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046163" cy="240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78419" autoAdjust="0"/>
  </p:normalViewPr>
  <p:slideViewPr>
    <p:cSldViewPr snapToGrid="0">
      <p:cViewPr varScale="1">
        <p:scale>
          <a:sx n="219" d="100"/>
          <a:sy n="219" d="100"/>
        </p:scale>
        <p:origin x="3500" y="140"/>
      </p:cViewPr>
      <p:guideLst/>
    </p:cSldViewPr>
  </p:slideViewPr>
  <p:notesTextViewPr>
    <p:cViewPr>
      <p:scale>
        <a:sx n="1" d="1"/>
        <a:sy n="1" d="1"/>
      </p:scale>
      <p:origin x="0" y="-72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DFC51-4C06-47C1-8863-7AA26D3AE3DA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9075" y="1143000"/>
            <a:ext cx="1339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2BDD0-34C8-4178-8D35-D94E7CA124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21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1pPr>
    <a:lvl2pPr marL="82890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2pPr>
    <a:lvl3pPr marL="165781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3pPr>
    <a:lvl4pPr marL="248671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4pPr>
    <a:lvl5pPr marL="331561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5pPr>
    <a:lvl6pPr marL="414452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6pPr>
    <a:lvl7pPr marL="497342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7pPr>
    <a:lvl8pPr marL="580233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8pPr>
    <a:lvl9pPr marL="663123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##########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## Gimp ## The Gimp example is similar to Blender, but we add a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to pressing the jog dial to switch functions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##########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class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ModeGimp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    #Keeps track of the currently selected function of the jog dial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("title", "Gimp", inverted=True)  #Title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#Button2 (top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(2, "icons/fullscreen.png")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KeyboardKeycode.KEY_Z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#Cut to selection (this shortcut appears to be language dependent, so you will probably need to change it)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#Button3 (left,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(3, "icons/upc-scan.png")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KeyboardKeycode.KEY_I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#Cut to content (this shortcut appears to be language dependent, so you will probably need to change it)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#Button4 (left,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(4, "icons/crop.png")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#Canvas size (this shortcut appears to be language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#Button5 (bottom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(5, "icons/arrows-angle-expand.png")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#Resize (this shortcut appears to be language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#Button6 (top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(6, "icons/clipboard-plus.png")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KeyboardKeycode.KEY_V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#Paste as new image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#Button7 (right,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(7, "icons/layers-half.png")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#New layer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#Button8 (right,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(8, "icons/arrows-fullscreen.png")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KeyboardKeycode.KEY_J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#Zom to fill screen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#Button9 (bottom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(9, "icons/dot.png")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(KeyCode.SW9_PRESS, []) #Not used, set to nothing.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#This toggles the jog function and sets up key assignments and the label for the jog dial. It calls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updateDiplay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()" if update is not explicitly set to False (for example if you need to update more parts of the display before updating it.)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def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(update=True):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if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== "size":  #Tool opacity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opacity")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KeyboardKeycode.KEY_COMMA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KeyboardKeycode.KEY_PERIOD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"opacity"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else:                            #Tool size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size")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KeyboardKeycode.KEY_RIGHT_BRACE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"size"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 1 / jog dial press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device.registerCallback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 #Call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if the dial is pressed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(KeyCode.SW1_PRESS, [])                       #We do not send a key stroke when the dial is pressed, instead we use the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(KeyCode.SW1_RELEASE, [])                     #We still need to overwrite the assignment to clear previously set assignments.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(False)    #We call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to initially set the label and assignment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     #Everything has been sent to the display. Time to refresh it.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poll(self,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return False #Nothing to poll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animate(self,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#No LED animation is used in this mode, but we 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anyway to fade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colors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that have been set in another mode before switching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deactivate(self,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#Remove our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if we switch to a different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14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class [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classTitle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]: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    #Keeps track of the currently selected function of the jog dial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("title", “[title]", inverted=True)  #Title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#Button2 (top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(2, "icons/[icon].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png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(KeyCode.SW2_PRESS, []) #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#Button3 (left,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(3,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(KeyCode.SW3_PRESS,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#Button4 (left,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(4,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(KeyCode.SW4_PRESS,])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#Button5 (bottom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(5,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(KeyCode.SW5_PRESS,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#Button6 (top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(6,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(KeyCode.SW6_PRESS,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#Button7 (right,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(7,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(KeyCode.SW7_PRESS,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#Button8 (right,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(8,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(KeyCode.SW8_PRESS,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#Button9 (bottom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(9,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(KeyCode.SW9_PRESS, [])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#This toggles the jog function and sets up key assignments and the label for the jog dial. It calls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updateDiplay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()" if update is not explicitly set to False (for example if you need to update more parts of the display before updating it.)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def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(update=True):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if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== "size":  #Tool opacity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opacity")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KeyboardKeycode.KEY_COMMA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KeyboardKeycode.KEY_PERIOD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"opacity"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else:                            #Tool size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size")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KeyboardKeycode.KEY_RIGHT_BRACE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"size"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 1 / jog dial press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device.registerCallback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 #Call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if the dial is pressed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(KeyCode.SW1_PRESS, [])                       #We do not send a key stroke when the dial is pressed, instead we use the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(KeyCode.SW1_RELEASE, [])                     #We still need to overwrite the assignment to clear previously set assignments.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(False)    #We call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to initially set the label and assignment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     #Everything has been sent to the display. Time to refresh it.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poll(self,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return False #Nothing to poll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animate(self,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#No LED animation is used in this mode, but we 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anyway to fade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colors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that have been set in another mode before switching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deactivate(self,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#Remove our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if we switch to a different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72BDD0-34C8-4178-8D35-D94E7CA1241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46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82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New Tab {Ctrl + t}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Duplicate Tab {Alt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d, enter, alt up}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Close Tab {Ctrl + w}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Reopen closed tab {Ctrl + Shift + t}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Back {Alt + Left}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Forward {Alt + Right}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History {Ctrl +h}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Downloads {Ctrl + j}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Jog Wheel Tab {Ctrl + Shift + Tab} left {Ctrl + Tab}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9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New Comment {Ctrl + Alt + M}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Delete Comment {Alt, R. D, D}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Previous Comment {Alt, R, V}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Next Comment {Alt, R, N}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Accept Change {Alt, R, A2, M}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Next Change {A, R, H1}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Reject Change {Alt, R, J, M}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Accept All {Alt, R, A2, L}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62" y="394126"/>
            <a:ext cx="889239" cy="838424"/>
          </a:xfrm>
        </p:spPr>
        <p:txBody>
          <a:bodyPr anchor="b"/>
          <a:lstStyle>
            <a:lvl1pPr algn="ctr">
              <a:defRPr sz="6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71" y="1264883"/>
            <a:ext cx="784622" cy="581433"/>
          </a:xfrm>
        </p:spPr>
        <p:txBody>
          <a:bodyPr/>
          <a:lstStyle>
            <a:lvl1pPr marL="0" indent="0" algn="ctr">
              <a:buNone/>
              <a:defRPr sz="275"/>
            </a:lvl1pPr>
            <a:lvl2pPr marL="52304" indent="0" algn="ctr">
              <a:buNone/>
              <a:defRPr sz="229"/>
            </a:lvl2pPr>
            <a:lvl3pPr marL="104607" indent="0" algn="ctr">
              <a:buNone/>
              <a:defRPr sz="206"/>
            </a:lvl3pPr>
            <a:lvl4pPr marL="156911" indent="0" algn="ctr">
              <a:buNone/>
              <a:defRPr sz="183"/>
            </a:lvl4pPr>
            <a:lvl5pPr marL="209215" indent="0" algn="ctr">
              <a:buNone/>
              <a:defRPr sz="183"/>
            </a:lvl5pPr>
            <a:lvl6pPr marL="261518" indent="0" algn="ctr">
              <a:buNone/>
              <a:defRPr sz="183"/>
            </a:lvl6pPr>
            <a:lvl7pPr marL="313822" indent="0" algn="ctr">
              <a:buNone/>
              <a:defRPr sz="183"/>
            </a:lvl7pPr>
            <a:lvl8pPr marL="366126" indent="0" algn="ctr">
              <a:buNone/>
              <a:defRPr sz="183"/>
            </a:lvl8pPr>
            <a:lvl9pPr marL="418429" indent="0" algn="ctr">
              <a:buNone/>
              <a:defRPr sz="1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1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6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660" y="128217"/>
            <a:ext cx="225579" cy="20408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24" y="128217"/>
            <a:ext cx="663660" cy="20408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28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" y="600388"/>
            <a:ext cx="902316" cy="1001760"/>
          </a:xfrm>
        </p:spPr>
        <p:txBody>
          <a:bodyPr anchor="b"/>
          <a:lstStyle>
            <a:lvl1pPr>
              <a:defRPr sz="6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9" y="1611625"/>
            <a:ext cx="902316" cy="526802"/>
          </a:xfrm>
        </p:spPr>
        <p:txBody>
          <a:bodyPr/>
          <a:lstStyle>
            <a:lvl1pPr marL="0" indent="0">
              <a:buNone/>
              <a:defRPr sz="275">
                <a:solidFill>
                  <a:schemeClr val="tx1"/>
                </a:solidFill>
              </a:defRPr>
            </a:lvl1pPr>
            <a:lvl2pPr marL="52304" indent="0">
              <a:buNone/>
              <a:defRPr sz="229">
                <a:solidFill>
                  <a:schemeClr val="tx1">
                    <a:tint val="75000"/>
                  </a:schemeClr>
                </a:solidFill>
              </a:defRPr>
            </a:lvl2pPr>
            <a:lvl3pPr marL="104607" indent="0">
              <a:buNone/>
              <a:defRPr sz="206">
                <a:solidFill>
                  <a:schemeClr val="tx1">
                    <a:tint val="75000"/>
                  </a:schemeClr>
                </a:solidFill>
              </a:defRPr>
            </a:lvl3pPr>
            <a:lvl4pPr marL="156911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4pPr>
            <a:lvl5pPr marL="209215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5pPr>
            <a:lvl6pPr marL="261518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6pPr>
            <a:lvl7pPr marL="313822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7pPr>
            <a:lvl8pPr marL="366126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8pPr>
            <a:lvl9pPr marL="418429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53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24" y="641082"/>
            <a:ext cx="444619" cy="1528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620" y="641082"/>
            <a:ext cx="444619" cy="1528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9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0" y="128217"/>
            <a:ext cx="902316" cy="4654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60" y="590353"/>
            <a:ext cx="442576" cy="289323"/>
          </a:xfrm>
        </p:spPr>
        <p:txBody>
          <a:bodyPr anchor="b"/>
          <a:lstStyle>
            <a:lvl1pPr marL="0" indent="0">
              <a:buNone/>
              <a:defRPr sz="275" b="1"/>
            </a:lvl1pPr>
            <a:lvl2pPr marL="52304" indent="0">
              <a:buNone/>
              <a:defRPr sz="229" b="1"/>
            </a:lvl2pPr>
            <a:lvl3pPr marL="104607" indent="0">
              <a:buNone/>
              <a:defRPr sz="206" b="1"/>
            </a:lvl3pPr>
            <a:lvl4pPr marL="156911" indent="0">
              <a:buNone/>
              <a:defRPr sz="183" b="1"/>
            </a:lvl4pPr>
            <a:lvl5pPr marL="209215" indent="0">
              <a:buNone/>
              <a:defRPr sz="183" b="1"/>
            </a:lvl5pPr>
            <a:lvl6pPr marL="261518" indent="0">
              <a:buNone/>
              <a:defRPr sz="183" b="1"/>
            </a:lvl6pPr>
            <a:lvl7pPr marL="313822" indent="0">
              <a:buNone/>
              <a:defRPr sz="183" b="1"/>
            </a:lvl7pPr>
            <a:lvl8pPr marL="366126" indent="0">
              <a:buNone/>
              <a:defRPr sz="183" b="1"/>
            </a:lvl8pPr>
            <a:lvl9pPr marL="418429" indent="0">
              <a:buNone/>
              <a:defRPr sz="1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60" y="879676"/>
            <a:ext cx="442576" cy="129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620" y="590353"/>
            <a:ext cx="444756" cy="289323"/>
          </a:xfrm>
        </p:spPr>
        <p:txBody>
          <a:bodyPr anchor="b"/>
          <a:lstStyle>
            <a:lvl1pPr marL="0" indent="0">
              <a:buNone/>
              <a:defRPr sz="275" b="1"/>
            </a:lvl1pPr>
            <a:lvl2pPr marL="52304" indent="0">
              <a:buNone/>
              <a:defRPr sz="229" b="1"/>
            </a:lvl2pPr>
            <a:lvl3pPr marL="104607" indent="0">
              <a:buNone/>
              <a:defRPr sz="206" b="1"/>
            </a:lvl3pPr>
            <a:lvl4pPr marL="156911" indent="0">
              <a:buNone/>
              <a:defRPr sz="183" b="1"/>
            </a:lvl4pPr>
            <a:lvl5pPr marL="209215" indent="0">
              <a:buNone/>
              <a:defRPr sz="183" b="1"/>
            </a:lvl5pPr>
            <a:lvl6pPr marL="261518" indent="0">
              <a:buNone/>
              <a:defRPr sz="183" b="1"/>
            </a:lvl6pPr>
            <a:lvl7pPr marL="313822" indent="0">
              <a:buNone/>
              <a:defRPr sz="183" b="1"/>
            </a:lvl7pPr>
            <a:lvl8pPr marL="366126" indent="0">
              <a:buNone/>
              <a:defRPr sz="183" b="1"/>
            </a:lvl8pPr>
            <a:lvl9pPr marL="418429" indent="0">
              <a:buNone/>
              <a:defRPr sz="1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9620" y="879676"/>
            <a:ext cx="444756" cy="129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6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9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0" y="160549"/>
            <a:ext cx="337415" cy="561922"/>
          </a:xfrm>
        </p:spPr>
        <p:txBody>
          <a:bodyPr anchor="b"/>
          <a:lstStyle>
            <a:lvl1pPr>
              <a:defRPr sz="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56" y="346742"/>
            <a:ext cx="529620" cy="1711410"/>
          </a:xfrm>
        </p:spPr>
        <p:txBody>
          <a:bodyPr/>
          <a:lstStyle>
            <a:lvl1pPr>
              <a:defRPr sz="366"/>
            </a:lvl1pPr>
            <a:lvl2pPr>
              <a:defRPr sz="320"/>
            </a:lvl2pPr>
            <a:lvl3pPr>
              <a:defRPr sz="275"/>
            </a:lvl3pPr>
            <a:lvl4pPr>
              <a:defRPr sz="229"/>
            </a:lvl4pPr>
            <a:lvl5pPr>
              <a:defRPr sz="229"/>
            </a:lvl5pPr>
            <a:lvl6pPr>
              <a:defRPr sz="229"/>
            </a:lvl6pPr>
            <a:lvl7pPr>
              <a:defRPr sz="229"/>
            </a:lvl7pPr>
            <a:lvl8pPr>
              <a:defRPr sz="229"/>
            </a:lvl8pPr>
            <a:lvl9pPr>
              <a:defRPr sz="2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60" y="722471"/>
            <a:ext cx="337415" cy="1338468"/>
          </a:xfrm>
        </p:spPr>
        <p:txBody>
          <a:bodyPr/>
          <a:lstStyle>
            <a:lvl1pPr marL="0" indent="0">
              <a:buNone/>
              <a:defRPr sz="183"/>
            </a:lvl1pPr>
            <a:lvl2pPr marL="52304" indent="0">
              <a:buNone/>
              <a:defRPr sz="160"/>
            </a:lvl2pPr>
            <a:lvl3pPr marL="104607" indent="0">
              <a:buNone/>
              <a:defRPr sz="137"/>
            </a:lvl3pPr>
            <a:lvl4pPr marL="156911" indent="0">
              <a:buNone/>
              <a:defRPr sz="114"/>
            </a:lvl4pPr>
            <a:lvl5pPr marL="209215" indent="0">
              <a:buNone/>
              <a:defRPr sz="114"/>
            </a:lvl5pPr>
            <a:lvl6pPr marL="261518" indent="0">
              <a:buNone/>
              <a:defRPr sz="114"/>
            </a:lvl6pPr>
            <a:lvl7pPr marL="313822" indent="0">
              <a:buNone/>
              <a:defRPr sz="114"/>
            </a:lvl7pPr>
            <a:lvl8pPr marL="366126" indent="0">
              <a:buNone/>
              <a:defRPr sz="114"/>
            </a:lvl8pPr>
            <a:lvl9pPr marL="418429" indent="0">
              <a:buNone/>
              <a:defRPr sz="1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32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0" y="160549"/>
            <a:ext cx="337415" cy="561922"/>
          </a:xfrm>
        </p:spPr>
        <p:txBody>
          <a:bodyPr anchor="b"/>
          <a:lstStyle>
            <a:lvl1pPr>
              <a:defRPr sz="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4756" y="346742"/>
            <a:ext cx="529620" cy="1711410"/>
          </a:xfrm>
        </p:spPr>
        <p:txBody>
          <a:bodyPr anchor="t"/>
          <a:lstStyle>
            <a:lvl1pPr marL="0" indent="0">
              <a:buNone/>
              <a:defRPr sz="366"/>
            </a:lvl1pPr>
            <a:lvl2pPr marL="52304" indent="0">
              <a:buNone/>
              <a:defRPr sz="320"/>
            </a:lvl2pPr>
            <a:lvl3pPr marL="104607" indent="0">
              <a:buNone/>
              <a:defRPr sz="275"/>
            </a:lvl3pPr>
            <a:lvl4pPr marL="156911" indent="0">
              <a:buNone/>
              <a:defRPr sz="229"/>
            </a:lvl4pPr>
            <a:lvl5pPr marL="209215" indent="0">
              <a:buNone/>
              <a:defRPr sz="229"/>
            </a:lvl5pPr>
            <a:lvl6pPr marL="261518" indent="0">
              <a:buNone/>
              <a:defRPr sz="229"/>
            </a:lvl6pPr>
            <a:lvl7pPr marL="313822" indent="0">
              <a:buNone/>
              <a:defRPr sz="229"/>
            </a:lvl7pPr>
            <a:lvl8pPr marL="366126" indent="0">
              <a:buNone/>
              <a:defRPr sz="229"/>
            </a:lvl8pPr>
            <a:lvl9pPr marL="418429" indent="0">
              <a:buNone/>
              <a:defRPr sz="2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60" y="722471"/>
            <a:ext cx="337415" cy="1338468"/>
          </a:xfrm>
        </p:spPr>
        <p:txBody>
          <a:bodyPr/>
          <a:lstStyle>
            <a:lvl1pPr marL="0" indent="0">
              <a:buNone/>
              <a:defRPr sz="183"/>
            </a:lvl1pPr>
            <a:lvl2pPr marL="52304" indent="0">
              <a:buNone/>
              <a:defRPr sz="160"/>
            </a:lvl2pPr>
            <a:lvl3pPr marL="104607" indent="0">
              <a:buNone/>
              <a:defRPr sz="137"/>
            </a:lvl3pPr>
            <a:lvl4pPr marL="156911" indent="0">
              <a:buNone/>
              <a:defRPr sz="114"/>
            </a:lvl4pPr>
            <a:lvl5pPr marL="209215" indent="0">
              <a:buNone/>
              <a:defRPr sz="114"/>
            </a:lvl5pPr>
            <a:lvl6pPr marL="261518" indent="0">
              <a:buNone/>
              <a:defRPr sz="114"/>
            </a:lvl6pPr>
            <a:lvl7pPr marL="313822" indent="0">
              <a:buNone/>
              <a:defRPr sz="114"/>
            </a:lvl7pPr>
            <a:lvl8pPr marL="366126" indent="0">
              <a:buNone/>
              <a:defRPr sz="114"/>
            </a:lvl8pPr>
            <a:lvl9pPr marL="418429" indent="0">
              <a:buNone/>
              <a:defRPr sz="1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01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24" y="128217"/>
            <a:ext cx="902316" cy="465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24" y="641082"/>
            <a:ext cx="902316" cy="152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24" y="2232081"/>
            <a:ext cx="235387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AE36-72A3-4046-B6E9-F6C2EA2323C6}" type="datetimeFigureOut">
              <a:rPr lang="en-GB" smtClean="0"/>
              <a:t>11/05/2024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6542" y="2232081"/>
            <a:ext cx="353080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852" y="2232081"/>
            <a:ext cx="235387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27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4607" rtl="0" eaLnBrk="1" latinLnBrk="0" hangingPunct="1">
        <a:lnSpc>
          <a:spcPct val="90000"/>
        </a:lnSpc>
        <a:spcBef>
          <a:spcPct val="0"/>
        </a:spcBef>
        <a:buNone/>
        <a:defRPr sz="5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52" indent="-26152" algn="l" defTabSz="104607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1pPr>
      <a:lvl2pPr marL="78456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75" kern="1200">
          <a:solidFill>
            <a:schemeClr val="tx1"/>
          </a:solidFill>
          <a:latin typeface="+mn-lt"/>
          <a:ea typeface="+mn-ea"/>
          <a:cs typeface="+mn-cs"/>
        </a:defRPr>
      </a:lvl2pPr>
      <a:lvl3pPr marL="130759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29" kern="1200">
          <a:solidFill>
            <a:schemeClr val="tx1"/>
          </a:solidFill>
          <a:latin typeface="+mn-lt"/>
          <a:ea typeface="+mn-ea"/>
          <a:cs typeface="+mn-cs"/>
        </a:defRPr>
      </a:lvl3pPr>
      <a:lvl4pPr marL="183063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4pPr>
      <a:lvl5pPr marL="235367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5pPr>
      <a:lvl6pPr marL="287670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6pPr>
      <a:lvl7pPr marL="339974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7pPr>
      <a:lvl8pPr marL="392278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8pPr>
      <a:lvl9pPr marL="444581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1pPr>
      <a:lvl2pPr marL="52304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2pPr>
      <a:lvl3pPr marL="104607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3pPr>
      <a:lvl4pPr marL="156911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4pPr>
      <a:lvl5pPr marL="209215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5pPr>
      <a:lvl6pPr marL="261518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6pPr>
      <a:lvl7pPr marL="313822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7pPr>
      <a:lvl8pPr marL="366126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8pPr>
      <a:lvl9pPr marL="418429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Program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B7A247-195F-463C-9975-84F1FA4F27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7" y="1305026"/>
            <a:ext cx="304798" cy="338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728385"/>
            <a:ext cx="316644" cy="316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17" y="1911399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Jog Wheel</a:t>
            </a:r>
          </a:p>
        </p:txBody>
      </p:sp>
    </p:spTree>
    <p:extLst>
      <p:ext uri="{BB962C8B-B14F-4D97-AF65-F5344CB8AC3E}">
        <p14:creationId xmlns:p14="http://schemas.microsoft.com/office/powerpoint/2010/main" val="207565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nro" panose="02000500000000000000" pitchFamily="2" charset="0"/>
                <a:ea typeface="+mn-ea"/>
                <a:cs typeface="+mn-cs"/>
              </a:rPr>
              <a:t>[Title]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B7A247-195F-463C-9975-84F1FA4F27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7" y="1305026"/>
            <a:ext cx="304798" cy="338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728385"/>
            <a:ext cx="316644" cy="316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17" y="1911399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nro" panose="02000500000000000000" pitchFamily="2" charset="0"/>
                <a:ea typeface="+mn-ea"/>
                <a:cs typeface="+mn-cs"/>
              </a:rPr>
              <a:t>Jog Wheel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FD073-A7F0-E2A8-996B-B0AAC4DC058D}"/>
              </a:ext>
            </a:extLst>
          </p:cNvPr>
          <p:cNvSpPr txBox="1"/>
          <p:nvPr/>
        </p:nvSpPr>
        <p:spPr>
          <a:xfrm>
            <a:off x="78217" y="149805"/>
            <a:ext cx="347579" cy="431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F6839-242C-30AA-2733-C03588B4DF48}"/>
              </a:ext>
            </a:extLst>
          </p:cNvPr>
          <p:cNvSpPr txBox="1"/>
          <p:nvPr/>
        </p:nvSpPr>
        <p:spPr>
          <a:xfrm>
            <a:off x="600836" y="149805"/>
            <a:ext cx="342770" cy="431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FEECE-F003-02AA-4136-5793D8D7DA39}"/>
              </a:ext>
            </a:extLst>
          </p:cNvPr>
          <p:cNvSpPr txBox="1"/>
          <p:nvPr/>
        </p:nvSpPr>
        <p:spPr>
          <a:xfrm>
            <a:off x="78217" y="676858"/>
            <a:ext cx="334843" cy="431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B28DA-A2C9-3539-A156-4399AD93B22F}"/>
              </a:ext>
            </a:extLst>
          </p:cNvPr>
          <p:cNvSpPr txBox="1"/>
          <p:nvPr/>
        </p:nvSpPr>
        <p:spPr>
          <a:xfrm>
            <a:off x="600836" y="676858"/>
            <a:ext cx="330034" cy="4349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E22C4-58E6-5102-88F3-1D3FF9AA1993}"/>
              </a:ext>
            </a:extLst>
          </p:cNvPr>
          <p:cNvSpPr txBox="1"/>
          <p:nvPr/>
        </p:nvSpPr>
        <p:spPr>
          <a:xfrm>
            <a:off x="83027" y="1261592"/>
            <a:ext cx="330034" cy="431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A7558-909B-DA3B-FD53-147BAE874528}"/>
              </a:ext>
            </a:extLst>
          </p:cNvPr>
          <p:cNvSpPr txBox="1"/>
          <p:nvPr/>
        </p:nvSpPr>
        <p:spPr>
          <a:xfrm>
            <a:off x="600836" y="1261592"/>
            <a:ext cx="330034" cy="4349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7D5D2A-5EBD-FE99-AE7E-B780BE73D74B}"/>
              </a:ext>
            </a:extLst>
          </p:cNvPr>
          <p:cNvSpPr txBox="1"/>
          <p:nvPr/>
        </p:nvSpPr>
        <p:spPr>
          <a:xfrm>
            <a:off x="78217" y="1811691"/>
            <a:ext cx="330034" cy="431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373C8F-F25D-999D-F0AA-403B43C86E76}"/>
              </a:ext>
            </a:extLst>
          </p:cNvPr>
          <p:cNvSpPr txBox="1"/>
          <p:nvPr/>
        </p:nvSpPr>
        <p:spPr>
          <a:xfrm>
            <a:off x="596026" y="1811691"/>
            <a:ext cx="330034" cy="4349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9452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317D2-FCE7-4C7A-B97C-2824F9DF6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7" y="1317655"/>
            <a:ext cx="317019" cy="317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Clipboard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63" y="728385"/>
            <a:ext cx="299372" cy="316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78" y="1905353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{Number}</a:t>
            </a:r>
          </a:p>
        </p:txBody>
      </p:sp>
    </p:spTree>
    <p:extLst>
      <p:ext uri="{BB962C8B-B14F-4D97-AF65-F5344CB8AC3E}">
        <p14:creationId xmlns:p14="http://schemas.microsoft.com/office/powerpoint/2010/main" val="360026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317D2-FCE7-4C7A-B97C-2824F9DF6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1317655"/>
            <a:ext cx="317019" cy="317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Chrome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63" y="737021"/>
            <a:ext cx="299372" cy="299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78" y="1905353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Cycle Tab</a:t>
            </a:r>
          </a:p>
        </p:txBody>
      </p:sp>
    </p:spTree>
    <p:extLst>
      <p:ext uri="{BB962C8B-B14F-4D97-AF65-F5344CB8AC3E}">
        <p14:creationId xmlns:p14="http://schemas.microsoft.com/office/powerpoint/2010/main" val="141806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317D2-FCE7-4C7A-B97C-2824F9DF6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1317655"/>
            <a:ext cx="317019" cy="317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Word (Review)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63" y="737021"/>
            <a:ext cx="299372" cy="299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78" y="1905353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Cycle Tab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84AF09-2088-5E43-E8A4-A3696A701893}"/>
              </a:ext>
            </a:extLst>
          </p:cNvPr>
          <p:cNvGrpSpPr/>
          <p:nvPr/>
        </p:nvGrpSpPr>
        <p:grpSpPr>
          <a:xfrm>
            <a:off x="625151" y="165195"/>
            <a:ext cx="304798" cy="304798"/>
            <a:chOff x="625151" y="165195"/>
            <a:chExt cx="304798" cy="30479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BC1585-4688-4B34-98CF-C1AEB8C12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5151" y="165195"/>
              <a:ext cx="304798" cy="30479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E3B5CB-32B1-FAB3-FF68-32793A625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685" y="228070"/>
              <a:ext cx="203730" cy="203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854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2737</Words>
  <Application>Microsoft Office PowerPoint</Application>
  <PresentationFormat>Custom</PresentationFormat>
  <Paragraphs>212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Munro</vt:lpstr>
      <vt:lpstr>Tilt Neon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2022-05-29T19:16:45Z</dcterms:created>
  <dcterms:modified xsi:type="dcterms:W3CDTF">2024-05-11T13:04:46Z</dcterms:modified>
</cp:coreProperties>
</file>