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0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3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CD15-6C10-42D8-AD7D-6E550E485DCA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05910-B14D-47EE-9FDC-6248D52F9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8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CD15-6C10-42D8-AD7D-6E550E485DCA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05910-B14D-47EE-9FDC-6248D52F9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CD15-6C10-42D8-AD7D-6E550E485DCA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05910-B14D-47EE-9FDC-6248D52F9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CD15-6C10-42D8-AD7D-6E550E485DCA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05910-B14D-47EE-9FDC-6248D52F9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CD15-6C10-42D8-AD7D-6E550E485DCA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05910-B14D-47EE-9FDC-6248D52F9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6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CD15-6C10-42D8-AD7D-6E550E485DCA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05910-B14D-47EE-9FDC-6248D52F9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7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CD15-6C10-42D8-AD7D-6E550E485DCA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05910-B14D-47EE-9FDC-6248D52F9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1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CD15-6C10-42D8-AD7D-6E550E485DCA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05910-B14D-47EE-9FDC-6248D52F9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1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CD15-6C10-42D8-AD7D-6E550E485DCA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05910-B14D-47EE-9FDC-6248D52F9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9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CD15-6C10-42D8-AD7D-6E550E485DCA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05910-B14D-47EE-9FDC-6248D52F9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4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CD15-6C10-42D8-AD7D-6E550E485DCA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05910-B14D-47EE-9FDC-6248D52F9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4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9CD15-6C10-42D8-AD7D-6E550E485DCA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05910-B14D-47EE-9FDC-6248D52F9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4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00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400" y="1424400"/>
            <a:ext cx="5433600" cy="5433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488034" y="174503"/>
            <a:ext cx="51583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¡</a:t>
            </a:r>
            <a:r>
              <a:rPr lang="en-US" sz="66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Bienvenidos</a:t>
            </a:r>
            <a:r>
              <a:rPr lang="en-US" sz="6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76711" y="6107633"/>
            <a:ext cx="3226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en-US" sz="24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xamarinchampionship</a:t>
            </a:r>
            <a:endParaRPr lang="en-US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190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00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4305" y="209404"/>
            <a:ext cx="6268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Agenda: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436940"/>
              </p:ext>
            </p:extLst>
          </p:nvPr>
        </p:nvGraphicFramePr>
        <p:xfrm>
          <a:off x="1675237" y="1573872"/>
          <a:ext cx="9283603" cy="49386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4144">
                  <a:extLst>
                    <a:ext uri="{9D8B030D-6E8A-4147-A177-3AD203B41FA5}">
                      <a16:colId xmlns:a16="http://schemas.microsoft.com/office/drawing/2014/main" val="1771811045"/>
                    </a:ext>
                  </a:extLst>
                </a:gridCol>
                <a:gridCol w="7859459">
                  <a:extLst>
                    <a:ext uri="{9D8B030D-6E8A-4147-A177-3AD203B41FA5}">
                      <a16:colId xmlns:a16="http://schemas.microsoft.com/office/drawing/2014/main" val="656830539"/>
                    </a:ext>
                  </a:extLst>
                </a:gridCol>
              </a:tblGrid>
              <a:tr h="3527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Horario</a:t>
                      </a:r>
                      <a:endParaRPr lang="en-US" sz="20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Actividad</a:t>
                      </a:r>
                      <a:endParaRPr lang="en-US" sz="20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3473867"/>
                  </a:ext>
                </a:extLst>
              </a:tr>
              <a:tr h="352758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Jueves 15 Junio</a:t>
                      </a:r>
                      <a:endParaRPr lang="en-US" sz="20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697171"/>
                  </a:ext>
                </a:extLst>
              </a:tr>
              <a:tr h="35275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8:00 PM</a:t>
                      </a:r>
                      <a:endParaRPr lang="en-US" sz="20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Registro </a:t>
                      </a:r>
                      <a:endParaRPr lang="en-US" sz="20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96890694"/>
                  </a:ext>
                </a:extLst>
              </a:tr>
              <a:tr h="35275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8:30 PM</a:t>
                      </a:r>
                      <a:endParaRPr lang="en-US" sz="20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Bienvenida</a:t>
                      </a:r>
                      <a:endParaRPr lang="en-US" sz="20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89476323"/>
                  </a:ext>
                </a:extLst>
              </a:tr>
              <a:tr h="35275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9:00 PM</a:t>
                      </a:r>
                      <a:endParaRPr lang="en-US" sz="20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Cena</a:t>
                      </a:r>
                      <a:endParaRPr lang="en-US" sz="20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99234670"/>
                  </a:ext>
                </a:extLst>
              </a:tr>
              <a:tr h="35275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9:30 PM</a:t>
                      </a:r>
                      <a:endParaRPr lang="en-US" sz="20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Reto</a:t>
                      </a:r>
                      <a:r>
                        <a:rPr lang="en-US" sz="2000" baseline="0" dirty="0"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 9 : N</a:t>
                      </a:r>
                      <a:endParaRPr lang="en-US" sz="20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54005998"/>
                  </a:ext>
                </a:extLst>
              </a:tr>
              <a:tr h="35275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Segoe UI Light" panose="020B0502040204020203" pitchFamily="34" charset="0"/>
                        </a:rPr>
                        <a:t>10:00</a:t>
                      </a:r>
                      <a:r>
                        <a:rPr lang="en-US" sz="2000" baseline="0" dirty="0"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Segoe UI Light" panose="020B0502040204020203" pitchFamily="34" charset="0"/>
                        </a:rPr>
                        <a:t> PM</a:t>
                      </a:r>
                      <a:endParaRPr lang="en-US" sz="20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Segoe UI Light" panose="020B0502040204020203" pitchFamily="34" charset="0"/>
                        </a:rPr>
                        <a:t>Energízate</a:t>
                      </a:r>
                      <a:r>
                        <a:rPr lang="en-US" sz="2000" baseline="0" dirty="0"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Segoe UI Light" panose="020B0502040204020203" pitchFamily="34" charset="0"/>
                        </a:rPr>
                        <a:t> ;)</a:t>
                      </a:r>
                      <a:endParaRPr lang="en-US" sz="20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78185425"/>
                  </a:ext>
                </a:extLst>
              </a:tr>
              <a:tr h="352758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Viernes 16 Junio</a:t>
                      </a:r>
                      <a:endParaRPr lang="en-US" sz="20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376814"/>
                  </a:ext>
                </a:extLst>
              </a:tr>
              <a:tr h="35275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12:00 AM</a:t>
                      </a:r>
                      <a:endParaRPr lang="en-US" sz="20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Gran reto final</a:t>
                      </a:r>
                      <a:endParaRPr lang="en-US" sz="20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84211313"/>
                  </a:ext>
                </a:extLst>
              </a:tr>
              <a:tr h="35275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6:50 AM</a:t>
                      </a:r>
                      <a:endParaRPr lang="en-US" sz="20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Segoe UI Light" panose="020B0502040204020203" pitchFamily="34" charset="0"/>
                        </a:rPr>
                        <a:t>Termina</a:t>
                      </a:r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Segoe UI Light" panose="020B0502040204020203" pitchFamily="34" charset="0"/>
                        </a:rPr>
                        <a:t> Hack,</a:t>
                      </a:r>
                      <a:r>
                        <a:rPr lang="en-US" sz="2000" baseline="0" dirty="0"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Segoe UI Light" panose="020B0502040204020203" pitchFamily="34" charset="0"/>
                        </a:rPr>
                        <a:t> ¡</a:t>
                      </a:r>
                      <a:r>
                        <a:rPr lang="en-US" sz="2000" baseline="0" dirty="0" err="1"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Segoe UI Light" panose="020B0502040204020203" pitchFamily="34" charset="0"/>
                        </a:rPr>
                        <a:t>publica</a:t>
                      </a:r>
                      <a:r>
                        <a:rPr lang="en-US" sz="2000" baseline="0" dirty="0"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Segoe UI Light" panose="020B0502040204020203" pitchFamily="34" charset="0"/>
                        </a:rPr>
                        <a:t>tu</a:t>
                      </a:r>
                      <a:r>
                        <a:rPr lang="en-US" sz="2000" baseline="0" dirty="0"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Segoe UI Light" panose="020B0502040204020203" pitchFamily="34" charset="0"/>
                        </a:rPr>
                        <a:t>código</a:t>
                      </a:r>
                      <a:r>
                        <a:rPr lang="en-US" sz="2000" baseline="0" dirty="0"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Segoe UI Light" panose="020B0502040204020203" pitchFamily="34" charset="0"/>
                        </a:rPr>
                        <a:t> en </a:t>
                      </a:r>
                      <a:r>
                        <a:rPr lang="en-US" sz="2000" baseline="0" dirty="0" err="1"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Segoe UI Light" panose="020B0502040204020203" pitchFamily="34" charset="0"/>
                        </a:rPr>
                        <a:t>Github</a:t>
                      </a:r>
                      <a:r>
                        <a:rPr lang="en-US" sz="2000" baseline="0" dirty="0"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Segoe UI Light" panose="020B0502040204020203" pitchFamily="34" charset="0"/>
                        </a:rPr>
                        <a:t>!</a:t>
                      </a:r>
                      <a:endParaRPr lang="en-US" sz="20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66542947"/>
                  </a:ext>
                </a:extLst>
              </a:tr>
              <a:tr h="35275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7:00 AM</a:t>
                      </a:r>
                      <a:endParaRPr lang="en-US" sz="20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Deliberación </a:t>
                      </a:r>
                      <a:endParaRPr lang="en-US" sz="20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50643175"/>
                  </a:ext>
                </a:extLst>
              </a:tr>
              <a:tr h="35275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8:30 AM</a:t>
                      </a:r>
                      <a:endParaRPr lang="en-US" sz="20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¡Gran premiación! </a:t>
                      </a:r>
                      <a:endParaRPr lang="en-US" sz="20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11404418"/>
                  </a:ext>
                </a:extLst>
              </a:tr>
              <a:tr h="35275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9:00 AM</a:t>
                      </a:r>
                      <a:endParaRPr lang="en-US" sz="20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Desayuno y Networking</a:t>
                      </a:r>
                      <a:endParaRPr lang="en-US" sz="20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21323126"/>
                  </a:ext>
                </a:extLst>
              </a:tr>
              <a:tr h="35275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10:00 AM</a:t>
                      </a:r>
                      <a:endParaRPr lang="en-US" sz="20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Termina</a:t>
                      </a:r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Hackathon – </a:t>
                      </a:r>
                      <a:r>
                        <a:rPr lang="en-US" sz="2000" dirty="0" err="1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Despedida</a:t>
                      </a:r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y </a:t>
                      </a:r>
                      <a:r>
                        <a:rPr lang="en-US" sz="2000" dirty="0" err="1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fotos</a:t>
                      </a:r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finales</a:t>
                      </a:r>
                      <a:endParaRPr lang="en-US" sz="20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5039019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604485" y="255570"/>
            <a:ext cx="3226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en-US" sz="24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xamarinchampionship</a:t>
            </a:r>
            <a:endParaRPr lang="en-US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15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00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305" y="209404"/>
            <a:ext cx="6268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</a:t>
            </a:r>
            <a:r>
              <a:rPr lang="en-US" sz="6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sugerimos</a:t>
            </a:r>
            <a:r>
              <a:rPr lang="en-US" sz="6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027" y="1507712"/>
            <a:ext cx="115172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 </a:t>
            </a:r>
            <a:r>
              <a:rPr lang="en-US" sz="3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pierdas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sticker 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 lo </a:t>
            </a:r>
            <a:r>
              <a:rPr lang="en-US" sz="3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tendrás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que </a:t>
            </a:r>
            <a:r>
              <a:rPr lang="en-US" sz="3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entregar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a la </a:t>
            </a:r>
            <a:r>
              <a:rPr lang="en-US" sz="3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salida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. </a:t>
            </a:r>
            <a:r>
              <a:rPr lang="en-US" sz="3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Llévalo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siempre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puesto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.</a:t>
            </a:r>
          </a:p>
          <a:p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Sella </a:t>
            </a:r>
            <a:r>
              <a:rPr lang="en-US" sz="3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boleto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sz="3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estacionamiento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en </a:t>
            </a:r>
            <a:r>
              <a:rPr lang="en-US" sz="3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recepción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 </a:t>
            </a:r>
            <a:r>
              <a:rPr lang="en-US" sz="3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podrás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solicitar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auto </a:t>
            </a:r>
            <a:r>
              <a:rPr lang="en-US" sz="3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después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las 9PM</a:t>
            </a:r>
          </a:p>
          <a:p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Podrás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solicitar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auto hasta </a:t>
            </a:r>
            <a:r>
              <a:rPr lang="en-US" sz="3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mañana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las 8AM</a:t>
            </a:r>
          </a:p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13890" y="255570"/>
            <a:ext cx="3226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en-US" sz="24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xamarinchampionship</a:t>
            </a:r>
            <a:endParaRPr lang="en-US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03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00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245" y="1232578"/>
            <a:ext cx="5439866" cy="54398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9089" y="104702"/>
            <a:ext cx="6268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¡Kit de </a:t>
            </a:r>
            <a:r>
              <a:rPr lang="en-US" sz="60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bienvenida</a:t>
            </a:r>
            <a:r>
              <a:rPr lang="en-US" sz="6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49890" y="6058770"/>
            <a:ext cx="3226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en-US" sz="24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xamarinchampionship</a:t>
            </a:r>
            <a:endParaRPr lang="en-US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79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00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461" y="151921"/>
            <a:ext cx="6470402" cy="64703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13890" y="255570"/>
            <a:ext cx="3226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en-US" sz="24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xamarinchampionship</a:t>
            </a:r>
            <a:endParaRPr lang="en-US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63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00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6113" y="1401197"/>
            <a:ext cx="45618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Reto</a:t>
            </a:r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Vistas y </a:t>
            </a:r>
            <a:r>
              <a:rPr lang="en-US" sz="2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Navegación</a:t>
            </a:r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Reto</a:t>
            </a: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Plugin </a:t>
            </a:r>
            <a:r>
              <a:rPr lang="en-US" sz="2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Conectividad</a:t>
            </a:r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Reto</a:t>
            </a: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Consulta</a:t>
            </a: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2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una</a:t>
            </a: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base de </a:t>
            </a:r>
            <a:r>
              <a:rPr lang="en-US" sz="2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datos</a:t>
            </a:r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Reto</a:t>
            </a: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SQLite / </a:t>
            </a:r>
            <a:r>
              <a:rPr lang="en-US" sz="2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Aplicaciones</a:t>
            </a: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offline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48000" y="1199597"/>
            <a:ext cx="6096000" cy="44627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Reto</a:t>
            </a: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Servicios </a:t>
            </a:r>
            <a:r>
              <a:rPr lang="en-US" sz="2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cognitivos</a:t>
            </a:r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Reto</a:t>
            </a: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Reto</a:t>
            </a: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Autenticación</a:t>
            </a: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con </a:t>
            </a:r>
            <a:r>
              <a:rPr lang="en-US" sz="2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facebook</a:t>
            </a:r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Reto</a:t>
            </a: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305" y="209404"/>
            <a:ext cx="85684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Características</a:t>
            </a:r>
            <a:r>
              <a:rPr lang="en-US" sz="4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para </a:t>
            </a:r>
            <a:r>
              <a:rPr lang="en-US" sz="44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</a:t>
            </a:r>
            <a:r>
              <a:rPr lang="en-US" sz="4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proyecto</a:t>
            </a:r>
            <a:r>
              <a:rPr lang="en-US" sz="6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34690" y="6148289"/>
            <a:ext cx="3226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en-US" sz="24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xamarinchampionship</a:t>
            </a:r>
            <a:endParaRPr lang="en-US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22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179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Frias Carrillo</dc:creator>
  <cp:lastModifiedBy>Laura Frias Carrillo</cp:lastModifiedBy>
  <cp:revision>15</cp:revision>
  <dcterms:created xsi:type="dcterms:W3CDTF">2017-06-15T22:50:21Z</dcterms:created>
  <dcterms:modified xsi:type="dcterms:W3CDTF">2017-06-16T00:19:29Z</dcterms:modified>
</cp:coreProperties>
</file>