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5" r:id="rId1"/>
  </p:sldMasterIdLst>
  <p:sldIdLst>
    <p:sldId id="270" r:id="rId2"/>
    <p:sldId id="257" r:id="rId3"/>
    <p:sldId id="258" r:id="rId4"/>
    <p:sldId id="271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72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0BAD5166-F687-F54C-8745-DEE439776C3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0BAD5166-F687-F54C-8745-DEE439776C3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0BAD5166-F687-F54C-8745-DEE439776C3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BAD5166-F687-F54C-8745-DEE439776C3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rbigshot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dunomics.club/" TargetMode="External"/><Relationship Id="rId2" Type="http://schemas.openxmlformats.org/officeDocument/2006/relationships/hyperlink" Target="mailto:edunomicsclub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qD3hnjZB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162" y="3700639"/>
            <a:ext cx="8377061" cy="1470025"/>
          </a:xfrm>
        </p:spPr>
        <p:txBody>
          <a:bodyPr/>
          <a:lstStyle/>
          <a:p>
            <a:pPr algn="ctr"/>
            <a:r>
              <a:rPr lang="en-US" dirty="0" smtClean="0"/>
              <a:t>Simplifying Global Economics, Business, and Finance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112" y="719668"/>
            <a:ext cx="8396111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800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rgbClr val="FFFFFF"/>
                    </a:gs>
                    <a:gs pos="32000">
                      <a:srgbClr val="FF0000"/>
                    </a:gs>
                    <a:gs pos="59000">
                      <a:srgbClr val="0000FF"/>
                    </a:gs>
                    <a:gs pos="77000">
                      <a:schemeClr val="accent6">
                        <a:lumMod val="60000"/>
                        <a:lumOff val="40000"/>
                      </a:schemeClr>
                    </a:gs>
                    <a:gs pos="83000">
                      <a:schemeClr val="accent6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EDUNOMICS</a:t>
            </a:r>
            <a:endParaRPr lang="en-US" sz="9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8000">
                    <a:schemeClr val="accent3">
                      <a:lumMod val="60000"/>
                      <a:lumOff val="40000"/>
                    </a:schemeClr>
                  </a:gs>
                  <a:gs pos="100000">
                    <a:srgbClr val="FFFFFF"/>
                  </a:gs>
                  <a:gs pos="32000">
                    <a:srgbClr val="FF0000"/>
                  </a:gs>
                  <a:gs pos="59000">
                    <a:srgbClr val="0000FF"/>
                  </a:gs>
                  <a:gs pos="77000">
                    <a:schemeClr val="accent6">
                      <a:lumMod val="60000"/>
                      <a:lumOff val="40000"/>
                    </a:schemeClr>
                  </a:gs>
                  <a:gs pos="83000">
                    <a:schemeClr val="accent6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112" y="6286552"/>
            <a:ext cx="201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dirty="0" err="1" smtClean="0">
                <a:solidFill>
                  <a:schemeClr val="bg1"/>
                </a:solidFill>
              </a:rPr>
              <a:t>dunomics.club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22078" y="6290163"/>
            <a:ext cx="306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edunomicsclub@gmail.com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78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 of money borrower owes to lender</a:t>
            </a:r>
          </a:p>
          <a:p>
            <a:r>
              <a:rPr lang="en-US" dirty="0" smtClean="0"/>
              <a:t>Lower interest rates -&gt; higher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13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Mr. Bigshot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http://www.mrbigshot.com</a:t>
            </a:r>
            <a:r>
              <a:rPr lang="en-US" dirty="0" smtClean="0">
                <a:hlinkClick r:id="rId2"/>
              </a:rPr>
              <a:t>/#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68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what we learned </a:t>
            </a:r>
            <a:r>
              <a:rPr lang="en-US" dirty="0"/>
              <a:t>t</a:t>
            </a:r>
            <a:r>
              <a:rPr lang="en-US" dirty="0" smtClean="0"/>
              <a:t>oday</a:t>
            </a:r>
          </a:p>
          <a:p>
            <a:r>
              <a:rPr lang="en-US" dirty="0" smtClean="0"/>
              <a:t>Talk about </a:t>
            </a:r>
            <a:r>
              <a:rPr lang="en-US" smtClean="0"/>
              <a:t>Great </a:t>
            </a:r>
            <a:r>
              <a:rPr lang="en-US" smtClean="0"/>
              <a:t>Depression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9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edunomicsclub@gmail.com</a:t>
            </a:r>
            <a:endParaRPr lang="en-US" dirty="0" smtClean="0"/>
          </a:p>
          <a:p>
            <a:r>
              <a:rPr lang="en-US" dirty="0" smtClean="0"/>
              <a:t>Website: </a:t>
            </a:r>
            <a:r>
              <a:rPr lang="en-US" smtClean="0">
                <a:hlinkClick r:id="rId3"/>
              </a:rPr>
              <a:t>edunomics.club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338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Plan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what we learned last class</a:t>
            </a:r>
          </a:p>
          <a:p>
            <a:r>
              <a:rPr lang="en-US" dirty="0" smtClean="0"/>
              <a:t>Talk about Money Markets</a:t>
            </a:r>
          </a:p>
          <a:p>
            <a:r>
              <a:rPr lang="en-US" dirty="0" smtClean="0"/>
              <a:t>Mr. Bigshot</a:t>
            </a:r>
          </a:p>
        </p:txBody>
      </p:sp>
    </p:spTree>
    <p:extLst>
      <p:ext uri="{BB962C8B-B14F-4D97-AF65-F5344CB8AC3E}">
        <p14:creationId xmlns:p14="http://schemas.microsoft.com/office/powerpoint/2010/main" val="272104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Money</a:t>
            </a:r>
          </a:p>
        </p:txBody>
      </p:sp>
    </p:spTree>
    <p:extLst>
      <p:ext uri="{BB962C8B-B14F-4D97-AF65-F5344CB8AC3E}">
        <p14:creationId xmlns:p14="http://schemas.microsoft.com/office/powerpoint/2010/main" val="21935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Review-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Payment for goods and services</a:t>
            </a:r>
          </a:p>
          <a:p>
            <a:r>
              <a:rPr lang="en-US" dirty="0" smtClean="0"/>
              <a:t>Medium of exchange</a:t>
            </a:r>
          </a:p>
          <a:p>
            <a:r>
              <a:rPr lang="en-US" dirty="0" smtClean="0"/>
              <a:t>Store of value</a:t>
            </a:r>
          </a:p>
          <a:p>
            <a:r>
              <a:rPr lang="en-US" dirty="0" smtClean="0"/>
              <a:t>Unit of account</a:t>
            </a:r>
          </a:p>
          <a:p>
            <a:r>
              <a:rPr lang="en-US" dirty="0" smtClean="0"/>
              <a:t>Value of American dollar decreasing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8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Money Markets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Asset- an owned claim (i.e. your house)</a:t>
            </a:r>
          </a:p>
          <a:p>
            <a:r>
              <a:rPr lang="en-US" dirty="0" smtClean="0"/>
              <a:t>Liability- requirement to pay money in the future (i.e. a loan)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08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Liquid vs illiquid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Liquid- converted to cash easily (i.e. stocks)</a:t>
            </a:r>
          </a:p>
          <a:p>
            <a:r>
              <a:rPr lang="en-US" dirty="0" smtClean="0"/>
              <a:t>Illiquid- difficult to convert to cash (i.e. land)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2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liquid assets to borrowers</a:t>
            </a:r>
          </a:p>
          <a:p>
            <a:r>
              <a:rPr lang="en-US" dirty="0" smtClean="0"/>
              <a:t>A loan is a bank’s asset and a borrower’s liability</a:t>
            </a:r>
          </a:p>
          <a:p>
            <a:r>
              <a:rPr lang="en-US" dirty="0" smtClean="0"/>
              <a:t>Federal Reserve- America’s national bank</a:t>
            </a:r>
          </a:p>
          <a:p>
            <a:r>
              <a:rPr lang="en-US" dirty="0" smtClean="0">
                <a:hlinkClick r:id="rId2"/>
              </a:rPr>
              <a:t>Video on banks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81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Federal Reserve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 regional banks</a:t>
            </a:r>
          </a:p>
          <a:p>
            <a:r>
              <a:rPr lang="en-US" dirty="0" smtClean="0"/>
              <a:t>Headquarters in DC</a:t>
            </a:r>
          </a:p>
          <a:p>
            <a:r>
              <a:rPr lang="en-US" dirty="0" smtClean="0"/>
              <a:t>Control money supply</a:t>
            </a:r>
            <a:endParaRPr lang="en-US" dirty="0"/>
          </a:p>
        </p:txBody>
      </p:sp>
      <p:pic>
        <p:nvPicPr>
          <p:cNvPr id="1026" name="Picture 2" descr="https://upload.wikimedia.org/wikipedia/commons/thumb/8/8a/Federal_Reserve_Districts_Map_-_Banks_%26_Branches.png/350px-Federal_Reserve_Districts_Map_-_Banks_%26_Branch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781" y="4200619"/>
            <a:ext cx="33337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96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Money Curve</a:t>
            </a:r>
            <a:endParaRPr lang="en-US" dirty="0"/>
          </a:p>
        </p:txBody>
      </p:sp>
      <p:pic>
        <p:nvPicPr>
          <p:cNvPr id="2050" name="Picture 2" descr="http://ebooks.bfwpub.com/krugman_ap_econ/figures/28_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79"/>
          <a:stretch/>
        </p:blipFill>
        <p:spPr bwMode="auto">
          <a:xfrm>
            <a:off x="2224903" y="1975877"/>
            <a:ext cx="4337761" cy="3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763883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481</TotalTime>
  <Words>177</Words>
  <Application>Microsoft Office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Trebuchet MS</vt:lpstr>
      <vt:lpstr>Wingdings 2</vt:lpstr>
      <vt:lpstr>Revolution</vt:lpstr>
      <vt:lpstr>Simplifying Global Economics, Business, and Finance</vt:lpstr>
      <vt:lpstr>Game Plan</vt:lpstr>
      <vt:lpstr>Last Class</vt:lpstr>
      <vt:lpstr>Review- Money</vt:lpstr>
      <vt:lpstr>Money Markets</vt:lpstr>
      <vt:lpstr>Liquid vs illiquid</vt:lpstr>
      <vt:lpstr>Banks</vt:lpstr>
      <vt:lpstr>Federal Reserve</vt:lpstr>
      <vt:lpstr>Money Curve</vt:lpstr>
      <vt:lpstr>Interest Rates</vt:lpstr>
      <vt:lpstr>Mr. Bigshot</vt:lpstr>
      <vt:lpstr>Next Class</vt:lpstr>
      <vt:lpstr>Contact</vt:lpstr>
    </vt:vector>
  </TitlesOfParts>
  <Company>Farmwell Station Middle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EDUNOMICS</dc:title>
  <dc:creator>Sahil Yedulla</dc:creator>
  <cp:lastModifiedBy>Sahith Malyala</cp:lastModifiedBy>
  <cp:revision>94</cp:revision>
  <dcterms:created xsi:type="dcterms:W3CDTF">2015-08-08T17:46:49Z</dcterms:created>
  <dcterms:modified xsi:type="dcterms:W3CDTF">2015-10-23T01:32:00Z</dcterms:modified>
</cp:coreProperties>
</file>