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81" r:id="rId6"/>
    <p:sldId id="283" r:id="rId7"/>
    <p:sldId id="282" r:id="rId8"/>
    <p:sldId id="284" r:id="rId9"/>
    <p:sldId id="285" r:id="rId10"/>
    <p:sldId id="280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bigsho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CQfMWAik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Mr. Bigshot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http://www.mrbigshot.com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6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Foreign Exchange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</a:t>
            </a:r>
            <a:r>
              <a:rPr lang="en-US" dirty="0" smtClean="0"/>
              <a:t>the </a:t>
            </a:r>
            <a:r>
              <a:rPr lang="en-US" smtClean="0"/>
              <a:t>Great Depression</a:t>
            </a:r>
            <a:endParaRPr lang="en-US" dirty="0" smtClean="0"/>
          </a:p>
          <a:p>
            <a:r>
              <a:rPr lang="en-US" dirty="0" smtClean="0"/>
              <a:t>Mr. Bigshot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Markets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</a:t>
            </a:r>
            <a:r>
              <a:rPr lang="en-US" dirty="0" smtClean="0"/>
              <a:t>Money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Asset- an owned claim (i.e. your house)</a:t>
            </a:r>
          </a:p>
          <a:p>
            <a:r>
              <a:rPr lang="en-US" dirty="0"/>
              <a:t>Liability- requirement to pay money in the future (i.e. a loan)</a:t>
            </a:r>
          </a:p>
          <a:p>
            <a:r>
              <a:rPr lang="en-US" dirty="0" smtClean="0"/>
              <a:t>Liquid vs illiquid</a:t>
            </a:r>
          </a:p>
          <a:p>
            <a:r>
              <a:rPr lang="en-US" dirty="0" smtClean="0"/>
              <a:t>Bank- provides liquid cash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Roaring 20’s</a:t>
            </a:r>
          </a:p>
          <a:p>
            <a:r>
              <a:rPr lang="en-US" dirty="0" smtClean="0"/>
              <a:t>Low prices</a:t>
            </a:r>
          </a:p>
          <a:p>
            <a:r>
              <a:rPr lang="en-US" dirty="0" smtClean="0"/>
              <a:t>Loss of money</a:t>
            </a:r>
          </a:p>
          <a:p>
            <a:r>
              <a:rPr lang="en-US" dirty="0" err="1" smtClean="0"/>
              <a:t>Hoovervilles</a:t>
            </a:r>
            <a:endParaRPr lang="en-US" dirty="0"/>
          </a:p>
        </p:txBody>
      </p:sp>
      <p:pic>
        <p:nvPicPr>
          <p:cNvPr id="1026" name="Picture 2" descr="http://www.legendsofamerica.com/photos-washington/SeattleHoovervil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11" y="2829859"/>
            <a:ext cx="4297960" cy="33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9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of 1929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“What goes up must come down”</a:t>
            </a:r>
          </a:p>
          <a:p>
            <a:r>
              <a:rPr lang="en-US" dirty="0" smtClean="0"/>
              <a:t>Investing in anticipation of rising prices</a:t>
            </a:r>
          </a:p>
          <a:p>
            <a:r>
              <a:rPr lang="en-US" dirty="0" smtClean="0"/>
              <a:t>Oversupply -&gt; dump products at loss</a:t>
            </a:r>
          </a:p>
          <a:p>
            <a:r>
              <a:rPr lang="en-US" dirty="0" smtClean="0"/>
              <a:t>Share prices dropped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3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pulling savings</a:t>
            </a:r>
          </a:p>
          <a:p>
            <a:r>
              <a:rPr lang="en-US" dirty="0" smtClean="0"/>
              <a:t>Banks stopped loaning</a:t>
            </a:r>
          </a:p>
          <a:p>
            <a:r>
              <a:rPr lang="en-US" dirty="0" smtClean="0"/>
              <a:t>Drop in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3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FDR’s New Deal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Keynesian economics- active role in government</a:t>
            </a:r>
          </a:p>
          <a:p>
            <a:r>
              <a:rPr lang="en-US" dirty="0" smtClean="0"/>
              <a:t>Public projects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76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www.youtube.com/watch?v=GCQfMWAikyU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76582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576</TotalTime>
  <Words>154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Money Markets</vt:lpstr>
      <vt:lpstr>Great Depression</vt:lpstr>
      <vt:lpstr>Crash of 1929</vt:lpstr>
      <vt:lpstr>Bank failures</vt:lpstr>
      <vt:lpstr>FDR’s New Deal</vt:lpstr>
      <vt:lpstr>Crash Course</vt:lpstr>
      <vt:lpstr>Mr. Bigshot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106</cp:revision>
  <dcterms:created xsi:type="dcterms:W3CDTF">2015-08-08T17:46:49Z</dcterms:created>
  <dcterms:modified xsi:type="dcterms:W3CDTF">2015-10-23T01:31:14Z</dcterms:modified>
</cp:coreProperties>
</file>