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sldIdLst>
    <p:sldId id="270" r:id="rId2"/>
    <p:sldId id="257" r:id="rId3"/>
    <p:sldId id="258" r:id="rId4"/>
    <p:sldId id="287" r:id="rId5"/>
    <p:sldId id="288" r:id="rId6"/>
    <p:sldId id="291" r:id="rId7"/>
    <p:sldId id="289" r:id="rId8"/>
    <p:sldId id="290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AD5166-F687-F54C-8745-DEE439776C3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dunomics.club/" TargetMode="External"/><Relationship Id="rId2" Type="http://schemas.openxmlformats.org/officeDocument/2006/relationships/hyperlink" Target="mailto:edunomicsclub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estopedia.com/terms/p/prisoners-dilemma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2" y="3700639"/>
            <a:ext cx="8377061" cy="1470025"/>
          </a:xfrm>
        </p:spPr>
        <p:txBody>
          <a:bodyPr/>
          <a:lstStyle/>
          <a:p>
            <a:pPr algn="ctr"/>
            <a:r>
              <a:rPr lang="en-US" dirty="0" smtClean="0"/>
              <a:t>Simplifying Global Economics, Business, and Finance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112" y="719668"/>
            <a:ext cx="839611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8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rgbClr val="FFFFFF"/>
                    </a:gs>
                    <a:gs pos="32000">
                      <a:srgbClr val="FF0000"/>
                    </a:gs>
                    <a:gs pos="59000">
                      <a:srgbClr val="0000FF"/>
                    </a:gs>
                    <a:gs pos="77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EDUNOMICS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8000">
                    <a:schemeClr val="accent3">
                      <a:lumMod val="60000"/>
                      <a:lumOff val="40000"/>
                    </a:schemeClr>
                  </a:gs>
                  <a:gs pos="100000">
                    <a:srgbClr val="FFFFFF"/>
                  </a:gs>
                  <a:gs pos="32000">
                    <a:srgbClr val="FF0000"/>
                  </a:gs>
                  <a:gs pos="59000">
                    <a:srgbClr val="0000FF"/>
                  </a:gs>
                  <a:gs pos="77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12" y="6286552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dunomics.club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078" y="6290163"/>
            <a:ext cx="3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edunomicsclub@gmail.com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edunomicsclub@gmail.com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smtClean="0">
                <a:hlinkClick r:id="rId3"/>
              </a:rPr>
              <a:t>edunomics.club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79462" y="1828800"/>
            <a:ext cx="7583487" cy="4208930"/>
          </a:xfrm>
        </p:spPr>
        <p:txBody>
          <a:bodyPr/>
          <a:lstStyle/>
          <a:p>
            <a:r>
              <a:rPr lang="en-US" dirty="0" smtClean="0"/>
              <a:t>Review what we learned last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Simulation</a:t>
            </a:r>
            <a:endParaRPr lang="en-US" dirty="0" smtClean="0"/>
          </a:p>
          <a:p>
            <a:r>
              <a:rPr lang="en-US" dirty="0" smtClean="0"/>
              <a:t>Talk </a:t>
            </a:r>
            <a:r>
              <a:rPr lang="en-US" dirty="0" smtClean="0"/>
              <a:t>about </a:t>
            </a:r>
            <a:r>
              <a:rPr lang="en-US" dirty="0" smtClean="0"/>
              <a:t>Prisoner’s Dilemma</a:t>
            </a:r>
          </a:p>
        </p:txBody>
      </p:sp>
    </p:spTree>
    <p:extLst>
      <p:ext uri="{BB962C8B-B14F-4D97-AF65-F5344CB8AC3E}">
        <p14:creationId xmlns:p14="http://schemas.microsoft.com/office/powerpoint/2010/main" val="2721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comparison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3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Review- Stock </a:t>
            </a:r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P/E</a:t>
            </a:r>
          </a:p>
          <a:p>
            <a:r>
              <a:rPr lang="en-US" dirty="0" smtClean="0"/>
              <a:t>Beta</a:t>
            </a:r>
          </a:p>
          <a:p>
            <a:r>
              <a:rPr lang="en-US" dirty="0" smtClean="0"/>
              <a:t>EPS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55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of behavior in situations of interdependence</a:t>
            </a:r>
          </a:p>
          <a:p>
            <a:r>
              <a:rPr lang="en-US" dirty="0" smtClean="0"/>
              <a:t>Dominant strategy- player’s best action regardless of actions by other players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www.investopedia.com/terms/p/prisoners-dilemma.asp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5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6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Prisoner’s Dilemma</a:t>
            </a:r>
            <a:endParaRPr lang="en-US" dirty="0"/>
          </a:p>
        </p:txBody>
      </p:sp>
      <p:pic>
        <p:nvPicPr>
          <p:cNvPr id="1026" name="Picture 2" descr="http://www.acting-man.com/blog/media/2014/11/prisoners_dilem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26" y="1820177"/>
            <a:ext cx="6035747" cy="458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27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Nash equilibrium- when all players choose dominant strategy</a:t>
            </a:r>
          </a:p>
          <a:p>
            <a:r>
              <a:rPr lang="en-US" dirty="0" smtClean="0"/>
              <a:t>Tit for tat- players cooperate at first</a:t>
            </a:r>
          </a:p>
          <a:p>
            <a:r>
              <a:rPr lang="en-US" dirty="0" smtClean="0"/>
              <a:t>Collusion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4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Party!!!</a:t>
            </a:r>
          </a:p>
          <a:p>
            <a:r>
              <a:rPr lang="en-US" dirty="0" smtClean="0"/>
              <a:t>Quiz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1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877</TotalTime>
  <Words>89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2</vt:lpstr>
      <vt:lpstr>Revolution</vt:lpstr>
      <vt:lpstr>Simplifying Global Economics, Business, and Finance</vt:lpstr>
      <vt:lpstr>Game Plan</vt:lpstr>
      <vt:lpstr>Last Class</vt:lpstr>
      <vt:lpstr>Review- Stock Comparisons</vt:lpstr>
      <vt:lpstr>Game Theory</vt:lpstr>
      <vt:lpstr>Simulation</vt:lpstr>
      <vt:lpstr>Prisoner’s Dilemma</vt:lpstr>
      <vt:lpstr>Strategies</vt:lpstr>
      <vt:lpstr>Next Class</vt:lpstr>
      <vt:lpstr>Contact</vt:lpstr>
    </vt:vector>
  </TitlesOfParts>
  <Company>Farmwell Station Middle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EDUNOMICS</dc:title>
  <dc:creator>Sahil Yedulla</dc:creator>
  <cp:lastModifiedBy>Sahith Malyala</cp:lastModifiedBy>
  <cp:revision>188</cp:revision>
  <dcterms:created xsi:type="dcterms:W3CDTF">2015-08-08T17:46:49Z</dcterms:created>
  <dcterms:modified xsi:type="dcterms:W3CDTF">2015-12-11T04:14:21Z</dcterms:modified>
</cp:coreProperties>
</file>