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0" r:id="rId6"/>
    <p:sldId id="266" r:id="rId7"/>
    <p:sldId id="263" r:id="rId8"/>
    <p:sldId id="261" r:id="rId9"/>
    <p:sldId id="267" r:id="rId10"/>
    <p:sldId id="273" r:id="rId11"/>
    <p:sldId id="274" r:id="rId12"/>
    <p:sldId id="270" r:id="rId13"/>
    <p:sldId id="271" r:id="rId14"/>
    <p:sldId id="275" r:id="rId15"/>
    <p:sldId id="272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bc.go.com/shows/shark-tank/video/PL5539712/VDKA0_qibsljup" TargetMode="External"/><Relationship Id="rId2" Type="http://schemas.openxmlformats.org/officeDocument/2006/relationships/hyperlink" Target="http://www.investopedia.com/terms/b/busines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</a:t>
            </a:r>
            <a:r>
              <a:rPr lang="en-US" dirty="0"/>
              <a:t>in the prices of related goods or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</a:t>
            </a:r>
            <a:r>
              <a:rPr lang="en-US" dirty="0" smtClean="0"/>
              <a:t>income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</a:t>
            </a:r>
            <a:r>
              <a:rPr lang="en-US" dirty="0" smtClean="0"/>
              <a:t>tastes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the number of consumers</a:t>
            </a:r>
          </a:p>
        </p:txBody>
      </p:sp>
    </p:spTree>
    <p:extLst>
      <p:ext uri="{BB962C8B-B14F-4D97-AF65-F5344CB8AC3E}">
        <p14:creationId xmlns:p14="http://schemas.microsoft.com/office/powerpoint/2010/main" val="10424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the prices of related goods or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Changes </a:t>
            </a:r>
            <a:r>
              <a:rPr lang="en-US" dirty="0"/>
              <a:t>in input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</a:t>
            </a:r>
            <a:r>
              <a:rPr lang="en-US" dirty="0" smtClean="0"/>
              <a:t>technology</a:t>
            </a:r>
            <a:endParaRPr lang="en-US" dirty="0"/>
          </a:p>
          <a:p>
            <a:r>
              <a:rPr lang="en-US" dirty="0" smtClean="0"/>
              <a:t>Changes </a:t>
            </a:r>
            <a:r>
              <a:rPr lang="en-US" dirty="0"/>
              <a:t>in the number of producers</a:t>
            </a:r>
          </a:p>
        </p:txBody>
      </p:sp>
    </p:spTree>
    <p:extLst>
      <p:ext uri="{BB962C8B-B14F-4D97-AF65-F5344CB8AC3E}">
        <p14:creationId xmlns:p14="http://schemas.microsoft.com/office/powerpoint/2010/main" val="2816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3" y="1595452"/>
            <a:ext cx="6055078" cy="45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find an equilibrium point between supply and demand by doing so prices will be stable.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Village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Illustrates Supply and Demand</a:t>
            </a:r>
          </a:p>
          <a:p>
            <a:r>
              <a:rPr lang="en-US" dirty="0" smtClean="0"/>
              <a:t>Teams of 2-3</a:t>
            </a:r>
          </a:p>
          <a:p>
            <a:r>
              <a:rPr lang="en-US" dirty="0" smtClean="0"/>
              <a:t>Goal: 3 of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Review </a:t>
            </a:r>
            <a:r>
              <a:rPr lang="en-US" dirty="0" smtClean="0"/>
              <a:t>what we </a:t>
            </a:r>
            <a:r>
              <a:rPr lang="en-US" smtClean="0"/>
              <a:t>learned </a:t>
            </a:r>
            <a:r>
              <a:rPr lang="en-US"/>
              <a:t>t</a:t>
            </a:r>
            <a:r>
              <a:rPr lang="en-US" smtClean="0"/>
              <a:t>oday</a:t>
            </a:r>
            <a:endParaRPr lang="en-US" dirty="0" smtClean="0"/>
          </a:p>
          <a:p>
            <a:r>
              <a:rPr lang="en-US" dirty="0" smtClean="0"/>
              <a:t>Talk </a:t>
            </a:r>
            <a:r>
              <a:rPr lang="en-US" smtClean="0"/>
              <a:t>about GDP and Unemployment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6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47017"/>
            <a:ext cx="7583487" cy="3334416"/>
          </a:xfrm>
        </p:spPr>
        <p:txBody>
          <a:bodyPr>
            <a:normAutofit/>
          </a:bodyPr>
          <a:lstStyle/>
          <a:p>
            <a:r>
              <a:rPr lang="en-US" dirty="0" smtClean="0"/>
              <a:t>Two high school students who have an interest in business</a:t>
            </a:r>
          </a:p>
          <a:p>
            <a:r>
              <a:rPr lang="en-US" dirty="0" smtClean="0"/>
              <a:t>Teach economics, business, and finance to middle school students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Sahith</a:t>
            </a:r>
            <a:r>
              <a:rPr lang="en-US" dirty="0" smtClean="0"/>
              <a:t> </a:t>
            </a:r>
            <a:r>
              <a:rPr lang="en-US" dirty="0" err="1" smtClean="0"/>
              <a:t>Malyala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endParaRPr lang="en-US" dirty="0"/>
          </a:p>
          <a:p>
            <a:r>
              <a:rPr lang="en-US" dirty="0"/>
              <a:t>Goes to Thomas Jefferson (TJ)</a:t>
            </a:r>
          </a:p>
          <a:p>
            <a:r>
              <a:rPr lang="en-US" dirty="0"/>
              <a:t>Interested </a:t>
            </a:r>
            <a:r>
              <a:rPr lang="en-US" dirty="0" smtClean="0"/>
              <a:t>in quantitative finance and venture capital</a:t>
            </a:r>
          </a:p>
          <a:p>
            <a:r>
              <a:rPr lang="en-US" dirty="0" smtClean="0"/>
              <a:t>Enjoys swimming and working 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Sahil Yedulla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endParaRPr lang="en-US" dirty="0"/>
          </a:p>
          <a:p>
            <a:r>
              <a:rPr lang="en-US" dirty="0"/>
              <a:t>Goes to Broad Run</a:t>
            </a:r>
          </a:p>
          <a:p>
            <a:r>
              <a:rPr lang="en-US" dirty="0"/>
              <a:t>Interested in </a:t>
            </a:r>
            <a:r>
              <a:rPr lang="en-US" dirty="0" smtClean="0"/>
              <a:t>financial engineering</a:t>
            </a:r>
            <a:endParaRPr lang="en-US" dirty="0"/>
          </a:p>
          <a:p>
            <a:r>
              <a:rPr lang="en-US" dirty="0"/>
              <a:t>Plays </a:t>
            </a:r>
            <a:r>
              <a:rPr lang="en-US" dirty="0" smtClean="0"/>
              <a:t>golf and basketball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explain economics, business, and finance</a:t>
            </a:r>
          </a:p>
          <a:p>
            <a:r>
              <a:rPr lang="en-US" dirty="0" smtClean="0"/>
              <a:t>Week 1- Supply and Demand</a:t>
            </a:r>
          </a:p>
          <a:p>
            <a:r>
              <a:rPr lang="en-US" dirty="0" smtClean="0"/>
              <a:t>Village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Economics is the concept of people, businesses, and nations making choices to satisfy wants and needs</a:t>
            </a:r>
          </a:p>
          <a:p>
            <a:r>
              <a:rPr lang="en-US" dirty="0" smtClean="0"/>
              <a:t>Has two major subcategories: Macro and Micro economics</a:t>
            </a:r>
          </a:p>
          <a:p>
            <a:r>
              <a:rPr lang="en-US" dirty="0" smtClean="0"/>
              <a:t>Macroeconomics- Refers to large scale economic factors often relating to GDP, money market, and foreign exchange market</a:t>
            </a:r>
          </a:p>
          <a:p>
            <a:r>
              <a:rPr lang="en-US" dirty="0" smtClean="0"/>
              <a:t>Microeconomics- Study of how individuals and companies make financial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353636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Interactions between consumers, producers, and government</a:t>
            </a:r>
          </a:p>
          <a:p>
            <a:r>
              <a:rPr lang="en-US" dirty="0" smtClean="0">
                <a:hlinkClick r:id="rId2"/>
              </a:rPr>
              <a:t>Business basics</a:t>
            </a:r>
            <a:endParaRPr lang="en-US" dirty="0" smtClean="0"/>
          </a:p>
          <a:p>
            <a:r>
              <a:rPr lang="en-US" dirty="0" smtClean="0"/>
              <a:t>Communicating to convince others to buy/sell a product</a:t>
            </a:r>
          </a:p>
          <a:p>
            <a:r>
              <a:rPr lang="en-US" dirty="0"/>
              <a:t>Number </a:t>
            </a:r>
            <a:r>
              <a:rPr lang="en-US" dirty="0" smtClean="0"/>
              <a:t>trick</a:t>
            </a:r>
          </a:p>
          <a:p>
            <a:r>
              <a:rPr lang="en-US" dirty="0" smtClean="0"/>
              <a:t>Pitching: </a:t>
            </a:r>
            <a:r>
              <a:rPr lang="en-US" dirty="0" smtClean="0">
                <a:hlinkClick r:id="rId3"/>
              </a:rPr>
              <a:t>Shark Tank Video</a:t>
            </a:r>
            <a:endParaRPr lang="en-US" dirty="0" smtClean="0"/>
          </a:p>
          <a:p>
            <a:r>
              <a:rPr lang="en-US" dirty="0" smtClean="0"/>
              <a:t>We will do mock pitches later on in the year</a:t>
            </a:r>
          </a:p>
        </p:txBody>
      </p:sp>
    </p:spTree>
    <p:extLst>
      <p:ext uri="{BB962C8B-B14F-4D97-AF65-F5344CB8AC3E}">
        <p14:creationId xmlns:p14="http://schemas.microsoft.com/office/powerpoint/2010/main" val="8862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how one manages money and acquires money via loans, investing,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Many aspects: corporate, personal,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Includes money, the history of it and the value of it </a:t>
            </a:r>
          </a:p>
          <a:p>
            <a:r>
              <a:rPr lang="en-US" dirty="0" smtClean="0"/>
              <a:t>Stock market game with prizes!</a:t>
            </a:r>
          </a:p>
        </p:txBody>
      </p:sp>
      <p:sp>
        <p:nvSpPr>
          <p:cNvPr id="5" name="AutoShape 4" descr="Image result for wall street bu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79" y="4386262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And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part of economics</a:t>
            </a:r>
          </a:p>
          <a:p>
            <a:r>
              <a:rPr lang="en-US" dirty="0" smtClean="0"/>
              <a:t>Refers to the relationship between how much of a product there is (supply) and how many people/things require the product (demand)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2620</TotalTime>
  <Words>361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Trebuchet MS</vt:lpstr>
      <vt:lpstr>Wingdings 2</vt:lpstr>
      <vt:lpstr>Revolution</vt:lpstr>
      <vt:lpstr>Simplifying Global Economics, Business, and Finance</vt:lpstr>
      <vt:lpstr>About Us</vt:lpstr>
      <vt:lpstr>Sahith Malyala</vt:lpstr>
      <vt:lpstr>Sahil Yedulla</vt:lpstr>
      <vt:lpstr>Game Plan</vt:lpstr>
      <vt:lpstr>Economics</vt:lpstr>
      <vt:lpstr>Business</vt:lpstr>
      <vt:lpstr>Finance</vt:lpstr>
      <vt:lpstr>Supply And Demand</vt:lpstr>
      <vt:lpstr>Changes in Demand</vt:lpstr>
      <vt:lpstr>Changes in Supply</vt:lpstr>
      <vt:lpstr>Graphs</vt:lpstr>
      <vt:lpstr>The Goal</vt:lpstr>
      <vt:lpstr>Village Game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Yedulla</dc:creator>
  <cp:lastModifiedBy>Sahith Malyala</cp:lastModifiedBy>
  <cp:revision>78</cp:revision>
  <dcterms:created xsi:type="dcterms:W3CDTF">2015-08-07T01:25:11Z</dcterms:created>
  <dcterms:modified xsi:type="dcterms:W3CDTF">2015-10-21T15:08:14Z</dcterms:modified>
</cp:coreProperties>
</file>