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5" r:id="rId1"/>
  </p:sldMasterIdLst>
  <p:sldIdLst>
    <p:sldId id="270" r:id="rId2"/>
    <p:sldId id="257" r:id="rId3"/>
    <p:sldId id="258" r:id="rId4"/>
    <p:sldId id="271" r:id="rId5"/>
    <p:sldId id="259" r:id="rId6"/>
    <p:sldId id="274" r:id="rId7"/>
    <p:sldId id="275" r:id="rId8"/>
    <p:sldId id="276" r:id="rId9"/>
    <p:sldId id="277" r:id="rId10"/>
    <p:sldId id="278" r:id="rId11"/>
    <p:sldId id="279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AD5166-F687-F54C-8745-DEE439776C39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dK-A1VQJ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levelandfed.org/en/Learning%20Center%20and%20Money%20Museum/Educators/Online%20Activities/Discover%20Historical%20US%20Currency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dunomics.club/" TargetMode="External"/><Relationship Id="rId2" Type="http://schemas.openxmlformats.org/officeDocument/2006/relationships/hyperlink" Target="mailto:edunomicsclub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1FxWC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2" y="3700639"/>
            <a:ext cx="8377061" cy="1470025"/>
          </a:xfrm>
        </p:spPr>
        <p:txBody>
          <a:bodyPr/>
          <a:lstStyle/>
          <a:p>
            <a:pPr algn="ctr"/>
            <a:r>
              <a:rPr lang="en-US" dirty="0" smtClean="0"/>
              <a:t>Simplifying Global Economics, Business, and Finance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112" y="719668"/>
            <a:ext cx="8396111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8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rgbClr val="FFFFFF"/>
                    </a:gs>
                    <a:gs pos="32000">
                      <a:srgbClr val="FF0000"/>
                    </a:gs>
                    <a:gs pos="59000">
                      <a:srgbClr val="0000FF"/>
                    </a:gs>
                    <a:gs pos="77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EDUNOMICS</a:t>
            </a:r>
            <a:endParaRPr lang="en-US" sz="9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8000">
                    <a:schemeClr val="accent3">
                      <a:lumMod val="60000"/>
                      <a:lumOff val="40000"/>
                    </a:schemeClr>
                  </a:gs>
                  <a:gs pos="100000">
                    <a:srgbClr val="FFFFFF"/>
                  </a:gs>
                  <a:gs pos="32000">
                    <a:srgbClr val="FF0000"/>
                  </a:gs>
                  <a:gs pos="59000">
                    <a:srgbClr val="0000FF"/>
                  </a:gs>
                  <a:gs pos="77000">
                    <a:schemeClr val="accent6">
                      <a:lumMod val="60000"/>
                      <a:lumOff val="40000"/>
                    </a:schemeClr>
                  </a:gs>
                  <a:gs pos="83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112" y="6286552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dunomics.club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2078" y="6290163"/>
            <a:ext cx="3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edunomicsclub@gmail.com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Value of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of American dollar </a:t>
            </a:r>
            <a:r>
              <a:rPr lang="en-US" smtClean="0"/>
              <a:t>is </a:t>
            </a:r>
            <a:r>
              <a:rPr lang="en-US" smtClean="0"/>
              <a:t>de</a:t>
            </a:r>
            <a:r>
              <a:rPr lang="en-US" smtClean="0"/>
              <a:t>creasing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www.youtube.com/watch?v=MdK-A1VQJls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3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US Coinage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clevelandfed.org/en/Learning%20Center%20and%20Money%20Museum/Educators/Online%20Activities/Discover%20Historical%20US%20Currency.aspx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4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learned </a:t>
            </a:r>
            <a:r>
              <a:rPr lang="en-US" dirty="0"/>
              <a:t>t</a:t>
            </a:r>
            <a:r>
              <a:rPr lang="en-US" dirty="0" smtClean="0"/>
              <a:t>oday</a:t>
            </a:r>
          </a:p>
          <a:p>
            <a:r>
              <a:rPr lang="en-US" dirty="0" smtClean="0"/>
              <a:t>Talk about Money Markets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edunomicsclub@gmail.com</a:t>
            </a:r>
            <a:endParaRPr lang="en-US" dirty="0" smtClean="0"/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3"/>
              </a:rPr>
              <a:t>edunomics.club</a:t>
            </a:r>
            <a:endParaRPr lang="en-US" dirty="0" smtClean="0"/>
          </a:p>
          <a:p>
            <a:r>
              <a:rPr lang="en-US" dirty="0" smtClean="0"/>
              <a:t>Email list: </a:t>
            </a:r>
            <a:r>
              <a:rPr lang="en-US" dirty="0" smtClean="0">
                <a:hlinkClick r:id="rId4"/>
              </a:rPr>
              <a:t>http://bit.ly/1FxWCnS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learned last class</a:t>
            </a:r>
          </a:p>
          <a:p>
            <a:r>
              <a:rPr lang="en-US" dirty="0" smtClean="0"/>
              <a:t>Talk about Money</a:t>
            </a:r>
          </a:p>
          <a:p>
            <a:r>
              <a:rPr lang="en-US" dirty="0" smtClean="0"/>
              <a:t>History of US coinage</a:t>
            </a:r>
          </a:p>
        </p:txBody>
      </p:sp>
    </p:spTree>
    <p:extLst>
      <p:ext uri="{BB962C8B-B14F-4D97-AF65-F5344CB8AC3E}">
        <p14:creationId xmlns:p14="http://schemas.microsoft.com/office/powerpoint/2010/main" val="27210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GDP</a:t>
            </a:r>
          </a:p>
          <a:p>
            <a:r>
              <a:rPr lang="en-US" dirty="0" smtClean="0"/>
              <a:t>Unemployment</a:t>
            </a:r>
          </a:p>
        </p:txBody>
      </p:sp>
    </p:spTree>
    <p:extLst>
      <p:ext uri="{BB962C8B-B14F-4D97-AF65-F5344CB8AC3E}">
        <p14:creationId xmlns:p14="http://schemas.microsoft.com/office/powerpoint/2010/main" val="21935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Review- GDP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a country is worth?</a:t>
            </a:r>
          </a:p>
          <a:p>
            <a:r>
              <a:rPr lang="en-US" dirty="0" smtClean="0"/>
              <a:t>Y </a:t>
            </a:r>
            <a:r>
              <a:rPr lang="en-US" dirty="0"/>
              <a:t>= C + I + G </a:t>
            </a:r>
            <a:r>
              <a:rPr lang="en-US" dirty="0" smtClean="0"/>
              <a:t>+ (</a:t>
            </a:r>
            <a:r>
              <a:rPr lang="en-US" dirty="0"/>
              <a:t>X - 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8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Review- Unemployment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in workforce without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Money – payment for </a:t>
            </a:r>
            <a:r>
              <a:rPr lang="en-US" dirty="0"/>
              <a:t>goods or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Money supply – total </a:t>
            </a:r>
            <a:r>
              <a:rPr lang="en-US" dirty="0"/>
              <a:t>amount of money available in the </a:t>
            </a:r>
            <a:r>
              <a:rPr lang="en-US" dirty="0" smtClean="0"/>
              <a:t>economy</a:t>
            </a:r>
          </a:p>
          <a:p>
            <a:r>
              <a:rPr lang="en-US" dirty="0" smtClean="0"/>
              <a:t>Wealth – total </a:t>
            </a:r>
            <a:r>
              <a:rPr lang="en-US" dirty="0"/>
              <a:t>collection of pieces of property that serve to store </a:t>
            </a:r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0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Medium of exchange – item used to trade for goods and services </a:t>
            </a:r>
          </a:p>
          <a:p>
            <a:pPr lvl="1"/>
            <a:r>
              <a:rPr lang="en-US" dirty="0" smtClean="0"/>
              <a:t>Alternative to bartering</a:t>
            </a:r>
          </a:p>
          <a:p>
            <a:pPr lvl="1"/>
            <a:r>
              <a:rPr lang="en-US" dirty="0"/>
              <a:t>Must be easily standardized</a:t>
            </a:r>
          </a:p>
          <a:p>
            <a:pPr lvl="1"/>
            <a:r>
              <a:rPr lang="en-US" dirty="0"/>
              <a:t>Must be widely accepted</a:t>
            </a:r>
          </a:p>
          <a:p>
            <a:pPr lvl="1"/>
            <a:r>
              <a:rPr lang="en-US" dirty="0"/>
              <a:t>Must be divisible</a:t>
            </a:r>
          </a:p>
          <a:p>
            <a:pPr lvl="1"/>
            <a:r>
              <a:rPr lang="en-US" dirty="0"/>
              <a:t>Must be easy to carry</a:t>
            </a:r>
          </a:p>
          <a:p>
            <a:pPr lvl="1"/>
            <a:r>
              <a:rPr lang="en-US" dirty="0"/>
              <a:t>Must not deteriorate quickly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8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of value – holds purchasing power</a:t>
            </a:r>
          </a:p>
          <a:p>
            <a:r>
              <a:rPr lang="en-US" dirty="0" smtClean="0"/>
              <a:t>Unit of account – measure to set prices and make economic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0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476466"/>
          </a:xfrm>
        </p:spPr>
        <p:txBody>
          <a:bodyPr>
            <a:normAutofit/>
          </a:bodyPr>
          <a:lstStyle/>
          <a:p>
            <a:r>
              <a:rPr lang="en-US" dirty="0"/>
              <a:t>Commodity </a:t>
            </a:r>
            <a:r>
              <a:rPr lang="en-US" dirty="0" smtClean="0"/>
              <a:t>money – gold</a:t>
            </a:r>
            <a:r>
              <a:rPr lang="en-US" dirty="0"/>
              <a:t>, </a:t>
            </a:r>
            <a:r>
              <a:rPr lang="en-US" dirty="0" smtClean="0"/>
              <a:t>silver</a:t>
            </a:r>
            <a:r>
              <a:rPr lang="en-US" dirty="0"/>
              <a:t>, other precious metals, certain </a:t>
            </a:r>
            <a:r>
              <a:rPr lang="en-US" dirty="0" smtClean="0"/>
              <a:t>stones, etc</a:t>
            </a:r>
            <a:r>
              <a:rPr lang="en-US" dirty="0"/>
              <a:t>.</a:t>
            </a:r>
          </a:p>
          <a:p>
            <a:r>
              <a:rPr lang="en-US" dirty="0"/>
              <a:t>Representative money </a:t>
            </a:r>
            <a:r>
              <a:rPr lang="en-US" dirty="0" smtClean="0"/>
              <a:t>– backed 100% </a:t>
            </a:r>
            <a:r>
              <a:rPr lang="en-US" dirty="0"/>
              <a:t>by precious metals </a:t>
            </a:r>
            <a:endParaRPr lang="en-US" dirty="0" smtClean="0"/>
          </a:p>
          <a:p>
            <a:r>
              <a:rPr lang="en-US" dirty="0" smtClean="0"/>
              <a:t>Fiat money – useless pieces </a:t>
            </a:r>
            <a:r>
              <a:rPr lang="en-US" dirty="0"/>
              <a:t>of </a:t>
            </a:r>
            <a:r>
              <a:rPr lang="en-US" dirty="0" smtClean="0"/>
              <a:t>paper</a:t>
            </a:r>
            <a:endParaRPr lang="en-US" dirty="0"/>
          </a:p>
          <a:p>
            <a:r>
              <a:rPr lang="en-US" dirty="0"/>
              <a:t>Checks</a:t>
            </a:r>
          </a:p>
          <a:p>
            <a:r>
              <a:rPr lang="en-US" dirty="0" smtClean="0"/>
              <a:t>Electronic money – credit card, etc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09941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377</TotalTime>
  <Words>240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Trebuchet MS</vt:lpstr>
      <vt:lpstr>Wingdings 2</vt:lpstr>
      <vt:lpstr>Revolution</vt:lpstr>
      <vt:lpstr>Simplifying Global Economics, Business, and Finance</vt:lpstr>
      <vt:lpstr>Game Plan</vt:lpstr>
      <vt:lpstr>Last Class</vt:lpstr>
      <vt:lpstr>Review- GDP</vt:lpstr>
      <vt:lpstr>Review- Unemployment</vt:lpstr>
      <vt:lpstr>Money</vt:lpstr>
      <vt:lpstr>Roles of Money</vt:lpstr>
      <vt:lpstr>Roles of Money</vt:lpstr>
      <vt:lpstr>Forms of money</vt:lpstr>
      <vt:lpstr>Time Value of Money</vt:lpstr>
      <vt:lpstr>History of US Coinage</vt:lpstr>
      <vt:lpstr>Next Class</vt:lpstr>
      <vt:lpstr>Contact</vt:lpstr>
    </vt:vector>
  </TitlesOfParts>
  <Company>Farmwell Station Middle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EDUNOMICS</dc:title>
  <dc:creator>Sahil Yedulla</dc:creator>
  <cp:lastModifiedBy>Sahith Malyala</cp:lastModifiedBy>
  <cp:revision>75</cp:revision>
  <dcterms:created xsi:type="dcterms:W3CDTF">2015-08-08T17:46:49Z</dcterms:created>
  <dcterms:modified xsi:type="dcterms:W3CDTF">2015-10-09T13:15:21Z</dcterms:modified>
</cp:coreProperties>
</file>