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82" r:id="rId5"/>
    <p:sldId id="286" r:id="rId6"/>
    <p:sldId id="287" r:id="rId7"/>
    <p:sldId id="292" r:id="rId8"/>
    <p:sldId id="291" r:id="rId9"/>
    <p:sldId id="290" r:id="rId10"/>
    <p:sldId id="289" r:id="rId11"/>
    <p:sldId id="293" r:id="rId12"/>
    <p:sldId id="288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p/put.asp" TargetMode="External"/><Relationship Id="rId2" Type="http://schemas.openxmlformats.org/officeDocument/2006/relationships/hyperlink" Target="http://www.investopedia.com/terms/c/call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rketwatch.com/game/edunomics-eagle-rid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terms/s/stockmarke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Calls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7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Raising capital for business</a:t>
            </a:r>
          </a:p>
          <a:p>
            <a:r>
              <a:rPr lang="en-US" dirty="0" smtClean="0"/>
              <a:t>Measurement of economy health</a:t>
            </a:r>
          </a:p>
          <a:p>
            <a:pPr lvl="1"/>
            <a:r>
              <a:rPr lang="en-US" dirty="0" smtClean="0"/>
              <a:t>Bearish vs bullish</a:t>
            </a:r>
          </a:p>
          <a:p>
            <a:r>
              <a:rPr lang="en-US" dirty="0" smtClean="0"/>
              <a:t>Creating opportunities for small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MarketWatch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www.marketwatch.com/game/edunomics-eagle-ridge</a:t>
            </a:r>
            <a:endParaRPr lang="en-US" dirty="0" smtClean="0"/>
          </a:p>
          <a:p>
            <a:r>
              <a:rPr lang="en-US" dirty="0" smtClean="0"/>
              <a:t>Password: </a:t>
            </a:r>
            <a:r>
              <a:rPr lang="en-US" dirty="0" err="1" smtClean="0"/>
              <a:t>edunomics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Stock Market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the Stock Market</a:t>
            </a:r>
          </a:p>
          <a:p>
            <a:r>
              <a:rPr lang="en-US" dirty="0" err="1" smtClean="0"/>
              <a:t>MarketWatch</a:t>
            </a:r>
            <a:r>
              <a:rPr lang="en-US" dirty="0" smtClean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Foreign Exchange Market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Foreign Exchange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of international currencies</a:t>
            </a:r>
          </a:p>
          <a:p>
            <a:r>
              <a:rPr lang="en-US" dirty="0" smtClean="0"/>
              <a:t>Exchange rates- prices at which currencies trade</a:t>
            </a:r>
          </a:p>
          <a:p>
            <a:r>
              <a:rPr lang="en-US" b="1" dirty="0"/>
              <a:t>Appreciation-</a:t>
            </a:r>
            <a:r>
              <a:rPr lang="en-US" dirty="0"/>
              <a:t> currency becomes more valuable in terms of other currencies</a:t>
            </a:r>
          </a:p>
          <a:p>
            <a:r>
              <a:rPr lang="en-US" b="1" dirty="0"/>
              <a:t>Depreciation</a:t>
            </a:r>
            <a:r>
              <a:rPr lang="en-US" dirty="0"/>
              <a:t>- currency becomes less valuable in terms of other currencies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level of prices of goods and services rising</a:t>
            </a:r>
          </a:p>
        </p:txBody>
      </p:sp>
    </p:spTree>
    <p:extLst>
      <p:ext uri="{BB962C8B-B14F-4D97-AF65-F5344CB8AC3E}">
        <p14:creationId xmlns:p14="http://schemas.microsoft.com/office/powerpoint/2010/main" val="21191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shares of companies are traded</a:t>
            </a:r>
          </a:p>
          <a:p>
            <a:r>
              <a:rPr lang="en-US" dirty="0" smtClean="0"/>
              <a:t>Provides companies money in exchange for ownership</a:t>
            </a:r>
          </a:p>
          <a:p>
            <a:r>
              <a:rPr lang="en-US" smtClean="0">
                <a:hlinkClick r:id="rId2"/>
              </a:rPr>
              <a:t>Stock market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S&amp;P 500- 500 companies with large market caps</a:t>
            </a:r>
          </a:p>
          <a:p>
            <a:r>
              <a:rPr lang="en-US" dirty="0" smtClean="0"/>
              <a:t>Nasdaq- American/Canadian stock exchange</a:t>
            </a:r>
          </a:p>
          <a:p>
            <a:r>
              <a:rPr lang="en-US" dirty="0" smtClean="0"/>
              <a:t>New York Stock Exchange- largest stock exchange</a:t>
            </a:r>
          </a:p>
          <a:p>
            <a:r>
              <a:rPr lang="en-US" dirty="0" smtClean="0"/>
              <a:t>Dow Jones Industrial Average- tracks 30 large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128857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Public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shares public</a:t>
            </a:r>
          </a:p>
          <a:p>
            <a:r>
              <a:rPr lang="en-US" dirty="0" smtClean="0"/>
              <a:t>Capital expansion</a:t>
            </a:r>
          </a:p>
          <a:p>
            <a:r>
              <a:rPr lang="en-US" dirty="0" smtClean="0"/>
              <a:t>Visa (3/18/2008)- $17.9 billion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</a:t>
            </a:r>
          </a:p>
          <a:p>
            <a:r>
              <a:rPr lang="en-US" smtClean="0"/>
              <a:t>Short 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12841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791</TotalTime>
  <Words>192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Foreign Exchange Market</vt:lpstr>
      <vt:lpstr>Inflation</vt:lpstr>
      <vt:lpstr>Stock Market</vt:lpstr>
      <vt:lpstr>Market Terms</vt:lpstr>
      <vt:lpstr>Initial Public Offering</vt:lpstr>
      <vt:lpstr>Transactions</vt:lpstr>
      <vt:lpstr>Options</vt:lpstr>
      <vt:lpstr>Importance of Stock Market</vt:lpstr>
      <vt:lpstr>MarketWatch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162</cp:revision>
  <dcterms:created xsi:type="dcterms:W3CDTF">2015-08-08T17:46:49Z</dcterms:created>
  <dcterms:modified xsi:type="dcterms:W3CDTF">2015-11-20T04:14:02Z</dcterms:modified>
</cp:coreProperties>
</file>