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87" r:id="rId5"/>
    <p:sldId id="290" r:id="rId6"/>
    <p:sldId id="293" r:id="rId7"/>
    <p:sldId id="288" r:id="rId8"/>
    <p:sldId id="294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ketwatch.com/game/edunomics-eagle-rid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echarts?s=UVXY+Interactive#{&quot;allowChartStacking&quot;:true}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79462" y="1828800"/>
            <a:ext cx="7583487" cy="4208930"/>
          </a:xfrm>
        </p:spPr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err="1"/>
              <a:t>MarketWatch</a:t>
            </a:r>
            <a:r>
              <a:rPr lang="en-US" dirty="0"/>
              <a:t> Game</a:t>
            </a:r>
          </a:p>
          <a:p>
            <a:r>
              <a:rPr lang="en-US" dirty="0" smtClean="0"/>
              <a:t>Talk about the Stock Market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market basics</a:t>
            </a:r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shares of companies are traded</a:t>
            </a:r>
          </a:p>
          <a:p>
            <a:r>
              <a:rPr lang="en-US" dirty="0" smtClean="0"/>
              <a:t>Provides companies money in exchange for ownership</a:t>
            </a:r>
          </a:p>
        </p:txBody>
      </p:sp>
    </p:spTree>
    <p:extLst>
      <p:ext uri="{BB962C8B-B14F-4D97-AF65-F5344CB8AC3E}">
        <p14:creationId xmlns:p14="http://schemas.microsoft.com/office/powerpoint/2010/main" val="113755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</a:t>
            </a:r>
          </a:p>
          <a:p>
            <a:r>
              <a:rPr lang="en-US" dirty="0" smtClean="0"/>
              <a:t>Short sell</a:t>
            </a:r>
          </a:p>
          <a:p>
            <a:r>
              <a:rPr lang="en-US" dirty="0" smtClean="0"/>
              <a:t>Calls </a:t>
            </a:r>
          </a:p>
          <a:p>
            <a:r>
              <a:rPr lang="en-US" dirty="0" smtClean="0"/>
              <a:t>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Raising capital for business</a:t>
            </a:r>
          </a:p>
          <a:p>
            <a:r>
              <a:rPr lang="en-US" dirty="0" smtClean="0"/>
              <a:t>Measurement of economy health</a:t>
            </a:r>
          </a:p>
          <a:p>
            <a:pPr lvl="1"/>
            <a:r>
              <a:rPr lang="en-US" dirty="0" smtClean="0"/>
              <a:t>Bearish vs bullish</a:t>
            </a:r>
          </a:p>
          <a:p>
            <a:r>
              <a:rPr lang="en-US" dirty="0" smtClean="0"/>
              <a:t>Creating opportunities for small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MarketWatch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www.marketwatch.com/game/edunomics-eagle-ridge</a:t>
            </a:r>
            <a:endParaRPr lang="en-US" dirty="0" smtClean="0"/>
          </a:p>
          <a:p>
            <a:r>
              <a:rPr lang="en-US" dirty="0" smtClean="0"/>
              <a:t>Password: </a:t>
            </a:r>
            <a:r>
              <a:rPr lang="en-US" dirty="0" err="1" smtClean="0"/>
              <a:t>edunomics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http://finance.yahoo.com/echarts?s=UVXY+Interactive#{"allowChartStacking":true</a:t>
            </a:r>
            <a:r>
              <a:rPr lang="en-US" dirty="0" smtClean="0">
                <a:hlinkClick r:id="rId2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7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</a:t>
            </a:r>
            <a:r>
              <a:rPr lang="en-US" dirty="0" smtClean="0"/>
              <a:t>Prisoner’s Dilemma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811</TotalTime>
  <Words>109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Stock Market</vt:lpstr>
      <vt:lpstr>Market Transactions</vt:lpstr>
      <vt:lpstr>Importance of Stock Market</vt:lpstr>
      <vt:lpstr>MarketWatch</vt:lpstr>
      <vt:lpstr>Stock Comparison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165</cp:revision>
  <dcterms:created xsi:type="dcterms:W3CDTF">2015-08-08T17:46:49Z</dcterms:created>
  <dcterms:modified xsi:type="dcterms:W3CDTF">2015-11-20T04:11:26Z</dcterms:modified>
</cp:coreProperties>
</file>