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7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bigsho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FxWC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qD3hnjZB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money borrower owes to lender</a:t>
            </a:r>
          </a:p>
          <a:p>
            <a:r>
              <a:rPr lang="en-US" dirty="0" smtClean="0"/>
              <a:t>Lower interest rates -&gt; higher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Bigshot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http://www.mrbigshot.com</a:t>
            </a:r>
            <a:r>
              <a:rPr lang="en-US" dirty="0" smtClean="0">
                <a:hlinkClick r:id="rId2"/>
              </a:rPr>
              <a:t>/#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6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</a:t>
            </a:r>
            <a:r>
              <a:rPr lang="en-US" dirty="0" smtClean="0"/>
              <a:t>about Great Depression and Great Recession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edunomics.club</a:t>
            </a:r>
            <a:endParaRPr lang="en-US" dirty="0" smtClean="0"/>
          </a:p>
          <a:p>
            <a:r>
              <a:rPr lang="en-US" dirty="0" smtClean="0"/>
              <a:t>Email list: </a:t>
            </a:r>
            <a:r>
              <a:rPr lang="en-US" dirty="0" smtClean="0">
                <a:hlinkClick r:id="rId4"/>
              </a:rPr>
              <a:t>http://bit.ly/1FxWCnS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</a:t>
            </a:r>
            <a:r>
              <a:rPr lang="en-US" dirty="0" smtClean="0"/>
              <a:t>Money Markets</a:t>
            </a:r>
          </a:p>
          <a:p>
            <a:r>
              <a:rPr lang="en-US" dirty="0" smtClean="0"/>
              <a:t>Mr. Bigshot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</a:t>
            </a:r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for goods and services</a:t>
            </a:r>
          </a:p>
          <a:p>
            <a:r>
              <a:rPr lang="en-US" dirty="0" smtClean="0"/>
              <a:t>Medium of exchange</a:t>
            </a:r>
          </a:p>
          <a:p>
            <a:r>
              <a:rPr lang="en-US" dirty="0" smtClean="0"/>
              <a:t>Store of value</a:t>
            </a:r>
          </a:p>
          <a:p>
            <a:r>
              <a:rPr lang="en-US" dirty="0" smtClean="0"/>
              <a:t>Unit of account</a:t>
            </a:r>
          </a:p>
          <a:p>
            <a:r>
              <a:rPr lang="en-US" dirty="0" smtClean="0"/>
              <a:t>Value of American dollar </a:t>
            </a:r>
            <a:r>
              <a:rPr lang="en-US" dirty="0" smtClean="0"/>
              <a:t>decreasing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Asset- an owned claim (i.e. your house)</a:t>
            </a:r>
          </a:p>
          <a:p>
            <a:r>
              <a:rPr lang="en-US" dirty="0" smtClean="0"/>
              <a:t>Liability- requirement to pay money in the future (i.e. a loan)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vs illiquid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Liquid- converted to cash easily (i.e. stocks)</a:t>
            </a:r>
          </a:p>
          <a:p>
            <a:r>
              <a:rPr lang="en-US" dirty="0" smtClean="0"/>
              <a:t>Illiquid- difficult to convert to cash (i.e. land)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liquid assets to borrowers</a:t>
            </a:r>
          </a:p>
          <a:p>
            <a:r>
              <a:rPr lang="en-US" dirty="0" smtClean="0"/>
              <a:t>A loan is a bank’s asset and a borrower’s liability</a:t>
            </a:r>
          </a:p>
          <a:p>
            <a:r>
              <a:rPr lang="en-US" dirty="0" smtClean="0"/>
              <a:t>Federal Reserve- America’s national bank</a:t>
            </a:r>
          </a:p>
          <a:p>
            <a:r>
              <a:rPr lang="en-US" dirty="0" smtClean="0">
                <a:hlinkClick r:id="rId2"/>
              </a:rPr>
              <a:t>Video on banks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Reserve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regional banks</a:t>
            </a:r>
          </a:p>
          <a:p>
            <a:r>
              <a:rPr lang="en-US" dirty="0" smtClean="0"/>
              <a:t>Headquarters in DC</a:t>
            </a:r>
          </a:p>
          <a:p>
            <a:r>
              <a:rPr lang="en-US" dirty="0" smtClean="0"/>
              <a:t>Control money supply</a:t>
            </a:r>
            <a:endParaRPr lang="en-US" dirty="0"/>
          </a:p>
        </p:txBody>
      </p:sp>
      <p:pic>
        <p:nvPicPr>
          <p:cNvPr id="1026" name="Picture 2" descr="https://upload.wikimedia.org/wikipedia/commons/thumb/8/8a/Federal_Reserve_Districts_Map_-_Banks_%26_Branches.png/350px-Federal_Reserve_Districts_Map_-_Banks_%26_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81" y="4200619"/>
            <a:ext cx="33337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Curve</a:t>
            </a:r>
            <a:endParaRPr lang="en-US" dirty="0"/>
          </a:p>
        </p:txBody>
      </p:sp>
      <p:pic>
        <p:nvPicPr>
          <p:cNvPr id="2050" name="Picture 2" descr="http://ebooks.bfwpub.com/krugman_ap_econ/figures/28_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9"/>
          <a:stretch/>
        </p:blipFill>
        <p:spPr bwMode="auto">
          <a:xfrm>
            <a:off x="2224903" y="1975877"/>
            <a:ext cx="4337761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6388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481</TotalTime>
  <Words>186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Money</vt:lpstr>
      <vt:lpstr>Money Markets</vt:lpstr>
      <vt:lpstr>Liquid vs illiquid</vt:lpstr>
      <vt:lpstr>Banks</vt:lpstr>
      <vt:lpstr>Federal Reserve</vt:lpstr>
      <vt:lpstr>Money Curve</vt:lpstr>
      <vt:lpstr>Interest Rates</vt:lpstr>
      <vt:lpstr>Mr. Bigshot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92</cp:revision>
  <dcterms:created xsi:type="dcterms:W3CDTF">2015-08-08T17:46:49Z</dcterms:created>
  <dcterms:modified xsi:type="dcterms:W3CDTF">2015-10-16T03:34:16Z</dcterms:modified>
</cp:coreProperties>
</file>