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oolhistory.co.uk/games/walk/walk_depress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video/play/forex-market-prim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terms/i/inflation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the Plank- Great 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www.schoolhistory.co.uk/games/walk/walk_depression.html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the Foreign Exchange </a:t>
            </a:r>
            <a:r>
              <a:rPr lang="en-US" dirty="0" smtClean="0"/>
              <a:t>Market</a:t>
            </a:r>
          </a:p>
          <a:p>
            <a:r>
              <a:rPr lang="en-US" dirty="0" smtClean="0"/>
              <a:t>Walk </a:t>
            </a:r>
            <a:r>
              <a:rPr lang="en-US" smtClean="0"/>
              <a:t>the Plank game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Depression</a:t>
            </a:r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Great 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goes up must come down”</a:t>
            </a:r>
          </a:p>
          <a:p>
            <a:r>
              <a:rPr lang="en-US" dirty="0"/>
              <a:t>Investing in anticipation of rising prices</a:t>
            </a:r>
          </a:p>
          <a:p>
            <a:r>
              <a:rPr lang="en-US" dirty="0"/>
              <a:t>Oversupply -&gt; dump products at loss</a:t>
            </a:r>
          </a:p>
          <a:p>
            <a:r>
              <a:rPr lang="en-US" dirty="0"/>
              <a:t>Share prices dropped</a:t>
            </a:r>
          </a:p>
        </p:txBody>
      </p:sp>
    </p:spTree>
    <p:extLst>
      <p:ext uri="{BB962C8B-B14F-4D97-AF65-F5344CB8AC3E}">
        <p14:creationId xmlns:p14="http://schemas.microsoft.com/office/powerpoint/2010/main" val="721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Exchange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of international currencies</a:t>
            </a:r>
          </a:p>
          <a:p>
            <a:r>
              <a:rPr lang="en-US" dirty="0" smtClean="0"/>
              <a:t>Exchange rates- prices at which currencies trade</a:t>
            </a:r>
          </a:p>
          <a:p>
            <a:r>
              <a:rPr lang="en-US" dirty="0" smtClean="0">
                <a:hlinkClick r:id="rId2"/>
              </a:rPr>
              <a:t>Forex Market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Dollars v. Euro</a:t>
            </a:r>
            <a:endParaRPr lang="en-US" dirty="0"/>
          </a:p>
        </p:txBody>
      </p:sp>
      <p:pic>
        <p:nvPicPr>
          <p:cNvPr id="1026" name="Picture 2" descr="http://ebooks.bfwpub.com/krugman_ap_econ/figures/42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6"/>
          <a:stretch/>
        </p:blipFill>
        <p:spPr bwMode="auto">
          <a:xfrm>
            <a:off x="1828799" y="1930354"/>
            <a:ext cx="5116322" cy="399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0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currency becomes more valuable in terms of other currencies, it </a:t>
            </a:r>
            <a:r>
              <a:rPr lang="en-US" b="1" dirty="0"/>
              <a:t>appreciates</a:t>
            </a:r>
            <a:endParaRPr lang="en-US" dirty="0"/>
          </a:p>
          <a:p>
            <a:r>
              <a:rPr lang="en-US" dirty="0"/>
              <a:t>When a currency becomes less valuable in terms of other currencies, it </a:t>
            </a:r>
            <a:r>
              <a:rPr lang="en-US" b="1" dirty="0"/>
              <a:t>depreciates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Dollar Appreciation</a:t>
            </a:r>
            <a:endParaRPr lang="en-US" dirty="0"/>
          </a:p>
        </p:txBody>
      </p:sp>
      <p:pic>
        <p:nvPicPr>
          <p:cNvPr id="2050" name="Picture 2" descr="http://ebooks.bfwpub.com/krugman_ap_econ/figures/42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2"/>
          <a:stretch/>
        </p:blipFill>
        <p:spPr bwMode="auto">
          <a:xfrm>
            <a:off x="1719616" y="1940284"/>
            <a:ext cx="5486402" cy="406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level of prices of goods and services rising</a:t>
            </a:r>
          </a:p>
          <a:p>
            <a:r>
              <a:rPr lang="en-US" dirty="0" smtClean="0">
                <a:hlinkClick r:id="rId2"/>
              </a:rPr>
              <a:t>Inflation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612</TotalTime>
  <Words>150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Great Depression</vt:lpstr>
      <vt:lpstr>Foreign Exchange Market</vt:lpstr>
      <vt:lpstr>US Dollars v. Euro</vt:lpstr>
      <vt:lpstr>Vocabulary</vt:lpstr>
      <vt:lpstr>US Dollar Appreciation</vt:lpstr>
      <vt:lpstr>Inflation</vt:lpstr>
      <vt:lpstr>Walk the Plank- Great Depression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127</cp:revision>
  <dcterms:created xsi:type="dcterms:W3CDTF">2015-08-08T17:46:49Z</dcterms:created>
  <dcterms:modified xsi:type="dcterms:W3CDTF">2015-11-06T17:12:15Z</dcterms:modified>
</cp:coreProperties>
</file>