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E5D43-A313-2967-2D22-2B2570E21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851BEA-9FEA-CBC0-D8F7-784B9B940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629D29-9657-68D4-A4A4-12A5D226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3CC8A-58E0-45A7-2875-2C945782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53E4F-4C13-85BC-A1FD-3F19CFBA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5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000B1-46B3-C9A7-494F-1863CD63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91503A-190C-F3A7-D158-20DD07CA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D64743-64E8-C08E-6021-8921769E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B6686-F86E-2F77-47A9-A249D28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5BE11-8F98-278C-82D3-EECDC2FE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4F08F6-D5BE-0430-3240-0AC3C1893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368ED7-55A3-A7DF-0920-C069F2CE7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34539-494D-BE1E-8F69-9909811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936E60-0A96-CD57-1161-B7C9F23A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F1303-A10F-7FDA-4C0D-CD102622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43FAE-D89C-24E4-1329-D7A53F0F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CB3A1-E063-909F-82E7-4FC6CAF7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D5D44-C217-8631-8FC6-D240E74B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6DA20-D44F-2D71-AFDD-A49E50F6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76C13-51E4-D391-2CCB-6E5FE1EC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08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ABAA0-204B-6B36-441D-D3E3EFEA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C93952-7C5D-F380-4A0E-D4483F04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E4785-A3CC-A20B-2BBD-10789F0B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8C401-FB83-8DFC-2777-4FC4C251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7A06D-E58C-4028-7413-6AE95696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51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5D596-45D7-4CF3-DBBF-6D3D9794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020D5-393F-CE5E-7779-AC616BD42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DE183-A503-A83E-8603-AD96D868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F7CE8-45CA-46DB-8ED2-1E8C5A55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2AFF94-76B5-E2CB-26DF-B613A93F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32F1A2-CD51-0D88-582D-455CFBF5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11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04C5-DE2D-B84D-C169-34183605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503BD6-5773-16D0-0D14-AA6DB8853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A90333-AC79-CB32-534D-20D5768F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45FC7E-B2C9-A88A-968D-1838A0556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93AB53-9116-BFCB-38EB-8816C672D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1553FF-186E-AA55-9FA1-E1FDBD6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25B821-8C98-B259-BDC3-FE8DF6C9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9AD030-AC6D-7220-2AF7-B3D8290D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1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25CE0-DB92-C6FA-444E-C9679715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29E6E2-DE8A-2F52-5E99-8F4542AF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D71795-8963-790B-0CEE-BECB9967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1630A0-5F2F-09E6-562A-202985C3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581EE2-EA07-8F00-30B8-84F62289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9F4448-0240-F9F5-AF29-34E6EB6B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50B189-D2A9-7B82-8EC3-1554273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38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FF02-FB6C-16F9-57FD-BC2D530F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F281B-510D-1EC2-2C2D-2495AE25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676B6F-187A-B339-E200-5FF0A94EF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49547-6700-024D-025D-75E1028C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E4DE7-BB7E-7B56-25D9-A47E52C0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EC24B-A013-DB29-92A1-5911A020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0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B1135-5069-0294-68A3-CE3697A9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5E9F01-90FC-7824-4155-FA47A88B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2C5B48-9243-0686-AB17-8845A374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3E01B-5146-E7D9-6326-A8424E18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54AC0-D4FF-9E03-36A4-53FD600A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123BE-F64E-D6CC-AF97-080EC048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AC132C-287A-16DC-9E25-C98034A1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1C4F34-8B70-7E32-D8F8-EFF1B384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E671AA-B0FC-96CD-E4B7-D3FFD77A9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1425-481A-44E7-A3C2-D19ADC6B910C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582E5-976D-7B4B-B0E1-6E62B4049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414A0D-5F72-E8B8-3CE6-F1ABB2FA8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4B0F4-A622-4685-AFBF-F2C0A1ACB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8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53B12-C375-07AE-7ABC-F5B618BF1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1CC87-ADFE-686C-A29D-84D9FE592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6E313F-7FD1-9D40-650D-9E17DAB2F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5000"/>
                </a:schemeClr>
              </a:gs>
              <a:gs pos="74000">
                <a:schemeClr val="tx1">
                  <a:lumMod val="65000"/>
                  <a:lumOff val="35000"/>
                  <a:alpha val="52000"/>
                </a:schemeClr>
              </a:gs>
              <a:gs pos="83000">
                <a:schemeClr val="tx1">
                  <a:lumMod val="65000"/>
                  <a:lumOff val="35000"/>
                  <a:alpha val="43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802E3CD-226C-941D-63DB-36B2868FAD33}"/>
              </a:ext>
            </a:extLst>
          </p:cNvPr>
          <p:cNvSpPr/>
          <p:nvPr/>
        </p:nvSpPr>
        <p:spPr>
          <a:xfrm>
            <a:off x="199053" y="177281"/>
            <a:ext cx="11793894" cy="6503437"/>
          </a:xfrm>
          <a:prstGeom prst="roundRect">
            <a:avLst>
              <a:gd name="adj" fmla="val 7341"/>
            </a:avLst>
          </a:prstGeom>
          <a:gradFill>
            <a:gsLst>
              <a:gs pos="0">
                <a:schemeClr val="bg1">
                  <a:alpha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75E4056-0DB9-03E4-B702-680E55C035C8}"/>
              </a:ext>
            </a:extLst>
          </p:cNvPr>
          <p:cNvSpPr/>
          <p:nvPr/>
        </p:nvSpPr>
        <p:spPr>
          <a:xfrm>
            <a:off x="481364" y="1030288"/>
            <a:ext cx="5359599" cy="2669014"/>
          </a:xfrm>
          <a:prstGeom prst="roundRect">
            <a:avLst>
              <a:gd name="adj" fmla="val 7341"/>
            </a:avLst>
          </a:prstGeom>
          <a:gradFill>
            <a:gsLst>
              <a:gs pos="0">
                <a:srgbClr val="1ED760"/>
              </a:gs>
              <a:gs pos="25000">
                <a:srgbClr val="1ED760">
                  <a:alpha val="58000"/>
                </a:srgbClr>
              </a:gs>
              <a:gs pos="14075">
                <a:srgbClr val="1ED760">
                  <a:alpha val="59000"/>
                </a:srgbClr>
              </a:gs>
              <a:gs pos="64000">
                <a:schemeClr val="accent6">
                  <a:lumMod val="40000"/>
                  <a:lumOff val="60000"/>
                </a:schemeClr>
              </a:gs>
              <a:gs pos="100000">
                <a:srgbClr val="1ED7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2C78968-DDF0-9E0D-57F5-F771AD4CE1A9}"/>
              </a:ext>
            </a:extLst>
          </p:cNvPr>
          <p:cNvSpPr/>
          <p:nvPr/>
        </p:nvSpPr>
        <p:spPr>
          <a:xfrm>
            <a:off x="481364" y="331744"/>
            <a:ext cx="11335498" cy="561501"/>
          </a:xfrm>
          <a:prstGeom prst="roundRect">
            <a:avLst>
              <a:gd name="adj" fmla="val 339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1F40618-5514-0CE3-D48D-DC76E3F3C748}"/>
              </a:ext>
            </a:extLst>
          </p:cNvPr>
          <p:cNvSpPr/>
          <p:nvPr/>
        </p:nvSpPr>
        <p:spPr>
          <a:xfrm>
            <a:off x="481364" y="3805940"/>
            <a:ext cx="5359599" cy="2720316"/>
          </a:xfrm>
          <a:prstGeom prst="roundRect">
            <a:avLst>
              <a:gd name="adj" fmla="val 7341"/>
            </a:avLst>
          </a:prstGeom>
          <a:gradFill>
            <a:gsLst>
              <a:gs pos="0">
                <a:schemeClr val="tx1">
                  <a:alpha val="45000"/>
                </a:schemeClr>
              </a:gs>
              <a:gs pos="74000">
                <a:schemeClr val="tx1">
                  <a:lumMod val="65000"/>
                  <a:lumOff val="35000"/>
                  <a:alpha val="52000"/>
                </a:schemeClr>
              </a:gs>
              <a:gs pos="83000">
                <a:schemeClr val="tx1">
                  <a:lumMod val="65000"/>
                  <a:lumOff val="35000"/>
                  <a:alpha val="43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9F7AD03-B6BC-F7B8-731B-AC7B7D8E8C6C}"/>
              </a:ext>
            </a:extLst>
          </p:cNvPr>
          <p:cNvSpPr/>
          <p:nvPr/>
        </p:nvSpPr>
        <p:spPr>
          <a:xfrm>
            <a:off x="6006761" y="1056513"/>
            <a:ext cx="2832439" cy="772287"/>
          </a:xfrm>
          <a:prstGeom prst="roundRect">
            <a:avLst>
              <a:gd name="adj" fmla="val 20211"/>
            </a:avLst>
          </a:prstGeom>
          <a:gradFill>
            <a:gsLst>
              <a:gs pos="0">
                <a:schemeClr val="tx1">
                  <a:alpha val="45000"/>
                </a:schemeClr>
              </a:gs>
              <a:gs pos="74000">
                <a:schemeClr val="tx1">
                  <a:lumMod val="65000"/>
                  <a:lumOff val="35000"/>
                  <a:alpha val="52000"/>
                </a:schemeClr>
              </a:gs>
              <a:gs pos="83000">
                <a:schemeClr val="tx1">
                  <a:lumMod val="65000"/>
                  <a:lumOff val="35000"/>
                  <a:alpha val="43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F884051-4995-F16D-A074-00685AC331CE}"/>
              </a:ext>
            </a:extLst>
          </p:cNvPr>
          <p:cNvSpPr/>
          <p:nvPr/>
        </p:nvSpPr>
        <p:spPr>
          <a:xfrm>
            <a:off x="8984423" y="1056513"/>
            <a:ext cx="2832439" cy="768654"/>
          </a:xfrm>
          <a:prstGeom prst="roundRect">
            <a:avLst>
              <a:gd name="adj" fmla="val 18979"/>
            </a:avLst>
          </a:prstGeom>
          <a:gradFill>
            <a:gsLst>
              <a:gs pos="0">
                <a:schemeClr val="tx1">
                  <a:alpha val="45000"/>
                </a:schemeClr>
              </a:gs>
              <a:gs pos="74000">
                <a:schemeClr val="tx1">
                  <a:lumMod val="65000"/>
                  <a:lumOff val="35000"/>
                  <a:alpha val="52000"/>
                </a:schemeClr>
              </a:gs>
              <a:gs pos="83000">
                <a:schemeClr val="tx1">
                  <a:lumMod val="65000"/>
                  <a:lumOff val="35000"/>
                  <a:alpha val="43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7FFC851-7C7F-EB83-24B3-9F8B56DBDED2}"/>
              </a:ext>
            </a:extLst>
          </p:cNvPr>
          <p:cNvSpPr/>
          <p:nvPr/>
        </p:nvSpPr>
        <p:spPr>
          <a:xfrm>
            <a:off x="5996473" y="1923103"/>
            <a:ext cx="2832439" cy="2203420"/>
          </a:xfrm>
          <a:prstGeom prst="roundRect">
            <a:avLst>
              <a:gd name="adj" fmla="val 7341"/>
            </a:avLst>
          </a:prstGeom>
          <a:gradFill>
            <a:gsLst>
              <a:gs pos="0">
                <a:schemeClr val="tx1">
                  <a:alpha val="45000"/>
                </a:schemeClr>
              </a:gs>
              <a:gs pos="74000">
                <a:schemeClr val="tx1">
                  <a:lumMod val="65000"/>
                  <a:lumOff val="35000"/>
                  <a:alpha val="52000"/>
                </a:schemeClr>
              </a:gs>
              <a:gs pos="83000">
                <a:schemeClr val="tx1">
                  <a:lumMod val="65000"/>
                  <a:lumOff val="35000"/>
                  <a:alpha val="43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9B63871-247F-C735-A740-270D1E7351E6}"/>
              </a:ext>
            </a:extLst>
          </p:cNvPr>
          <p:cNvSpPr/>
          <p:nvPr/>
        </p:nvSpPr>
        <p:spPr>
          <a:xfrm>
            <a:off x="8984422" y="1917241"/>
            <a:ext cx="2832439" cy="2203420"/>
          </a:xfrm>
          <a:prstGeom prst="roundRect">
            <a:avLst>
              <a:gd name="adj" fmla="val 7341"/>
            </a:avLst>
          </a:prstGeom>
          <a:gradFill>
            <a:gsLst>
              <a:gs pos="0">
                <a:schemeClr val="tx1">
                  <a:alpha val="45000"/>
                </a:schemeClr>
              </a:gs>
              <a:gs pos="74000">
                <a:schemeClr val="tx1">
                  <a:lumMod val="65000"/>
                  <a:lumOff val="35000"/>
                  <a:alpha val="52000"/>
                </a:schemeClr>
              </a:gs>
              <a:gs pos="83000">
                <a:schemeClr val="tx1">
                  <a:lumMod val="65000"/>
                  <a:lumOff val="35000"/>
                  <a:alpha val="43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F73DBCB-EC43-4413-73AF-993C55AD2282}"/>
              </a:ext>
            </a:extLst>
          </p:cNvPr>
          <p:cNvSpPr/>
          <p:nvPr/>
        </p:nvSpPr>
        <p:spPr>
          <a:xfrm>
            <a:off x="6006762" y="4275992"/>
            <a:ext cx="5810100" cy="2250264"/>
          </a:xfrm>
          <a:prstGeom prst="roundRect">
            <a:avLst>
              <a:gd name="adj" fmla="val 7341"/>
            </a:avLst>
          </a:prstGeom>
          <a:gradFill>
            <a:gsLst>
              <a:gs pos="0">
                <a:schemeClr val="tx1">
                  <a:alpha val="45000"/>
                </a:schemeClr>
              </a:gs>
              <a:gs pos="74000">
                <a:schemeClr val="tx1">
                  <a:lumMod val="65000"/>
                  <a:lumOff val="35000"/>
                  <a:alpha val="52000"/>
                </a:schemeClr>
              </a:gs>
              <a:gs pos="83000">
                <a:schemeClr val="tx1">
                  <a:lumMod val="65000"/>
                  <a:lumOff val="35000"/>
                  <a:alpha val="43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85AC76-6864-0A90-E582-88F4F3CBB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39" y="436287"/>
            <a:ext cx="339372" cy="3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and Brand Assets — Spotify">
            <a:extLst>
              <a:ext uri="{FF2B5EF4-FFF2-40B4-BE49-F238E27FC236}">
                <a16:creationId xmlns:a16="http://schemas.microsoft.com/office/drawing/2014/main" id="{CCDFF08B-3260-A559-2A9C-7738AB152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2"/>
          <a:stretch/>
        </p:blipFill>
        <p:spPr bwMode="auto">
          <a:xfrm>
            <a:off x="1212574" y="296450"/>
            <a:ext cx="1319220" cy="59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7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4F02-CAE0-9203-8752-0EC669BF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FDE3AD-0382-FC83-1978-C193F94D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898292-2D35-1433-9DA7-7B8CAA95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51" y="5016676"/>
            <a:ext cx="339372" cy="3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ogo and Brand Assets — Spotify">
            <a:extLst>
              <a:ext uri="{FF2B5EF4-FFF2-40B4-BE49-F238E27FC236}">
                <a16:creationId xmlns:a16="http://schemas.microsoft.com/office/drawing/2014/main" id="{A907F96D-9B91-8C72-9583-243DD4F0A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2"/>
          <a:stretch/>
        </p:blipFill>
        <p:spPr bwMode="auto">
          <a:xfrm>
            <a:off x="2194086" y="4876839"/>
            <a:ext cx="1319220" cy="59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87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C.</dc:creator>
  <cp:lastModifiedBy>Eduardo C.</cp:lastModifiedBy>
  <cp:revision>2</cp:revision>
  <dcterms:created xsi:type="dcterms:W3CDTF">2024-02-21T13:31:43Z</dcterms:created>
  <dcterms:modified xsi:type="dcterms:W3CDTF">2024-02-22T13:55:40Z</dcterms:modified>
</cp:coreProperties>
</file>