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5B7-AABD-4BEC-A6D6-5D7F1900C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CB651-F736-4065-9AE4-7BD4F1F6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215B-12E0-4F77-97AD-38526A32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83ED-9654-476B-BCB8-A6B8C38B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082D-8E5E-4D1B-91BC-0ADB4C27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316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1287-4A5B-4E2F-BCE1-246B96FC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2FE66-8390-4446-A7D0-98C4AC457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9D90-8CB9-4503-8D55-148C6C6E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08CE-2F74-4FB4-8C54-956FA086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5DA6-6345-4D2F-84C6-D6CC7CE0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792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0B7F-BE04-4E64-A7E6-A3CE91382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A43B1-9B27-4CEB-A6C0-1B6D03FD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9628-4064-408C-A278-2BBB2830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47C2-FB73-4BB9-93F5-2AB2C61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8984-260C-4C20-85DA-44ACF82D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144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F033-BC39-4891-8770-8747741F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277C-2D36-4F03-8380-3DDB63D1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2304-AD50-49FB-AC0B-ACFED293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7C87-F75A-4917-827C-F0FF3C4C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EFB8-8DDA-4EAA-A6D6-40EA48BE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713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1D33-9A9A-4B1D-A198-01979970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DAEBE-7CD4-4E03-BBDB-70247B7E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BF2A-0CAD-4D51-97AC-18F61389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0005-F5F1-4D19-BB51-414F1513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AC06-684A-446E-A809-C5D32ECC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3FAA-A929-4A04-8F4F-EC0EA9DB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1B81-8D62-4694-999D-6E0096F9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A3FCC-CCBB-467D-9F01-AAB82022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6199-4643-4B02-9696-BE10E205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F231-7636-4E49-BAAA-B60CA26F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7D09-A40D-4FE6-A83E-A874F553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38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71CB-1816-499F-9566-8997B4F2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3E71-D7D3-426D-8FE0-C370283F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9D069-2A9A-46E5-B250-6D86E6ED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D6F0B-9387-482C-9F5B-490B3B9AB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CB425-6F4E-414C-9963-BA1DC5589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8460C-12C9-44BC-86BF-FFC892AE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99DE5-9C57-4D25-A995-66151C0D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A7D49-96E5-4DDA-B99F-FB074F65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930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C44C-6453-4081-95A9-87E06B3C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E3E63-E78E-430E-92F2-E178C282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F5B8F-249D-41AE-9972-7C6DFE4A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3B727-B875-412F-B31D-4E88FEDF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7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CB05E-3259-41A7-B1C6-A3B44A2E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9A155-171D-41A1-AC34-703F1465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CF96-1F78-42CE-BBD2-C9F6F445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72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6C0E-DE4E-4C8A-A2F1-D9EFFBD4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4BA4-BEDD-4005-B2C7-CB266D6E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3DC6D-B047-47F3-9B94-6F3E459E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B28D8-E6DC-4229-AE13-51B292F8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5FAB2-04E2-41CD-A1C0-B35D987B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F6494-04AA-4171-BF55-6CABD5A6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6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4E0-8D04-440F-A1F5-D5A8AE8F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0E85B-AC27-4412-9D3F-90C6EA3AB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A62D4-743E-4E2E-8094-D5C0FABC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0FC4A-D8C2-47EB-B347-2F8AC224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396B3-31C4-4EDD-A215-E395E7B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15637-B1E8-470E-9B50-AEADEE75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000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FA20A-FB7F-46D6-9B6F-B5B8A8C9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1320-141A-4B3A-90C4-A30436F2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A614-7450-435A-83B2-D8961C624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2802-5EFD-4D3C-AAA5-BAACA62B4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D586-E167-47BD-8D8E-E1D67A333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065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3C3F1-F319-4FC6-8B8D-5E3C3D815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424" y="2590363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5600" b="1" dirty="0"/>
              <a:t>Penetration Testing Execution Standard (PTES)</a:t>
            </a:r>
            <a:br>
              <a:rPr lang="en-US" sz="5600" b="1" dirty="0"/>
            </a:br>
            <a:endParaRPr lang="en-PH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387CE-52A9-46E8-ABFB-346FFF107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Prof. 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481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2A2E-21AC-441E-825D-D33C7C65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Reporting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6E3E-7F93-4917-9140-3F86DC09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executive-level and technical-level report </a:t>
            </a:r>
            <a:r>
              <a:rPr lang="en-US" dirty="0"/>
              <a:t>will be delivered covering what was tested, how it was tested, what vulnerabilities were found, and how the penetration tester found those weaknesses. </a:t>
            </a:r>
          </a:p>
          <a:p>
            <a:r>
              <a:rPr lang="en-US" dirty="0"/>
              <a:t>The report should provide your organization with helpful guidance on how to better your information security practices.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6361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F43E-481B-4470-8B69-95804A33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88B-6E98-464D-909A-3E1386FE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penetration tester is working on a scoping document with a new client. The methodology the client uses includes the following: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Pre-engagement interaction (scoping and ROE)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Intelligence gathering (reconnaissance)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Threat modeling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Vulnerability analysis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Exploitation and post exploitation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of the following methodologies does the client use?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OWASP Web Security Testing Guide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PTES technical guidelines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NIST SP 800-115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OSSTMM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The End Images – Browse 2,579,185 Stock Photos, Vectors, and Video | Adobe  Stock">
            <a:extLst>
              <a:ext uri="{FF2B5EF4-FFF2-40B4-BE49-F238E27FC236}">
                <a16:creationId xmlns:a16="http://schemas.microsoft.com/office/drawing/2014/main" id="{303BB925-B310-4120-96FF-749607225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97931"/>
            <a:ext cx="10905066" cy="40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3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064C1-881F-4E07-AE7E-164362C7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Penetration Testing Execution Standard (PTES)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525E-314D-4FC5-A0F8-4C2C221E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Standard developed. </a:t>
            </a:r>
          </a:p>
          <a:p>
            <a:r>
              <a:rPr lang="en-US" dirty="0"/>
              <a:t>Continues to be enhanced by a group of information security experts from various industries.</a:t>
            </a:r>
          </a:p>
          <a:p>
            <a:r>
              <a:rPr lang="en-US" dirty="0"/>
              <a:t>Provides a minimum baseline for what is required of a penetration test.</a:t>
            </a:r>
          </a:p>
          <a:p>
            <a:r>
              <a:rPr lang="en-US" dirty="0"/>
              <a:t>From initial communication between client and tester to what a report includes. </a:t>
            </a:r>
          </a:p>
          <a:p>
            <a:r>
              <a:rPr lang="en-US" dirty="0"/>
              <a:t>Organized in sections that define what should be included in a quality penetration test.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0137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50343-1FFC-4E00-9E7A-3CA9D855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The 7 Stages of PTES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5BC-BF7E-450D-B9CA-05DB3388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Pre-Engagement Interactions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Intelligence Gathering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Vulnerability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Exploitation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Post-Exploitation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Reporting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048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85A84-1368-4734-893F-E9F459A8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Pre-Engagement Interactions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C91F-E64B-4B2D-AAE8-335EDAA1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Penetration testers will prepare and gather the required tools, OS, and software to begin the penetration test. </a:t>
            </a:r>
          </a:p>
          <a:p>
            <a:r>
              <a:rPr lang="en-US" dirty="0"/>
              <a:t>The required tools vary depending on the type and scope of engagement but will be defined by a quality penetration tester at the start of any penetration test.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092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ACA89-9382-4425-96DF-10755F16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Intelligence Gathering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DA87-D38F-4FFB-92D3-C9E1807BA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organization being tested will provide the penetration tester with general information about in-scope targets.</a:t>
            </a:r>
          </a:p>
          <a:p>
            <a:r>
              <a:rPr lang="en-US" dirty="0"/>
              <a:t> The tester will gather additional details from publicly accessible sources. </a:t>
            </a:r>
          </a:p>
          <a:p>
            <a:r>
              <a:rPr lang="en-US" dirty="0"/>
              <a:t>This step is especially valuable in network penetration testing.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693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A249-D634-4E58-A120-1207A65B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Threat Modeling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1A43-4BB6-4F56-B2F5-2E40F462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Threat modeling is a process for prioritizing where remediation strategies should be applied to keep a system secure. </a:t>
            </a:r>
          </a:p>
          <a:p>
            <a:r>
              <a:rPr lang="en-US" dirty="0"/>
              <a:t>PTES focuses on business assets, business processes, threat communities, and their capabilities as key elements of threat modeling.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029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FFB3A-CF4E-493D-BCF0-B2A05DF3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Analysis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3F14-3735-4282-8575-08D6C676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Penetration testers are expected to identify, validate, and evaluate the security risks posed by vulnerabilities.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analysis of vulnerabilities aims to find flaws in an organization’s systems that could be abused by a malicious individual.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2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E9B5E-1F46-4D5A-B05C-1B8BE7D9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Exploitation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7E1D-0C75-45B9-98BB-2644CE80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phase of a penetration test involves the exploitation of identified vulnerabilities to breach an organization’s system and its security. </a:t>
            </a:r>
          </a:p>
          <a:p>
            <a:r>
              <a:rPr lang="en-US" dirty="0"/>
              <a:t>Since the vulnerability analysis phase was completed in a quality manner, the next step is to test those entry points into the organization that are weak.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504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96F4E-B304-4744-81BC-8277CC6D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Post-Exploitation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F1E7-1A64-4806-8B45-E65114E6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After the testing is complete, the penetration tester must consider the value of the compromised machine and its usefulness in further compromising the network.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9238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Penetration Testing Execution Standard (PTES) </vt:lpstr>
      <vt:lpstr>The Penetration Testing Execution Standard (PTES)</vt:lpstr>
      <vt:lpstr>The 7 Stages of PTES</vt:lpstr>
      <vt:lpstr>Pre-Engagement Interactions</vt:lpstr>
      <vt:lpstr>Intelligence Gathering</vt:lpstr>
      <vt:lpstr>Threat Modeling</vt:lpstr>
      <vt:lpstr>Vulnerability Analysis</vt:lpstr>
      <vt:lpstr>Exploitation</vt:lpstr>
      <vt:lpstr>Post-Exploitation</vt:lpstr>
      <vt:lpstr>Reporting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Execution Standard (PTES)</dc:title>
  <dc:creator>cliff krahenbill</dc:creator>
  <cp:lastModifiedBy>Clifton Krahenbill</cp:lastModifiedBy>
  <cp:revision>6</cp:revision>
  <dcterms:created xsi:type="dcterms:W3CDTF">2021-11-21T06:48:34Z</dcterms:created>
  <dcterms:modified xsi:type="dcterms:W3CDTF">2022-04-01T05:30:37Z</dcterms:modified>
</cp:coreProperties>
</file>