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rchivo Narrow Bold" panose="020B0604020202020204" charset="0"/>
      <p:regular r:id="rId13"/>
    </p:embeddedFont>
    <p:embeddedFont>
      <p:font typeface="Arial Bold" panose="020B0604020202020204" charset="0"/>
      <p:regular r:id="rId14"/>
    </p:embeddedFont>
    <p:embeddedFont>
      <p:font typeface="DM Sans Bold" panose="020B0604020202020204" charset="0"/>
      <p:regular r:id="rId15"/>
    </p:embeddedFont>
    <p:embeddedFont>
      <p:font typeface="Quicksand" panose="020B0604020202020204" charset="0"/>
      <p:regular r:id="rId16"/>
    </p:embeddedFont>
    <p:embeddedFont>
      <p:font typeface="Quicksand Bold" panose="020B0604020202020204" charset="0"/>
      <p:regular r:id="rId17"/>
    </p:embeddedFont>
    <p:embeddedFont>
      <p:font typeface="Telegraf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326" y="16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8C620">
                <a:alpha val="100000"/>
              </a:srgbClr>
            </a:gs>
            <a:gs pos="50000">
              <a:srgbClr val="438D50">
                <a:alpha val="100000"/>
              </a:srgbClr>
            </a:gs>
            <a:gs pos="100000">
              <a:srgbClr val="272D68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Site&#10;&#10;O conteúdo gerado por IA pode estar incorreto.">
            <a:extLst>
              <a:ext uri="{FF2B5EF4-FFF2-40B4-BE49-F238E27FC236}">
                <a16:creationId xmlns:a16="http://schemas.microsoft.com/office/drawing/2014/main" id="{5F5556BC-DF21-6E10-4695-4AEFD66D7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Aplicativo&#10;&#10;O conteúdo gerado por IA pode estar incorreto.">
            <a:extLst>
              <a:ext uri="{FF2B5EF4-FFF2-40B4-BE49-F238E27FC236}">
                <a16:creationId xmlns:a16="http://schemas.microsoft.com/office/drawing/2014/main" id="{BC012903-27F7-450D-28A1-82417D553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FA5C53CA-FCD8-157F-58AA-7C94B999C0B7}"/>
              </a:ext>
            </a:extLst>
          </p:cNvPr>
          <p:cNvSpPr txBox="1"/>
          <p:nvPr/>
        </p:nvSpPr>
        <p:spPr>
          <a:xfrm>
            <a:off x="15975468" y="9214056"/>
            <a:ext cx="1283832" cy="33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29"/>
              </a:lnSpc>
            </a:pPr>
            <a:r>
              <a:rPr lang="en-US" sz="2504" b="1" spc="160" dirty="0">
                <a:solidFill>
                  <a:srgbClr val="11203F"/>
                </a:solidFill>
                <a:latin typeface="Archivo Narrow Bold"/>
                <a:ea typeface="Archivo Narrow Bold"/>
                <a:cs typeface="Archivo Narrow Bold"/>
                <a:sym typeface="Archivo Narrow Bold"/>
              </a:rPr>
              <a:t>PAGE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8C620">
                <a:alpha val="100000"/>
              </a:srgbClr>
            </a:gs>
            <a:gs pos="50000">
              <a:srgbClr val="438D50">
                <a:alpha val="100000"/>
              </a:srgbClr>
            </a:gs>
            <a:gs pos="100000">
              <a:srgbClr val="272D68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CEDA7563-E086-C1E0-EE67-DF55088C8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0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553BDFAE-F75A-8C8F-5DC8-105A70120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CA1A1F1B-07E8-FB22-AAD8-682F05F4D0BE}"/>
              </a:ext>
            </a:extLst>
          </p:cNvPr>
          <p:cNvSpPr txBox="1"/>
          <p:nvPr/>
        </p:nvSpPr>
        <p:spPr>
          <a:xfrm>
            <a:off x="1066800" y="1943100"/>
            <a:ext cx="11752124" cy="2167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ts val="7920"/>
              </a:lnSpc>
              <a:spcBef>
                <a:spcPct val="0"/>
              </a:spcBef>
            </a:pPr>
            <a:r>
              <a:rPr lang="en-US" sz="7200" b="1" spc="72">
                <a:solidFill>
                  <a:srgbClr val="FFFDFC"/>
                </a:solidFill>
                <a:latin typeface="Arial Bold"/>
                <a:ea typeface="Arial Bold"/>
                <a:cs typeface="Arial Bold"/>
                <a:sym typeface="Arial Bold"/>
              </a:rPr>
              <a:t>Título do trabalho a ser apresentado no evento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B1D57473-942D-9167-229E-C3309295E75D}"/>
              </a:ext>
            </a:extLst>
          </p:cNvPr>
          <p:cNvSpPr txBox="1"/>
          <p:nvPr/>
        </p:nvSpPr>
        <p:spPr>
          <a:xfrm>
            <a:off x="1189870" y="4808462"/>
            <a:ext cx="8230963" cy="45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FFFDFC"/>
                </a:solidFill>
                <a:latin typeface="Arial Bold"/>
                <a:ea typeface="Arial Bold"/>
                <a:cs typeface="Arial Bold"/>
                <a:sym typeface="Arial Bold"/>
              </a:rPr>
              <a:t>Nome do(a) autor(a) - email@universidade.br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0AC7C3F0-2A9D-6382-DEF0-50B6774772CC}"/>
              </a:ext>
            </a:extLst>
          </p:cNvPr>
          <p:cNvSpPr txBox="1"/>
          <p:nvPr/>
        </p:nvSpPr>
        <p:spPr>
          <a:xfrm>
            <a:off x="1189870" y="5280224"/>
            <a:ext cx="8230963" cy="453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 b="1">
                <a:solidFill>
                  <a:srgbClr val="FFFDFC"/>
                </a:solidFill>
                <a:latin typeface="Arial Bold"/>
                <a:ea typeface="Arial Bold"/>
                <a:cs typeface="Arial Bold"/>
                <a:sym typeface="Arial Bold"/>
              </a:rPr>
              <a:t>Nome do(a) autor(a) - email@universidade.br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5975468" y="9214056"/>
            <a:ext cx="1283832" cy="362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29"/>
              </a:lnSpc>
            </a:pPr>
            <a:r>
              <a:rPr lang="en-US" sz="2504" b="1" spc="160" dirty="0">
                <a:solidFill>
                  <a:srgbClr val="11203F"/>
                </a:solidFill>
                <a:latin typeface="Archivo Narrow Bold"/>
                <a:ea typeface="Archivo Narrow Bold"/>
                <a:cs typeface="Archivo Narrow Bold"/>
                <a:sym typeface="Archivo Narrow Bold"/>
              </a:rPr>
              <a:t>PAGE 03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ADAEF9E-48F5-1E41-4887-1CEFAAA7D66B}"/>
              </a:ext>
            </a:extLst>
          </p:cNvPr>
          <p:cNvGrpSpPr/>
          <p:nvPr/>
        </p:nvGrpSpPr>
        <p:grpSpPr>
          <a:xfrm>
            <a:off x="-954994" y="0"/>
            <a:ext cx="16525423" cy="10287000"/>
            <a:chOff x="-954994" y="0"/>
            <a:chExt cx="16525423" cy="10287000"/>
          </a:xfrm>
        </p:grpSpPr>
        <p:sp>
          <p:nvSpPr>
            <p:cNvPr id="2" name="AutoShape 2"/>
            <p:cNvSpPr/>
            <p:nvPr/>
          </p:nvSpPr>
          <p:spPr>
            <a:xfrm>
              <a:off x="3086883" y="9423645"/>
              <a:ext cx="12483546" cy="0"/>
            </a:xfrm>
            <a:prstGeom prst="line">
              <a:avLst/>
            </a:prstGeom>
            <a:ln w="28575" cap="flat">
              <a:solidFill>
                <a:srgbClr val="143225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39FBE771-00B1-DFDA-A657-12441F819900}"/>
                </a:ext>
              </a:extLst>
            </p:cNvPr>
            <p:cNvGrpSpPr/>
            <p:nvPr/>
          </p:nvGrpSpPr>
          <p:grpSpPr>
            <a:xfrm>
              <a:off x="-954994" y="0"/>
              <a:ext cx="3454404" cy="10287000"/>
              <a:chOff x="-954994" y="0"/>
              <a:chExt cx="3454404" cy="10287000"/>
            </a:xfrm>
          </p:grpSpPr>
          <p:grpSp>
            <p:nvGrpSpPr>
              <p:cNvPr id="3" name="Group 3"/>
              <p:cNvGrpSpPr/>
              <p:nvPr/>
            </p:nvGrpSpPr>
            <p:grpSpPr>
              <a:xfrm>
                <a:off x="-398608" y="0"/>
                <a:ext cx="2792530" cy="10287000"/>
                <a:chOff x="0" y="0"/>
                <a:chExt cx="735481" cy="2709333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0" y="0"/>
                  <a:ext cx="735481" cy="2709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481" h="2709333">
                      <a:moveTo>
                        <a:pt x="0" y="0"/>
                      </a:moveTo>
                      <a:lnTo>
                        <a:pt x="735481" y="0"/>
                      </a:lnTo>
                      <a:lnTo>
                        <a:pt x="735481" y="2709333"/>
                      </a:lnTo>
                      <a:lnTo>
                        <a:pt x="0" y="2709333"/>
                      </a:lnTo>
                      <a:close/>
                    </a:path>
                  </a:pathLst>
                </a:custGeom>
                <a:solidFill>
                  <a:srgbClr val="11203F"/>
                </a:solidFill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" name="TextBox 5"/>
                <p:cNvSpPr txBox="1"/>
                <p:nvPr/>
              </p:nvSpPr>
              <p:spPr>
                <a:xfrm>
                  <a:off x="0" y="-95250"/>
                  <a:ext cx="735481" cy="2804583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359"/>
                    </a:lnSpc>
                  </a:pPr>
                  <a:endParaRPr/>
                </a:p>
              </p:txBody>
            </p:sp>
          </p:grpSp>
          <p:sp>
            <p:nvSpPr>
              <p:cNvPr id="7" name="Freeform 7"/>
              <p:cNvSpPr/>
              <p:nvPr/>
            </p:nvSpPr>
            <p:spPr>
              <a:xfrm>
                <a:off x="-954994" y="298180"/>
                <a:ext cx="3454404" cy="3943894"/>
              </a:xfrm>
              <a:custGeom>
                <a:avLst/>
                <a:gdLst/>
                <a:ahLst/>
                <a:cxnLst/>
                <a:rect l="l" t="t" r="r" b="b"/>
                <a:pathLst>
                  <a:path w="3454404" h="3943894">
                    <a:moveTo>
                      <a:pt x="0" y="0"/>
                    </a:moveTo>
                    <a:lnTo>
                      <a:pt x="3454405" y="0"/>
                    </a:lnTo>
                    <a:lnTo>
                      <a:pt x="3454405" y="3943894"/>
                    </a:lnTo>
                    <a:lnTo>
                      <a:pt x="0" y="3943894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alphaModFix amt="18999"/>
                </a:blip>
                <a:stretch>
                  <a:fillRect t="-39821" r="-584508" b="-45290"/>
                </a:stretch>
              </a:blipFill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8" name="Freeform 8"/>
          <p:cNvSpPr/>
          <p:nvPr/>
        </p:nvSpPr>
        <p:spPr>
          <a:xfrm>
            <a:off x="10958677" y="2078546"/>
            <a:ext cx="6601313" cy="4400875"/>
          </a:xfrm>
          <a:custGeom>
            <a:avLst/>
            <a:gdLst/>
            <a:ahLst/>
            <a:cxnLst/>
            <a:rect l="l" t="t" r="r" b="b"/>
            <a:pathLst>
              <a:path w="6601313" h="4400875">
                <a:moveTo>
                  <a:pt x="0" y="0"/>
                </a:moveTo>
                <a:lnTo>
                  <a:pt x="6601312" y="0"/>
                </a:lnTo>
                <a:lnTo>
                  <a:pt x="6601312" y="4400875"/>
                </a:lnTo>
                <a:lnTo>
                  <a:pt x="0" y="44008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3086883" y="2942014"/>
            <a:ext cx="6786118" cy="5413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Lorem ipsum dolor sit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amet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consectetur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adipiscing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elit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sed do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eiusmod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incididunt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labore et dolore magna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aliqua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Ut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enim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 minim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veniam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quis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nostrud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exercitation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ullamco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laboris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nisi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aliquip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commodo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consequat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Duis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aute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irure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dolor in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reprehenderit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voluptate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velit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esse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cillum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dolore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fugiat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nulla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pariatur</a:t>
            </a:r>
            <a:r>
              <a:rPr lang="en-US" sz="2799" spc="5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086883" y="952500"/>
            <a:ext cx="7128204" cy="1126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06"/>
              </a:lnSpc>
              <a:spcBef>
                <a:spcPct val="0"/>
              </a:spcBef>
            </a:pPr>
            <a:r>
              <a:rPr lang="en-US" sz="6915" b="1" spc="318" dirty="0" err="1">
                <a:solidFill>
                  <a:srgbClr val="1E3461"/>
                </a:solidFill>
                <a:latin typeface="Arial Bold"/>
                <a:ea typeface="Arial Bold"/>
                <a:cs typeface="Arial Bold"/>
                <a:sym typeface="Arial Bold"/>
              </a:rPr>
              <a:t>Titulo</a:t>
            </a:r>
            <a:endParaRPr lang="en-US" sz="6915" b="1" spc="318" dirty="0">
              <a:solidFill>
                <a:srgbClr val="1E3461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58677" y="6905068"/>
            <a:ext cx="6601313" cy="15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6"/>
              </a:lnSpc>
              <a:spcBef>
                <a:spcPct val="0"/>
              </a:spcBef>
            </a:pPr>
            <a:r>
              <a:rPr lang="en-US" sz="1577" b="1" spc="1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#PraTodosVerem.</a:t>
            </a:r>
            <a:r>
              <a:rPr lang="en-US" sz="1577" spc="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imagem mostra o pesquisador deste artigo de pé em frente a um grupo de pessoas, em uma apresentação ou workshop. Ele segura um tablet enquanto fala. Esta vestindo  um suéter laranja com detalhes brancos e calça verde escura. Na parede atrás dele, há uma projeção com o número "01" em azul, junto com um texto que menciona os resultados de sua pesquisa.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Aplicativo&#10;&#10;O conteúdo gerado por IA pode estar incorreto.">
            <a:extLst>
              <a:ext uri="{FF2B5EF4-FFF2-40B4-BE49-F238E27FC236}">
                <a16:creationId xmlns:a16="http://schemas.microsoft.com/office/drawing/2014/main" id="{1733B3F4-46BC-3BE2-3184-F90D1FB34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975468" y="9214056"/>
            <a:ext cx="1283832" cy="362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29"/>
              </a:lnSpc>
            </a:pPr>
            <a:r>
              <a:rPr lang="en-US" sz="2504" b="1" spc="160">
                <a:solidFill>
                  <a:srgbClr val="11203F"/>
                </a:solidFill>
                <a:latin typeface="Archivo Narrow Bold"/>
                <a:ea typeface="Archivo Narrow Bold"/>
                <a:cs typeface="Archivo Narrow Bold"/>
                <a:sym typeface="Archivo Narrow Bold"/>
              </a:rPr>
              <a:t>PAGE 04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3380202"/>
            <a:ext cx="8264089" cy="804308"/>
            <a:chOff x="0" y="0"/>
            <a:chExt cx="2865009" cy="2788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5009" cy="278839"/>
            </a:xfrm>
            <a:custGeom>
              <a:avLst/>
              <a:gdLst/>
              <a:ahLst/>
              <a:cxnLst/>
              <a:rect l="l" t="t" r="r" b="b"/>
              <a:pathLst>
                <a:path w="2865009" h="278839">
                  <a:moveTo>
                    <a:pt x="47778" y="0"/>
                  </a:moveTo>
                  <a:lnTo>
                    <a:pt x="2817232" y="0"/>
                  </a:lnTo>
                  <a:cubicBezTo>
                    <a:pt x="2843619" y="0"/>
                    <a:pt x="2865009" y="21391"/>
                    <a:pt x="2865009" y="47778"/>
                  </a:cubicBezTo>
                  <a:lnTo>
                    <a:pt x="2865009" y="231061"/>
                  </a:lnTo>
                  <a:cubicBezTo>
                    <a:pt x="2865009" y="243733"/>
                    <a:pt x="2859976" y="255885"/>
                    <a:pt x="2851016" y="264845"/>
                  </a:cubicBezTo>
                  <a:cubicBezTo>
                    <a:pt x="2842056" y="273805"/>
                    <a:pt x="2829903" y="278839"/>
                    <a:pt x="2817232" y="278839"/>
                  </a:cubicBezTo>
                  <a:lnTo>
                    <a:pt x="47778" y="278839"/>
                  </a:lnTo>
                  <a:cubicBezTo>
                    <a:pt x="35106" y="278839"/>
                    <a:pt x="22954" y="273805"/>
                    <a:pt x="13994" y="264845"/>
                  </a:cubicBezTo>
                  <a:cubicBezTo>
                    <a:pt x="5034" y="255885"/>
                    <a:pt x="0" y="243733"/>
                    <a:pt x="0" y="231061"/>
                  </a:cubicBezTo>
                  <a:lnTo>
                    <a:pt x="0" y="47778"/>
                  </a:lnTo>
                  <a:cubicBezTo>
                    <a:pt x="0" y="35106"/>
                    <a:pt x="5034" y="22954"/>
                    <a:pt x="13994" y="13994"/>
                  </a:cubicBezTo>
                  <a:cubicBezTo>
                    <a:pt x="22954" y="5034"/>
                    <a:pt x="35106" y="0"/>
                    <a:pt x="47778" y="0"/>
                  </a:cubicBezTo>
                  <a:close/>
                </a:path>
              </a:pathLst>
            </a:custGeom>
            <a:solidFill>
              <a:srgbClr val="0B823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65009" cy="316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808714" y="1761850"/>
            <a:ext cx="6549646" cy="4425105"/>
          </a:xfrm>
          <a:custGeom>
            <a:avLst/>
            <a:gdLst/>
            <a:ahLst/>
            <a:cxnLst/>
            <a:rect l="l" t="t" r="r" b="b"/>
            <a:pathLst>
              <a:path w="6549646" h="4425105">
                <a:moveTo>
                  <a:pt x="0" y="0"/>
                </a:moveTo>
                <a:lnTo>
                  <a:pt x="6549647" y="0"/>
                </a:lnTo>
                <a:lnTo>
                  <a:pt x="6549647" y="4425105"/>
                </a:lnTo>
                <a:lnTo>
                  <a:pt x="0" y="44251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1028700" y="4390626"/>
            <a:ext cx="8264089" cy="3606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11"/>
              </a:lnSpc>
            </a:pP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Lorem ipsum dolor sit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amet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consectetur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adipiscing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elit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sed do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eiusmod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incididunt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labore et dolore magna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aliqua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Ut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enim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 minim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veniam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quis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nostrud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exercitation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ullamco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laboris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nisi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aliquip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commodo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-72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consequat</a:t>
            </a:r>
            <a:r>
              <a:rPr lang="en-US" sz="2799" spc="-72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65330" y="3521739"/>
            <a:ext cx="7590829" cy="471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63"/>
              </a:lnSpc>
              <a:spcBef>
                <a:spcPct val="0"/>
              </a:spcBef>
            </a:pPr>
            <a:r>
              <a:rPr lang="en-US" sz="2830" b="1" dirty="0" err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Insira</a:t>
            </a:r>
            <a:r>
              <a:rPr lang="en-US" sz="2830" b="1" dirty="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30" b="1" dirty="0" err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uma</a:t>
            </a:r>
            <a:r>
              <a:rPr lang="en-US" sz="2830" b="1" dirty="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30" b="1" dirty="0" err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frase</a:t>
            </a:r>
            <a:r>
              <a:rPr lang="en-US" sz="2830" b="1" dirty="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30" b="1" dirty="0" err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em</a:t>
            </a:r>
            <a:r>
              <a:rPr lang="en-US" sz="2830" b="1" dirty="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30" b="1" dirty="0" err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destaque</a:t>
            </a:r>
            <a:r>
              <a:rPr lang="en-US" sz="2830" b="1" dirty="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do </a:t>
            </a:r>
            <a:r>
              <a:rPr lang="en-US" sz="2830" b="1" dirty="0" err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seu</a:t>
            </a:r>
            <a:r>
              <a:rPr lang="en-US" sz="2830" b="1" dirty="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30" b="1" dirty="0" err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texto</a:t>
            </a:r>
            <a:endParaRPr lang="en-US" sz="2830" b="1" dirty="0">
              <a:solidFill>
                <a:srgbClr val="FFFFFF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1676125"/>
            <a:ext cx="8115300" cy="130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  <a:spcBef>
                <a:spcPct val="0"/>
              </a:spcBef>
            </a:pPr>
            <a:r>
              <a:rPr lang="en-US" sz="8000" b="1" spc="368" dirty="0" err="1">
                <a:solidFill>
                  <a:srgbClr val="1E3461"/>
                </a:solidFill>
                <a:latin typeface="Arial Bold"/>
                <a:ea typeface="Arial Bold"/>
                <a:cs typeface="Arial Bold"/>
                <a:sym typeface="Arial Bold"/>
              </a:rPr>
              <a:t>Titulo</a:t>
            </a:r>
            <a:endParaRPr lang="en-US" sz="8000" b="1" spc="368" dirty="0">
              <a:solidFill>
                <a:srgbClr val="1E3461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808714" y="6510875"/>
            <a:ext cx="6601313" cy="234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56"/>
              </a:lnSpc>
              <a:spcBef>
                <a:spcPct val="0"/>
              </a:spcBef>
            </a:pPr>
            <a:r>
              <a:rPr lang="en-US" sz="1577" b="1" spc="1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#PraTodosVerem.</a:t>
            </a:r>
            <a:r>
              <a:rPr lang="en-US" sz="1577" spc="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imagem mostra uma folha de papel com um gráfico de barras colorido e uma linha de tendência em vermelho. O gráfico tem barras de três cores (azul, vermelho e verde) que representam diferentes categorias de dados em vários eixos. Ao redor da folha, estão dispostos alguns itens sobre uma mesa de madeira escura: à esquerda, há um smartphone com a tela acesa; à direita, um par de óculos; acima dos óculos, uma lupa; e, à direita, uma caneta preta de tinta gel. A disposição dos objetos e o gráfico indicam uma cena de trabalho ou análise de dados, sugerindo concentração e estudo detalhado de informações..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Aplicativo&#10;&#10;O conteúdo gerado por IA pode estar incorreto.">
            <a:extLst>
              <a:ext uri="{FF2B5EF4-FFF2-40B4-BE49-F238E27FC236}">
                <a16:creationId xmlns:a16="http://schemas.microsoft.com/office/drawing/2014/main" id="{550B32FA-CFB6-EF50-3152-74E7D98A0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2900964" y="4225747"/>
            <a:ext cx="1581510" cy="1666342"/>
          </a:xfrm>
          <a:custGeom>
            <a:avLst/>
            <a:gdLst/>
            <a:ahLst/>
            <a:cxnLst/>
            <a:rect l="l" t="t" r="r" b="b"/>
            <a:pathLst>
              <a:path w="1581510" h="1666342">
                <a:moveTo>
                  <a:pt x="0" y="0"/>
                </a:moveTo>
                <a:lnTo>
                  <a:pt x="1581510" y="0"/>
                </a:lnTo>
                <a:lnTo>
                  <a:pt x="1581510" y="1666343"/>
                </a:lnTo>
                <a:lnTo>
                  <a:pt x="0" y="16663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8203312" y="3968750"/>
            <a:ext cx="1881376" cy="1923340"/>
          </a:xfrm>
          <a:custGeom>
            <a:avLst/>
            <a:gdLst/>
            <a:ahLst/>
            <a:cxnLst/>
            <a:rect l="l" t="t" r="r" b="b"/>
            <a:pathLst>
              <a:path w="1881376" h="1923340">
                <a:moveTo>
                  <a:pt x="0" y="0"/>
                </a:moveTo>
                <a:lnTo>
                  <a:pt x="1881376" y="0"/>
                </a:lnTo>
                <a:lnTo>
                  <a:pt x="1881376" y="1923340"/>
                </a:lnTo>
                <a:lnTo>
                  <a:pt x="0" y="19233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3270788" y="3968750"/>
            <a:ext cx="1923340" cy="1923340"/>
          </a:xfrm>
          <a:custGeom>
            <a:avLst/>
            <a:gdLst/>
            <a:ahLst/>
            <a:cxnLst/>
            <a:rect l="l" t="t" r="r" b="b"/>
            <a:pathLst>
              <a:path w="1923340" h="1923340">
                <a:moveTo>
                  <a:pt x="0" y="0"/>
                </a:moveTo>
                <a:lnTo>
                  <a:pt x="1923340" y="0"/>
                </a:lnTo>
                <a:lnTo>
                  <a:pt x="1923340" y="1923340"/>
                </a:lnTo>
                <a:lnTo>
                  <a:pt x="0" y="19233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1278663" y="6234621"/>
            <a:ext cx="4826112" cy="110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5"/>
              </a:lnSpc>
            </a:pPr>
            <a:r>
              <a:rPr lang="en-US" sz="206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Lorem ipsum dolor sit amet. Sit animi</a:t>
            </a:r>
          </a:p>
          <a:p>
            <a:pPr algn="ctr">
              <a:lnSpc>
                <a:spcPts val="2885"/>
              </a:lnSpc>
            </a:pPr>
            <a:r>
              <a:rPr lang="en-US" sz="206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possimus est culpa distinctio ut</a:t>
            </a:r>
          </a:p>
          <a:p>
            <a:pPr algn="ctr">
              <a:lnSpc>
                <a:spcPts val="2885"/>
              </a:lnSpc>
            </a:pPr>
            <a:r>
              <a:rPr lang="en-US" sz="206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omnis voluptate et fuga quidem.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49033" y="6234621"/>
            <a:ext cx="4826112" cy="110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5"/>
              </a:lnSpc>
            </a:pPr>
            <a:r>
              <a:rPr lang="en-US" sz="206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Lorem ipsum dolor sit amet. Sit animi</a:t>
            </a:r>
          </a:p>
          <a:p>
            <a:pPr algn="ctr">
              <a:lnSpc>
                <a:spcPts val="2885"/>
              </a:lnSpc>
            </a:pPr>
            <a:r>
              <a:rPr lang="en-US" sz="206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possimus est culpa distinctio ut</a:t>
            </a:r>
          </a:p>
          <a:p>
            <a:pPr algn="ctr">
              <a:lnSpc>
                <a:spcPts val="2885"/>
              </a:lnSpc>
            </a:pPr>
            <a:r>
              <a:rPr lang="en-US" sz="206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omnis voluptate et fuga quidem.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819402" y="6234621"/>
            <a:ext cx="4826112" cy="1109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5"/>
              </a:lnSpc>
            </a:pPr>
            <a:r>
              <a:rPr lang="en-US" sz="206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Lorem ipsum dolor sit amet. Sit animi</a:t>
            </a:r>
          </a:p>
          <a:p>
            <a:pPr algn="ctr">
              <a:lnSpc>
                <a:spcPts val="2885"/>
              </a:lnSpc>
            </a:pPr>
            <a:r>
              <a:rPr lang="en-US" sz="206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possimus est culpa distinctio ut</a:t>
            </a:r>
          </a:p>
          <a:p>
            <a:pPr algn="ctr">
              <a:lnSpc>
                <a:spcPts val="2885"/>
              </a:lnSpc>
            </a:pPr>
            <a:r>
              <a:rPr lang="en-US" sz="2061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omnis voluptate et fuga quidem.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975468" y="9214056"/>
            <a:ext cx="1283832" cy="362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29"/>
              </a:lnSpc>
            </a:pPr>
            <a:r>
              <a:rPr lang="en-US" sz="2504" b="1" spc="160">
                <a:solidFill>
                  <a:srgbClr val="11203F"/>
                </a:solidFill>
                <a:latin typeface="Archivo Narrow Bold"/>
                <a:ea typeface="Archivo Narrow Bold"/>
                <a:cs typeface="Archivo Narrow Bold"/>
                <a:sym typeface="Archivo Narrow Bold"/>
              </a:rPr>
              <a:t>PAGE 05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324496"/>
            <a:ext cx="8115300" cy="130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  <a:spcBef>
                <a:spcPct val="0"/>
              </a:spcBef>
            </a:pPr>
            <a:r>
              <a:rPr lang="en-US" sz="8000" b="1" spc="368">
                <a:solidFill>
                  <a:srgbClr val="1E3461"/>
                </a:solidFill>
                <a:latin typeface="Arial Bold"/>
                <a:ea typeface="Arial Bold"/>
                <a:cs typeface="Arial Bold"/>
                <a:sym typeface="Arial Bold"/>
              </a:rPr>
              <a:t>Titulo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8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175453"/>
            <a:ext cx="6568133" cy="130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  <a:spcBef>
                <a:spcPct val="0"/>
              </a:spcBef>
            </a:pPr>
            <a:r>
              <a:rPr lang="en-US" sz="8000" b="1" spc="368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Titulo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975468" y="9214056"/>
            <a:ext cx="1283832" cy="362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29"/>
              </a:lnSpc>
            </a:pPr>
            <a:r>
              <a:rPr lang="en-US" sz="2504" b="1" spc="160" dirty="0">
                <a:solidFill>
                  <a:srgbClr val="FFFFFF"/>
                </a:solidFill>
                <a:latin typeface="Archivo Narrow Bold"/>
                <a:ea typeface="Archivo Narrow Bold"/>
                <a:cs typeface="Archivo Narrow Bold"/>
                <a:sym typeface="Archivo Narrow Bold"/>
              </a:rPr>
              <a:t>PAGE 06</a:t>
            </a:r>
          </a:p>
        </p:txBody>
      </p:sp>
      <p:grpSp>
        <p:nvGrpSpPr>
          <p:cNvPr id="6" name="Group 6"/>
          <p:cNvGrpSpPr/>
          <p:nvPr/>
        </p:nvGrpSpPr>
        <p:grpSpPr>
          <a:xfrm rot="-10800000">
            <a:off x="9525277" y="2524428"/>
            <a:ext cx="6302257" cy="888902"/>
            <a:chOff x="0" y="0"/>
            <a:chExt cx="15442228" cy="21780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442228" cy="2178050"/>
            </a:xfrm>
            <a:custGeom>
              <a:avLst/>
              <a:gdLst/>
              <a:ahLst/>
              <a:cxnLst/>
              <a:rect l="l" t="t" r="r" b="b"/>
              <a:pathLst>
                <a:path w="15442228" h="2178050">
                  <a:moveTo>
                    <a:pt x="15442228" y="0"/>
                  </a:moveTo>
                  <a:lnTo>
                    <a:pt x="15442228" y="2178050"/>
                  </a:lnTo>
                  <a:lnTo>
                    <a:pt x="1088390" y="2178050"/>
                  </a:lnTo>
                  <a:cubicBezTo>
                    <a:pt x="487680" y="2178050"/>
                    <a:pt x="0" y="1690370"/>
                    <a:pt x="0" y="1088390"/>
                  </a:cubicBezTo>
                  <a:cubicBezTo>
                    <a:pt x="0" y="487680"/>
                    <a:pt x="487680" y="0"/>
                    <a:pt x="1088390" y="0"/>
                  </a:cubicBezTo>
                  <a:lnTo>
                    <a:pt x="1544222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44000" y="2524428"/>
            <a:ext cx="894658" cy="888902"/>
            <a:chOff x="0" y="0"/>
            <a:chExt cx="735568" cy="73083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35568" cy="730836"/>
            </a:xfrm>
            <a:custGeom>
              <a:avLst/>
              <a:gdLst/>
              <a:ahLst/>
              <a:cxnLst/>
              <a:rect l="l" t="t" r="r" b="b"/>
              <a:pathLst>
                <a:path w="735568" h="730836">
                  <a:moveTo>
                    <a:pt x="367784" y="0"/>
                  </a:moveTo>
                  <a:cubicBezTo>
                    <a:pt x="164663" y="0"/>
                    <a:pt x="0" y="163603"/>
                    <a:pt x="0" y="365418"/>
                  </a:cubicBezTo>
                  <a:cubicBezTo>
                    <a:pt x="0" y="567233"/>
                    <a:pt x="164663" y="730836"/>
                    <a:pt x="367784" y="730836"/>
                  </a:cubicBezTo>
                  <a:cubicBezTo>
                    <a:pt x="570906" y="730836"/>
                    <a:pt x="735568" y="567233"/>
                    <a:pt x="735568" y="365418"/>
                  </a:cubicBezTo>
                  <a:cubicBezTo>
                    <a:pt x="735568" y="163603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1E346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8960" y="125666"/>
              <a:ext cx="597649" cy="536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2799" b="1" spc="-55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9525277" y="3933007"/>
            <a:ext cx="6302257" cy="888902"/>
            <a:chOff x="0" y="0"/>
            <a:chExt cx="15442228" cy="21780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442228" cy="2178050"/>
            </a:xfrm>
            <a:custGeom>
              <a:avLst/>
              <a:gdLst/>
              <a:ahLst/>
              <a:cxnLst/>
              <a:rect l="l" t="t" r="r" b="b"/>
              <a:pathLst>
                <a:path w="15442228" h="2178050">
                  <a:moveTo>
                    <a:pt x="15442228" y="0"/>
                  </a:moveTo>
                  <a:lnTo>
                    <a:pt x="15442228" y="2178050"/>
                  </a:lnTo>
                  <a:lnTo>
                    <a:pt x="1088390" y="2178050"/>
                  </a:lnTo>
                  <a:cubicBezTo>
                    <a:pt x="487680" y="2178050"/>
                    <a:pt x="0" y="1690370"/>
                    <a:pt x="0" y="1088390"/>
                  </a:cubicBezTo>
                  <a:cubicBezTo>
                    <a:pt x="0" y="487680"/>
                    <a:pt x="487680" y="0"/>
                    <a:pt x="1088390" y="0"/>
                  </a:cubicBezTo>
                  <a:lnTo>
                    <a:pt x="1544222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144000" y="3933007"/>
            <a:ext cx="894658" cy="888902"/>
            <a:chOff x="0" y="0"/>
            <a:chExt cx="735568" cy="73083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35568" cy="730836"/>
            </a:xfrm>
            <a:custGeom>
              <a:avLst/>
              <a:gdLst/>
              <a:ahLst/>
              <a:cxnLst/>
              <a:rect l="l" t="t" r="r" b="b"/>
              <a:pathLst>
                <a:path w="735568" h="730836">
                  <a:moveTo>
                    <a:pt x="367784" y="0"/>
                  </a:moveTo>
                  <a:cubicBezTo>
                    <a:pt x="164663" y="0"/>
                    <a:pt x="0" y="163603"/>
                    <a:pt x="0" y="365418"/>
                  </a:cubicBezTo>
                  <a:cubicBezTo>
                    <a:pt x="0" y="567233"/>
                    <a:pt x="164663" y="730836"/>
                    <a:pt x="367784" y="730836"/>
                  </a:cubicBezTo>
                  <a:cubicBezTo>
                    <a:pt x="570906" y="730836"/>
                    <a:pt x="735568" y="567233"/>
                    <a:pt x="735568" y="365418"/>
                  </a:cubicBezTo>
                  <a:cubicBezTo>
                    <a:pt x="735568" y="163603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1E346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8960" y="125666"/>
              <a:ext cx="597649" cy="536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2799" b="1" spc="-55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2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 rot="-10800000">
            <a:off x="9525277" y="5345784"/>
            <a:ext cx="6302257" cy="888902"/>
            <a:chOff x="0" y="0"/>
            <a:chExt cx="15442228" cy="217805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5442228" cy="2178050"/>
            </a:xfrm>
            <a:custGeom>
              <a:avLst/>
              <a:gdLst/>
              <a:ahLst/>
              <a:cxnLst/>
              <a:rect l="l" t="t" r="r" b="b"/>
              <a:pathLst>
                <a:path w="15442228" h="2178050">
                  <a:moveTo>
                    <a:pt x="15442228" y="0"/>
                  </a:moveTo>
                  <a:lnTo>
                    <a:pt x="15442228" y="2178050"/>
                  </a:lnTo>
                  <a:lnTo>
                    <a:pt x="1088390" y="2178050"/>
                  </a:lnTo>
                  <a:cubicBezTo>
                    <a:pt x="487680" y="2178050"/>
                    <a:pt x="0" y="1690370"/>
                    <a:pt x="0" y="1088390"/>
                  </a:cubicBezTo>
                  <a:cubicBezTo>
                    <a:pt x="0" y="487680"/>
                    <a:pt x="487680" y="0"/>
                    <a:pt x="1088390" y="0"/>
                  </a:cubicBezTo>
                  <a:lnTo>
                    <a:pt x="1544222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144000" y="5345784"/>
            <a:ext cx="894658" cy="888902"/>
            <a:chOff x="0" y="0"/>
            <a:chExt cx="735568" cy="73083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35568" cy="730836"/>
            </a:xfrm>
            <a:custGeom>
              <a:avLst/>
              <a:gdLst/>
              <a:ahLst/>
              <a:cxnLst/>
              <a:rect l="l" t="t" r="r" b="b"/>
              <a:pathLst>
                <a:path w="735568" h="730836">
                  <a:moveTo>
                    <a:pt x="367784" y="0"/>
                  </a:moveTo>
                  <a:cubicBezTo>
                    <a:pt x="164663" y="0"/>
                    <a:pt x="0" y="163603"/>
                    <a:pt x="0" y="365418"/>
                  </a:cubicBezTo>
                  <a:cubicBezTo>
                    <a:pt x="0" y="567233"/>
                    <a:pt x="164663" y="730836"/>
                    <a:pt x="367784" y="730836"/>
                  </a:cubicBezTo>
                  <a:cubicBezTo>
                    <a:pt x="570906" y="730836"/>
                    <a:pt x="735568" y="567233"/>
                    <a:pt x="735568" y="365418"/>
                  </a:cubicBezTo>
                  <a:cubicBezTo>
                    <a:pt x="735568" y="163603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1E346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68960" y="125666"/>
              <a:ext cx="597649" cy="536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2799" b="1" spc="-55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 rot="-10800000">
            <a:off x="9525277" y="6758561"/>
            <a:ext cx="6302257" cy="888902"/>
            <a:chOff x="0" y="0"/>
            <a:chExt cx="15442228" cy="217805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5442228" cy="2178050"/>
            </a:xfrm>
            <a:custGeom>
              <a:avLst/>
              <a:gdLst/>
              <a:ahLst/>
              <a:cxnLst/>
              <a:rect l="l" t="t" r="r" b="b"/>
              <a:pathLst>
                <a:path w="15442228" h="2178050">
                  <a:moveTo>
                    <a:pt x="15442228" y="0"/>
                  </a:moveTo>
                  <a:lnTo>
                    <a:pt x="15442228" y="2178050"/>
                  </a:lnTo>
                  <a:lnTo>
                    <a:pt x="1088390" y="2178050"/>
                  </a:lnTo>
                  <a:cubicBezTo>
                    <a:pt x="487680" y="2178050"/>
                    <a:pt x="0" y="1690370"/>
                    <a:pt x="0" y="1088390"/>
                  </a:cubicBezTo>
                  <a:cubicBezTo>
                    <a:pt x="0" y="487680"/>
                    <a:pt x="487680" y="0"/>
                    <a:pt x="1088390" y="0"/>
                  </a:cubicBezTo>
                  <a:lnTo>
                    <a:pt x="1544222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144000" y="6758561"/>
            <a:ext cx="894658" cy="888902"/>
            <a:chOff x="0" y="0"/>
            <a:chExt cx="735568" cy="73083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35568" cy="730836"/>
            </a:xfrm>
            <a:custGeom>
              <a:avLst/>
              <a:gdLst/>
              <a:ahLst/>
              <a:cxnLst/>
              <a:rect l="l" t="t" r="r" b="b"/>
              <a:pathLst>
                <a:path w="735568" h="730836">
                  <a:moveTo>
                    <a:pt x="367784" y="0"/>
                  </a:moveTo>
                  <a:cubicBezTo>
                    <a:pt x="164663" y="0"/>
                    <a:pt x="0" y="163603"/>
                    <a:pt x="0" y="365418"/>
                  </a:cubicBezTo>
                  <a:cubicBezTo>
                    <a:pt x="0" y="567233"/>
                    <a:pt x="164663" y="730836"/>
                    <a:pt x="367784" y="730836"/>
                  </a:cubicBezTo>
                  <a:cubicBezTo>
                    <a:pt x="570906" y="730836"/>
                    <a:pt x="735568" y="567233"/>
                    <a:pt x="735568" y="365418"/>
                  </a:cubicBezTo>
                  <a:cubicBezTo>
                    <a:pt x="735568" y="163603"/>
                    <a:pt x="570906" y="0"/>
                    <a:pt x="367784" y="0"/>
                  </a:cubicBezTo>
                  <a:close/>
                </a:path>
              </a:pathLst>
            </a:custGeom>
            <a:solidFill>
              <a:srgbClr val="1E346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68960" y="125666"/>
              <a:ext cx="597649" cy="536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2799" b="1" spc="-55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4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4575536"/>
            <a:ext cx="6880980" cy="1434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1"/>
              </a:lnSpc>
            </a:pPr>
            <a:r>
              <a:rPr lang="en-US" sz="2799" spc="58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Lorem ipsum dolor sit </a:t>
            </a:r>
            <a:r>
              <a:rPr lang="en-US" sz="2799" spc="58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amet</a:t>
            </a:r>
            <a:r>
              <a:rPr lang="en-US" sz="2799" spc="58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799" spc="58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consectetur</a:t>
            </a:r>
            <a:r>
              <a:rPr lang="en-US" sz="2799" spc="58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adipiscing</a:t>
            </a:r>
            <a:r>
              <a:rPr lang="en-US" sz="2799" spc="58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elit</a:t>
            </a:r>
            <a:r>
              <a:rPr lang="en-US" sz="2799" spc="58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sed do </a:t>
            </a:r>
            <a:r>
              <a:rPr lang="en-US" sz="2799" spc="58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eiusmod</a:t>
            </a:r>
            <a:r>
              <a:rPr lang="en-US" sz="2799" spc="58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99" spc="58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tempor</a:t>
            </a:r>
            <a:r>
              <a:rPr lang="en-US" sz="2799" spc="58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437841" y="2656658"/>
            <a:ext cx="4515042" cy="60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418884" y="4060911"/>
            <a:ext cx="4515042" cy="60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Wotk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437841" y="5464163"/>
            <a:ext cx="4515042" cy="60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418884" y="6914327"/>
            <a:ext cx="4515042" cy="60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D833CE8A-3A87-9257-64E1-2C6D39F9785B}"/>
              </a:ext>
            </a:extLst>
          </p:cNvPr>
          <p:cNvGrpSpPr/>
          <p:nvPr/>
        </p:nvGrpSpPr>
        <p:grpSpPr>
          <a:xfrm>
            <a:off x="1135906" y="182119"/>
            <a:ext cx="17185963" cy="9624238"/>
            <a:chOff x="1135906" y="182119"/>
            <a:chExt cx="17185963" cy="9624238"/>
          </a:xfrm>
        </p:grpSpPr>
        <p:sp>
          <p:nvSpPr>
            <p:cNvPr id="3" name="AutoShape 3"/>
            <p:cNvSpPr/>
            <p:nvPr/>
          </p:nvSpPr>
          <p:spPr>
            <a:xfrm>
              <a:off x="4387688" y="9423645"/>
              <a:ext cx="11182741" cy="0"/>
            </a:xfrm>
            <a:prstGeom prst="line">
              <a:avLst/>
            </a:prstGeom>
            <a:ln w="28575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 rot="544665">
              <a:off x="15783180" y="182119"/>
              <a:ext cx="2538689" cy="2898421"/>
            </a:xfrm>
            <a:custGeom>
              <a:avLst/>
              <a:gdLst/>
              <a:ahLst/>
              <a:cxnLst/>
              <a:rect l="l" t="t" r="r" b="b"/>
              <a:pathLst>
                <a:path w="2538689" h="2898421">
                  <a:moveTo>
                    <a:pt x="0" y="0"/>
                  </a:moveTo>
                  <a:lnTo>
                    <a:pt x="2538689" y="0"/>
                  </a:lnTo>
                  <a:lnTo>
                    <a:pt x="2538689" y="2898422"/>
                  </a:lnTo>
                  <a:lnTo>
                    <a:pt x="0" y="28984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8999"/>
              </a:blip>
              <a:stretch>
                <a:fillRect t="-39821" r="-584508" b="-45290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135906" y="8934707"/>
              <a:ext cx="2823157" cy="871650"/>
            </a:xfrm>
            <a:custGeom>
              <a:avLst/>
              <a:gdLst/>
              <a:ahLst/>
              <a:cxnLst/>
              <a:rect l="l" t="t" r="r" b="b"/>
              <a:pathLst>
                <a:path w="2823157" h="871650">
                  <a:moveTo>
                    <a:pt x="0" y="0"/>
                  </a:moveTo>
                  <a:lnTo>
                    <a:pt x="2823157" y="0"/>
                  </a:lnTo>
                  <a:lnTo>
                    <a:pt x="2823157" y="871650"/>
                  </a:lnTo>
                  <a:lnTo>
                    <a:pt x="0" y="871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Aplicativo&#10;&#10;O conteúdo gerado por IA pode estar incorreto.">
            <a:extLst>
              <a:ext uri="{FF2B5EF4-FFF2-40B4-BE49-F238E27FC236}">
                <a16:creationId xmlns:a16="http://schemas.microsoft.com/office/drawing/2014/main" id="{C8E5D100-7ECB-3117-9FA0-F13110179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5975468" y="9214056"/>
            <a:ext cx="1283832" cy="362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29"/>
              </a:lnSpc>
            </a:pPr>
            <a:r>
              <a:rPr lang="en-US" sz="2504" b="1" spc="160">
                <a:solidFill>
                  <a:srgbClr val="11203F"/>
                </a:solidFill>
                <a:latin typeface="Archivo Narrow Bold"/>
                <a:ea typeface="Archivo Narrow Bold"/>
                <a:cs typeface="Archivo Narrow Bold"/>
                <a:sym typeface="Archivo Narrow Bold"/>
              </a:rPr>
              <a:t>PAGE 07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792036" y="2851339"/>
            <a:ext cx="10703927" cy="4033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5600" b="1" spc="16">
                <a:solidFill>
                  <a:srgbClr val="1E3461"/>
                </a:solidFill>
                <a:latin typeface="Arial Bold"/>
                <a:ea typeface="Arial Bold"/>
                <a:cs typeface="Arial Bold"/>
                <a:sym typeface="Arial Bold"/>
              </a:rPr>
              <a:t>Insira uma frase ou citação.</a:t>
            </a:r>
          </a:p>
          <a:p>
            <a:pPr marL="0" lvl="0" indent="0" algn="ctr">
              <a:lnSpc>
                <a:spcPts val="6160"/>
              </a:lnSpc>
              <a:spcBef>
                <a:spcPct val="0"/>
              </a:spcBef>
            </a:pPr>
            <a:r>
              <a:rPr lang="en-US" sz="5600" b="1" spc="16">
                <a:solidFill>
                  <a:srgbClr val="1E3461"/>
                </a:solidFill>
                <a:latin typeface="Arial Bold"/>
                <a:ea typeface="Arial Bold"/>
                <a:cs typeface="Arial Bold"/>
                <a:sym typeface="Arial Bold"/>
              </a:rPr>
              <a:t>Caso não tenha, você pode excluir esse slide. Caso tenha mais de uma citação, você pode duplicar o slide.</a:t>
            </a:r>
          </a:p>
        </p:txBody>
      </p:sp>
      <p:sp>
        <p:nvSpPr>
          <p:cNvPr id="7" name="Freeform 7"/>
          <p:cNvSpPr/>
          <p:nvPr/>
        </p:nvSpPr>
        <p:spPr>
          <a:xfrm>
            <a:off x="2970516" y="2099011"/>
            <a:ext cx="2745515" cy="2494986"/>
          </a:xfrm>
          <a:custGeom>
            <a:avLst/>
            <a:gdLst/>
            <a:ahLst/>
            <a:cxnLst/>
            <a:rect l="l" t="t" r="r" b="b"/>
            <a:pathLst>
              <a:path w="2745515" h="2494986">
                <a:moveTo>
                  <a:pt x="0" y="0"/>
                </a:moveTo>
                <a:lnTo>
                  <a:pt x="2745514" y="0"/>
                </a:lnTo>
                <a:lnTo>
                  <a:pt x="2745514" y="2494986"/>
                </a:lnTo>
                <a:lnTo>
                  <a:pt x="0" y="2494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6821160" y="7037105"/>
            <a:ext cx="4269383" cy="60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1E3461"/>
                </a:solidFill>
                <a:latin typeface="Arial"/>
                <a:ea typeface="Arial"/>
                <a:cs typeface="Arial"/>
                <a:sym typeface="Arial"/>
              </a:rPr>
              <a:t>Nome do autor da frase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Aplicativo&#10;&#10;O conteúdo gerado por IA pode estar incorreto.">
            <a:extLst>
              <a:ext uri="{FF2B5EF4-FFF2-40B4-BE49-F238E27FC236}">
                <a16:creationId xmlns:a16="http://schemas.microsoft.com/office/drawing/2014/main" id="{2C9616D7-1E84-3554-32CE-8F826A918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643"/>
            <a:ext cx="18285714" cy="10285714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985" y="616520"/>
            <a:ext cx="8327611" cy="836483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532121"/>
            <a:ext cx="5205528" cy="391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2743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Lorem ipsum dolor sit amet.</a:t>
            </a:r>
          </a:p>
          <a:p>
            <a:pPr algn="l">
              <a:lnSpc>
                <a:spcPts val="3840"/>
              </a:lnSpc>
            </a:pPr>
            <a:r>
              <a:rPr lang="en-US" sz="2743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Sit animi possimus est culpa</a:t>
            </a:r>
          </a:p>
          <a:p>
            <a:pPr algn="l">
              <a:lnSpc>
                <a:spcPts val="3840"/>
              </a:lnSpc>
            </a:pPr>
            <a:r>
              <a:rPr lang="en-US" sz="2743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distinctio ut omnis voluptate</a:t>
            </a:r>
          </a:p>
          <a:p>
            <a:pPr algn="l">
              <a:lnSpc>
                <a:spcPts val="3840"/>
              </a:lnSpc>
            </a:pPr>
            <a:r>
              <a:rPr lang="en-US" sz="2743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et fuga quidem. Nam quod</a:t>
            </a:r>
          </a:p>
          <a:p>
            <a:pPr algn="l">
              <a:lnSpc>
                <a:spcPts val="3840"/>
              </a:lnSpc>
            </a:pPr>
            <a:r>
              <a:rPr lang="en-US" sz="2743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perspiciatis ut animi quasi a</a:t>
            </a:r>
          </a:p>
          <a:p>
            <a:pPr algn="l">
              <a:lnSpc>
                <a:spcPts val="3840"/>
              </a:lnSpc>
            </a:pPr>
            <a:r>
              <a:rPr lang="en-US" sz="2743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sint maiores et consequuntur</a:t>
            </a:r>
          </a:p>
          <a:p>
            <a:pPr algn="l">
              <a:lnSpc>
                <a:spcPts val="3840"/>
              </a:lnSpc>
            </a:pPr>
            <a:r>
              <a:rPr lang="en-US" sz="2743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nesciunt sed ipsam velit et</a:t>
            </a:r>
          </a:p>
          <a:p>
            <a:pPr algn="l">
              <a:lnSpc>
                <a:spcPts val="3840"/>
              </a:lnSpc>
            </a:pPr>
            <a:r>
              <a:rPr lang="en-US" sz="2743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dolorem incidunt.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8259"/>
            <a:ext cx="5020966" cy="130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  <a:spcBef>
                <a:spcPct val="0"/>
              </a:spcBef>
            </a:pPr>
            <a:r>
              <a:rPr lang="en-US" sz="8000" b="1" spc="368">
                <a:solidFill>
                  <a:srgbClr val="1E3461"/>
                </a:solidFill>
                <a:latin typeface="Arial Bold"/>
                <a:ea typeface="Arial Bold"/>
                <a:cs typeface="Arial Bold"/>
                <a:sym typeface="Arial Bold"/>
              </a:rPr>
              <a:t>Titulo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75468" y="9214056"/>
            <a:ext cx="1283832" cy="362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29"/>
              </a:lnSpc>
            </a:pPr>
            <a:r>
              <a:rPr lang="en-US" sz="2504" b="1" spc="160">
                <a:solidFill>
                  <a:srgbClr val="11203F"/>
                </a:solidFill>
                <a:latin typeface="Archivo Narrow Bold"/>
                <a:ea typeface="Archivo Narrow Bold"/>
                <a:cs typeface="Archivo Narrow Bold"/>
                <a:sym typeface="Archivo Narrow Bold"/>
              </a:rPr>
              <a:t>PAGE 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98608" y="0"/>
            <a:ext cx="9789945" cy="10287000"/>
            <a:chOff x="0" y="0"/>
            <a:chExt cx="257842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78422" cy="2709333"/>
            </a:xfrm>
            <a:custGeom>
              <a:avLst/>
              <a:gdLst/>
              <a:ahLst/>
              <a:cxnLst/>
              <a:rect l="l" t="t" r="r" b="b"/>
              <a:pathLst>
                <a:path w="2578422" h="2709333">
                  <a:moveTo>
                    <a:pt x="0" y="0"/>
                  </a:moveTo>
                  <a:lnTo>
                    <a:pt x="2578422" y="0"/>
                  </a:lnTo>
                  <a:lnTo>
                    <a:pt x="257842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1203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2578422" cy="28045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0077375" y="9423645"/>
            <a:ext cx="5493054" cy="0"/>
          </a:xfrm>
          <a:prstGeom prst="line">
            <a:avLst/>
          </a:prstGeom>
          <a:ln w="28575" cap="flat">
            <a:solidFill>
              <a:srgbClr val="14322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602046" y="3337560"/>
            <a:ext cx="535544" cy="535544"/>
          </a:xfrm>
          <a:custGeom>
            <a:avLst/>
            <a:gdLst/>
            <a:ahLst/>
            <a:cxnLst/>
            <a:rect l="l" t="t" r="r" b="b"/>
            <a:pathLst>
              <a:path w="535544" h="535544">
                <a:moveTo>
                  <a:pt x="0" y="0"/>
                </a:moveTo>
                <a:lnTo>
                  <a:pt x="535544" y="0"/>
                </a:lnTo>
                <a:lnTo>
                  <a:pt x="535544" y="535543"/>
                </a:lnTo>
                <a:lnTo>
                  <a:pt x="0" y="5355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1602046" y="5153943"/>
            <a:ext cx="535544" cy="535544"/>
          </a:xfrm>
          <a:custGeom>
            <a:avLst/>
            <a:gdLst/>
            <a:ahLst/>
            <a:cxnLst/>
            <a:rect l="l" t="t" r="r" b="b"/>
            <a:pathLst>
              <a:path w="535544" h="535544">
                <a:moveTo>
                  <a:pt x="0" y="0"/>
                </a:moveTo>
                <a:lnTo>
                  <a:pt x="535544" y="0"/>
                </a:lnTo>
                <a:lnTo>
                  <a:pt x="535544" y="535544"/>
                </a:lnTo>
                <a:lnTo>
                  <a:pt x="0" y="535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>
            <a:off x="1602046" y="6972386"/>
            <a:ext cx="535544" cy="535544"/>
          </a:xfrm>
          <a:custGeom>
            <a:avLst/>
            <a:gdLst/>
            <a:ahLst/>
            <a:cxnLst/>
            <a:rect l="l" t="t" r="r" b="b"/>
            <a:pathLst>
              <a:path w="535544" h="535544">
                <a:moveTo>
                  <a:pt x="0" y="0"/>
                </a:moveTo>
                <a:lnTo>
                  <a:pt x="535544" y="0"/>
                </a:lnTo>
                <a:lnTo>
                  <a:pt x="535544" y="535544"/>
                </a:lnTo>
                <a:lnTo>
                  <a:pt x="0" y="5355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11038543" y="2572668"/>
            <a:ext cx="5761535" cy="4399718"/>
          </a:xfrm>
          <a:custGeom>
            <a:avLst/>
            <a:gdLst/>
            <a:ahLst/>
            <a:cxnLst/>
            <a:rect l="l" t="t" r="r" b="b"/>
            <a:pathLst>
              <a:path w="5761535" h="4399718">
                <a:moveTo>
                  <a:pt x="0" y="0"/>
                </a:moveTo>
                <a:lnTo>
                  <a:pt x="5761535" y="0"/>
                </a:lnTo>
                <a:lnTo>
                  <a:pt x="5761535" y="4399718"/>
                </a:lnTo>
                <a:lnTo>
                  <a:pt x="0" y="43997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2393216" y="3270885"/>
            <a:ext cx="3695596" cy="602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49"/>
              </a:lnSpc>
              <a:spcBef>
                <a:spcPct val="0"/>
              </a:spcBef>
            </a:pPr>
            <a:r>
              <a:rPr lang="en-US" sz="3535" b="1">
                <a:solidFill>
                  <a:srgbClr val="F1F1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ADDRESS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93216" y="5087268"/>
            <a:ext cx="4923194" cy="602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49"/>
              </a:lnSpc>
              <a:spcBef>
                <a:spcPct val="0"/>
              </a:spcBef>
            </a:pPr>
            <a:r>
              <a:rPr lang="en-US" sz="3535" b="1" u="none" strike="noStrike">
                <a:solidFill>
                  <a:srgbClr val="F1F1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PHONE NUMBER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83691" y="6905711"/>
            <a:ext cx="5293274" cy="602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49"/>
              </a:lnSpc>
              <a:spcBef>
                <a:spcPct val="0"/>
              </a:spcBef>
            </a:pPr>
            <a:r>
              <a:rPr lang="en-US" sz="3535" b="1" u="none" strike="noStrike">
                <a:solidFill>
                  <a:srgbClr val="F1F1F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EMAIL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02046" y="3994869"/>
            <a:ext cx="8152915" cy="635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52"/>
              </a:lnSpc>
              <a:spcBef>
                <a:spcPct val="0"/>
              </a:spcBef>
            </a:pPr>
            <a:r>
              <a:rPr lang="en-US" sz="3751">
                <a:solidFill>
                  <a:srgbClr val="F1F1F1"/>
                </a:solidFill>
                <a:latin typeface="Quicksand"/>
                <a:ea typeface="Quicksand"/>
                <a:cs typeface="Quicksand"/>
                <a:sym typeface="Quicksand"/>
              </a:rPr>
              <a:t>123 Anywhere Street, Any City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02046" y="5813312"/>
            <a:ext cx="6223381" cy="635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52"/>
              </a:lnSpc>
              <a:spcBef>
                <a:spcPct val="0"/>
              </a:spcBef>
            </a:pPr>
            <a:r>
              <a:rPr lang="en-US" sz="3751">
                <a:solidFill>
                  <a:srgbClr val="F1F1F1"/>
                </a:solidFill>
                <a:latin typeface="Quicksand"/>
                <a:ea typeface="Quicksand"/>
                <a:cs typeface="Quicksand"/>
                <a:sym typeface="Quicksand"/>
              </a:rPr>
              <a:t>+123-456-7890 (Chidi Eze)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02046" y="7631755"/>
            <a:ext cx="6009745" cy="635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252"/>
              </a:lnSpc>
              <a:spcBef>
                <a:spcPct val="0"/>
              </a:spcBef>
            </a:pPr>
            <a:r>
              <a:rPr lang="en-US" sz="3751">
                <a:solidFill>
                  <a:srgbClr val="F1F1F1"/>
                </a:solidFill>
                <a:latin typeface="Quicksand"/>
                <a:ea typeface="Quicksand"/>
                <a:cs typeface="Quicksand"/>
                <a:sym typeface="Quicksand"/>
              </a:rPr>
              <a:t>hello@reallygreatsite.com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02046" y="1283376"/>
            <a:ext cx="6829320" cy="130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  <a:spcBef>
                <a:spcPct val="0"/>
              </a:spcBef>
            </a:pPr>
            <a:r>
              <a:rPr lang="en-US" sz="8000" b="1" spc="368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Contato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975468" y="9214056"/>
            <a:ext cx="1283832" cy="362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29"/>
              </a:lnSpc>
            </a:pPr>
            <a:r>
              <a:rPr lang="en-US" sz="2504" b="1" spc="160">
                <a:solidFill>
                  <a:srgbClr val="11203F"/>
                </a:solidFill>
                <a:latin typeface="Archivo Narrow Bold"/>
                <a:ea typeface="Archivo Narrow Bold"/>
                <a:cs typeface="Archivo Narrow Bold"/>
                <a:sym typeface="Archivo Narrow Bold"/>
              </a:rPr>
              <a:t>PAGE 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546</Words>
  <Application>Microsoft Office PowerPoint</Application>
  <PresentationFormat>Personalizar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Telegraf</vt:lpstr>
      <vt:lpstr>Arial</vt:lpstr>
      <vt:lpstr>Archivo Narrow Bold</vt:lpstr>
      <vt:lpstr>DM Sans Bold</vt:lpstr>
      <vt:lpstr>Arial Bold</vt:lpstr>
      <vt:lpstr>Calibri</vt:lpstr>
      <vt:lpstr>Quicksand Bold</vt:lpstr>
      <vt:lpstr>Quicksand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EduComp 25</dc:title>
  <cp:lastModifiedBy>João Ricardo Serique Bernardo</cp:lastModifiedBy>
  <cp:revision>2</cp:revision>
  <dcterms:created xsi:type="dcterms:W3CDTF">2006-08-16T00:00:00Z</dcterms:created>
  <dcterms:modified xsi:type="dcterms:W3CDTF">2025-03-10T05:43:40Z</dcterms:modified>
  <dc:identifier>DAGhTIwxWCY</dc:identifier>
</cp:coreProperties>
</file>