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2F5A5-171B-4E5E-A187-96924F387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4CBA1B-C82B-4519-9B3A-A4C84081A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7A12D1-2F22-4B55-BA85-BA00F14D0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9548-F641-455D-BE81-7DA789795D9D}" type="datetimeFigureOut">
              <a:rPr lang="es-ES" smtClean="0"/>
              <a:t>30/07/2021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5D0B86-CDB4-4919-9385-58216D48E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153ACA-B819-47F0-8796-B7F2FD8ED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238DB-89FF-4A67-A102-33AC266DC9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5735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96B3C1-EEBE-4142-AF9E-7399BD964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7938BC8-DF51-4D44-A198-B11F15BFE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99AA3D-0E24-4A0D-895A-9D54C167B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9548-F641-455D-BE81-7DA789795D9D}" type="datetimeFigureOut">
              <a:rPr lang="es-ES" smtClean="0"/>
              <a:t>30/07/2021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B79ED3-DD5A-46A3-88E5-50E8A1673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FCF5FD-0E88-4197-8FEA-8AF49FB57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238DB-89FF-4A67-A102-33AC266DC9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8950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A8A6552-CDAC-4FE9-A8DF-3B83C2F918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DFF57B5-0C92-40AC-BA5E-9B15C307D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55E9C0-F6D4-412D-B81C-468F086BB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9548-F641-455D-BE81-7DA789795D9D}" type="datetimeFigureOut">
              <a:rPr lang="es-ES" smtClean="0"/>
              <a:t>30/07/2021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ED4400-5D3A-4BA8-A02E-ADE870EE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4A91C0-BDB8-49D0-86E7-05846381D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238DB-89FF-4A67-A102-33AC266DC9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3859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F559F2-7F1F-4285-A214-085C1ABEE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813EE7-1974-452B-80A0-CA917849B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F1CC46-1154-4794-8540-9537FC3F2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9548-F641-455D-BE81-7DA789795D9D}" type="datetimeFigureOut">
              <a:rPr lang="es-ES" smtClean="0"/>
              <a:t>30/07/2021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DFC9C6-F927-4392-A58C-680EBB0F5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19655B-D5C0-4160-B3F6-2AEA2FE08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238DB-89FF-4A67-A102-33AC266DC9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6013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B13A0-13EB-4C4F-9F3F-6ED7E5A2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8A7E69-1A46-470D-9D8F-8D2119913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D2A8B1-733B-4460-9A93-048B34A05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9548-F641-455D-BE81-7DA789795D9D}" type="datetimeFigureOut">
              <a:rPr lang="es-ES" smtClean="0"/>
              <a:t>30/07/2021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747FF8-649D-4C76-8EC4-2A54CE9F8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DEB6DA-29CA-477D-BCA0-35832E1E7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238DB-89FF-4A67-A102-33AC266DC9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7796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FCC27-1C29-40C5-BCFB-7EA8DC1F0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071884-5240-488A-8EE8-11A4546C7F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11F1B6D-52A6-4059-A362-61581C90E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4DAD46-6F00-4ADB-9E92-D0042AE79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9548-F641-455D-BE81-7DA789795D9D}" type="datetimeFigureOut">
              <a:rPr lang="es-ES" smtClean="0"/>
              <a:t>30/07/2021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B21A3C8-E74F-4D64-8B03-6DA305FD1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674849E-C505-4F4B-933A-1612AAEEE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238DB-89FF-4A67-A102-33AC266DC9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1790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72F3A-5839-4FF2-819F-12326E1EC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FD1011-8613-4E4D-A73C-70E417FCF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2BB13C1-D8D5-46DD-ACB5-DDD22F684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0966432-C954-4048-8189-C16418F26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BD219BF-FF1F-4BAC-B757-8666C8EAB9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44D7F1A-313E-42F6-A751-591334A74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9548-F641-455D-BE81-7DA789795D9D}" type="datetimeFigureOut">
              <a:rPr lang="es-ES" smtClean="0"/>
              <a:t>30/07/2021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85BFFC1-EEE8-46CD-8EAA-F2B2AEB85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92F3D8B-41BD-4265-8C30-168E033B4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238DB-89FF-4A67-A102-33AC266DC9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2678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2BCE4-6CA2-41FA-AC8C-EC5A969A2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D36A29E-F6BF-4860-9F23-59D4CBE73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9548-F641-455D-BE81-7DA789795D9D}" type="datetimeFigureOut">
              <a:rPr lang="es-ES" smtClean="0"/>
              <a:t>30/07/2021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B180B3C-B857-472B-8206-F2EAC48E5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0929DCE-9024-4F16-9643-E567C8C2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238DB-89FF-4A67-A102-33AC266DC9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4656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D60162A-5BB7-4F16-A6B7-6CE5A1B92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9548-F641-455D-BE81-7DA789795D9D}" type="datetimeFigureOut">
              <a:rPr lang="es-ES" smtClean="0"/>
              <a:t>30/07/2021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8844628-8816-424C-94D1-A85734A66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5F3118F-2B49-49AB-A1FD-B5D4072F8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238DB-89FF-4A67-A102-33AC266DC9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2221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BF3916-D3C9-4F70-A363-CE9DB6353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BBF927-4508-497A-B9F7-031B645C8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1805E15-5DEE-4C79-9327-E44D9B634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8E50B1-2388-43EE-8A54-C5AA215C6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9548-F641-455D-BE81-7DA789795D9D}" type="datetimeFigureOut">
              <a:rPr lang="es-ES" smtClean="0"/>
              <a:t>30/07/2021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0A92A5-7D14-44FE-BCB2-440D5C472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A00F80-FD0E-4EA3-8AEF-2F8EFE862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238DB-89FF-4A67-A102-33AC266DC9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5977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F70126-03D4-4492-8397-26241D9B3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587296E-C728-45E3-A775-C9E10B062D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036A163-842A-487A-8D5A-22DC42088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9AF95C-FAF3-4403-9870-A9701D735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9548-F641-455D-BE81-7DA789795D9D}" type="datetimeFigureOut">
              <a:rPr lang="es-ES" smtClean="0"/>
              <a:t>30/07/2021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ACDF2F-C745-4D1F-876B-BC2FC3A6C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55F385-E6AF-4522-BAAF-580C90CC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238DB-89FF-4A67-A102-33AC266DC9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5853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2960E5F-9DF6-4FB0-BF7E-F75DBAB0A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645AAC-E846-43B3-AAA8-709AFA0AD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A41EBA-6DCF-417C-8E73-17C76D140C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29548-F641-455D-BE81-7DA789795D9D}" type="datetimeFigureOut">
              <a:rPr lang="es-ES" smtClean="0"/>
              <a:t>30/07/2021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CEBDA4-EBFF-4305-A806-49EB5D32B6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B0061F-4E2D-447F-B321-F485B7987B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238DB-89FF-4A67-A102-33AC266DC9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309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B4D3D850-2041-4B7C-AED9-54DA385B1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49F1A7E4-819D-4D21-8E8B-32671A9F9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7 w 5353835"/>
              <a:gd name="connsiteY0" fmla="*/ 5273742 h 5353835"/>
              <a:gd name="connsiteX1" fmla="*/ 4938299 w 5353835"/>
              <a:gd name="connsiteY1" fmla="*/ 5273742 h 5353835"/>
              <a:gd name="connsiteX2" fmla="*/ 4858206 w 5353835"/>
              <a:gd name="connsiteY2" fmla="*/ 5353835 h 5353835"/>
              <a:gd name="connsiteX3" fmla="*/ 770600 w 5353835"/>
              <a:gd name="connsiteY3" fmla="*/ 5353835 h 5353835"/>
              <a:gd name="connsiteX4" fmla="*/ 433255 w 5353835"/>
              <a:gd name="connsiteY4" fmla="*/ 80093 h 5353835"/>
              <a:gd name="connsiteX5" fmla="*/ 51334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58206 h 5353835"/>
              <a:gd name="connsiteX8" fmla="*/ 5273742 w 5353835"/>
              <a:gd name="connsiteY8" fmla="*/ 4938299 h 5353835"/>
              <a:gd name="connsiteX9" fmla="*/ 5273742 w 5353835"/>
              <a:gd name="connsiteY9" fmla="*/ 80093 h 5353835"/>
              <a:gd name="connsiteX10" fmla="*/ 0 w 5353835"/>
              <a:gd name="connsiteY10" fmla="*/ 513348 h 5353835"/>
              <a:gd name="connsiteX11" fmla="*/ 80093 w 5353835"/>
              <a:gd name="connsiteY11" fmla="*/ 433255 h 5353835"/>
              <a:gd name="connsiteX12" fmla="*/ 80093 w 5353835"/>
              <a:gd name="connsiteY12" fmla="*/ 4663328 h 5353835"/>
              <a:gd name="connsiteX13" fmla="*/ 0 w 5353835"/>
              <a:gd name="connsiteY13" fmla="*/ 4583235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7" y="5273742"/>
                </a:moveTo>
                <a:lnTo>
                  <a:pt x="4938299" y="5273742"/>
                </a:lnTo>
                <a:lnTo>
                  <a:pt x="4858206" y="5353835"/>
                </a:lnTo>
                <a:lnTo>
                  <a:pt x="770600" y="5353835"/>
                </a:lnTo>
                <a:close/>
                <a:moveTo>
                  <a:pt x="433255" y="80093"/>
                </a:moveTo>
                <a:lnTo>
                  <a:pt x="513348" y="0"/>
                </a:lnTo>
                <a:lnTo>
                  <a:pt x="5353835" y="0"/>
                </a:lnTo>
                <a:lnTo>
                  <a:pt x="5353835" y="4858206"/>
                </a:lnTo>
                <a:lnTo>
                  <a:pt x="5273742" y="4938299"/>
                </a:lnTo>
                <a:lnTo>
                  <a:pt x="5273742" y="80093"/>
                </a:lnTo>
                <a:close/>
                <a:moveTo>
                  <a:pt x="0" y="513348"/>
                </a:moveTo>
                <a:lnTo>
                  <a:pt x="80093" y="433255"/>
                </a:lnTo>
                <a:lnTo>
                  <a:pt x="80093" y="4663328"/>
                </a:lnTo>
                <a:lnTo>
                  <a:pt x="0" y="45832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6FD0A6-1807-488C-9A49-04ED643C9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6701" y="2452526"/>
            <a:ext cx="4248318" cy="1952947"/>
          </a:xfrm>
          <a:noFill/>
        </p:spPr>
        <p:txBody>
          <a:bodyPr anchor="ctr">
            <a:normAutofit/>
          </a:bodyPr>
          <a:lstStyle/>
          <a:p>
            <a:r>
              <a:rPr lang="es-ES" sz="3600" dirty="0">
                <a:solidFill>
                  <a:srgbClr val="080808"/>
                </a:solidFill>
              </a:rPr>
              <a:t>DOCUMENTACIÓN</a:t>
            </a:r>
            <a:br>
              <a:rPr lang="es-ES" sz="3600" dirty="0">
                <a:solidFill>
                  <a:srgbClr val="080808"/>
                </a:solidFill>
              </a:rPr>
            </a:br>
            <a:r>
              <a:rPr lang="es-ES" sz="3600" dirty="0">
                <a:solidFill>
                  <a:srgbClr val="080808"/>
                </a:solidFill>
              </a:rPr>
              <a:t>BLOG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136F9C-36CD-49F9-B446-A8412A877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2844" y="4137905"/>
            <a:ext cx="2442690" cy="1544988"/>
          </a:xfrm>
          <a:noFill/>
        </p:spPr>
        <p:txBody>
          <a:bodyPr>
            <a:normAutofit/>
          </a:bodyPr>
          <a:lstStyle/>
          <a:p>
            <a:r>
              <a:rPr lang="es-ES" sz="2000" dirty="0">
                <a:solidFill>
                  <a:srgbClr val="080808"/>
                </a:solidFill>
              </a:rPr>
              <a:t>Domínguez Navarrete Eduardo</a:t>
            </a:r>
          </a:p>
          <a:p>
            <a:r>
              <a:rPr lang="es-ES" sz="2000" dirty="0">
                <a:solidFill>
                  <a:srgbClr val="080808"/>
                </a:solidFill>
              </a:rPr>
              <a:t>Mondragón Montoya Aylin</a:t>
            </a:r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CB64814D-A361-44E1-8D97-B83E41C8B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0" y="-2"/>
            <a:ext cx="1248189" cy="1248189"/>
          </a:xfrm>
          <a:prstGeom prst="triangle">
            <a:avLst>
              <a:gd name="adj" fmla="val 10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52A6879-032A-4946-9CCA-44D38BEDF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296832" y="246646"/>
            <a:ext cx="577231" cy="57723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6AB08D7-F0FB-4965-B730-8B874214C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93049" y="367194"/>
            <a:ext cx="999162" cy="99916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48D9297-49FA-43ED-AC6B-E2F153B3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9187" y="946949"/>
            <a:ext cx="352820" cy="35282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77C2D141-F73C-4BF3-B3DF-D3BA74B8B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7826" y="1350438"/>
            <a:ext cx="4160520" cy="4157124"/>
          </a:xfrm>
          <a:custGeom>
            <a:avLst/>
            <a:gdLst>
              <a:gd name="connsiteX0" fmla="*/ 2080261 w 4160520"/>
              <a:gd name="connsiteY0" fmla="*/ 0 h 4157124"/>
              <a:gd name="connsiteX1" fmla="*/ 4160520 w 4160520"/>
              <a:gd name="connsiteY1" fmla="*/ 2078563 h 4157124"/>
              <a:gd name="connsiteX2" fmla="*/ 2080261 w 4160520"/>
              <a:gd name="connsiteY2" fmla="*/ 4157124 h 4157124"/>
              <a:gd name="connsiteX3" fmla="*/ 0 w 4160520"/>
              <a:gd name="connsiteY3" fmla="*/ 2078563 h 4157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0520" h="4157124">
                <a:moveTo>
                  <a:pt x="2080261" y="0"/>
                </a:moveTo>
                <a:lnTo>
                  <a:pt x="4160520" y="2078563"/>
                </a:lnTo>
                <a:lnTo>
                  <a:pt x="2080261" y="4157124"/>
                </a:lnTo>
                <a:lnTo>
                  <a:pt x="0" y="20785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DB456AC5-2DFE-4E00-B0CE-30AAA2A3D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7566" y="1"/>
            <a:ext cx="3997403" cy="3295805"/>
          </a:xfrm>
          <a:custGeom>
            <a:avLst/>
            <a:gdLst>
              <a:gd name="connsiteX0" fmla="*/ 1352836 w 4160520"/>
              <a:gd name="connsiteY0" fmla="*/ 0 h 3430293"/>
              <a:gd name="connsiteX1" fmla="*/ 2807685 w 4160520"/>
              <a:gd name="connsiteY1" fmla="*/ 0 h 3430293"/>
              <a:gd name="connsiteX2" fmla="*/ 4160520 w 4160520"/>
              <a:gd name="connsiteY2" fmla="*/ 1351732 h 3430293"/>
              <a:gd name="connsiteX3" fmla="*/ 2080261 w 4160520"/>
              <a:gd name="connsiteY3" fmla="*/ 3430293 h 3430293"/>
              <a:gd name="connsiteX4" fmla="*/ 0 w 4160520"/>
              <a:gd name="connsiteY4" fmla="*/ 1351732 h 343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0520" h="3430293">
                <a:moveTo>
                  <a:pt x="1352836" y="0"/>
                </a:moveTo>
                <a:lnTo>
                  <a:pt x="2807685" y="0"/>
                </a:lnTo>
                <a:lnTo>
                  <a:pt x="4160520" y="1351732"/>
                </a:lnTo>
                <a:lnTo>
                  <a:pt x="2080261" y="3430293"/>
                </a:lnTo>
                <a:lnTo>
                  <a:pt x="0" y="13517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Angular (framework) - Wikipedia, la enciclopedia libre">
            <a:extLst>
              <a:ext uri="{FF2B5EF4-FFF2-40B4-BE49-F238E27FC236}">
                <a16:creationId xmlns:a16="http://schemas.microsoft.com/office/drawing/2014/main" id="{A1C23D6F-A984-4D2D-9E2E-23DE5D7A8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26866" y="481797"/>
            <a:ext cx="1667086" cy="166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Isosceles Triangle 92">
            <a:extLst>
              <a:ext uri="{FF2B5EF4-FFF2-40B4-BE49-F238E27FC236}">
                <a16:creationId xmlns:a16="http://schemas.microsoft.com/office/drawing/2014/main" id="{D3EB41F8-8868-4FC3-8553-94FEE5A8B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972" y="6102888"/>
            <a:ext cx="1510228" cy="755112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39671820-9967-4806-B0A7-4944C2A4A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447566" y="3562194"/>
            <a:ext cx="3997403" cy="3295805"/>
          </a:xfrm>
          <a:custGeom>
            <a:avLst/>
            <a:gdLst>
              <a:gd name="connsiteX0" fmla="*/ 1352836 w 4160520"/>
              <a:gd name="connsiteY0" fmla="*/ 0 h 3430293"/>
              <a:gd name="connsiteX1" fmla="*/ 2807685 w 4160520"/>
              <a:gd name="connsiteY1" fmla="*/ 0 h 3430293"/>
              <a:gd name="connsiteX2" fmla="*/ 4160520 w 4160520"/>
              <a:gd name="connsiteY2" fmla="*/ 1351732 h 3430293"/>
              <a:gd name="connsiteX3" fmla="*/ 2080261 w 4160520"/>
              <a:gd name="connsiteY3" fmla="*/ 3430293 h 3430293"/>
              <a:gd name="connsiteX4" fmla="*/ 0 w 4160520"/>
              <a:gd name="connsiteY4" fmla="*/ 1351732 h 343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0520" h="3430293">
                <a:moveTo>
                  <a:pt x="1352836" y="0"/>
                </a:moveTo>
                <a:lnTo>
                  <a:pt x="2807685" y="0"/>
                </a:lnTo>
                <a:lnTo>
                  <a:pt x="4160520" y="1351732"/>
                </a:lnTo>
                <a:lnTo>
                  <a:pt x="2080261" y="3430293"/>
                </a:lnTo>
                <a:lnTo>
                  <a:pt x="0" y="13517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8" name="Picture 4" descr="Qué es ASP.NET Core? - Bravent">
            <a:extLst>
              <a:ext uri="{FF2B5EF4-FFF2-40B4-BE49-F238E27FC236}">
                <a16:creationId xmlns:a16="http://schemas.microsoft.com/office/drawing/2014/main" id="{E2132B09-A982-43F2-A160-87C7281A3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79365" y="2726560"/>
            <a:ext cx="1648830" cy="1411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millero de Derecho Parlamentario y Técnica Legislativa - Posts | Facebook">
            <a:extLst>
              <a:ext uri="{FF2B5EF4-FFF2-40B4-BE49-F238E27FC236}">
                <a16:creationId xmlns:a16="http://schemas.microsoft.com/office/drawing/2014/main" id="{7417543C-37D5-4FA0-8734-8B1C2CF32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26866" y="4740295"/>
            <a:ext cx="1667086" cy="166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7332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F05DDD-0EB5-46F5-9088-00368C1F2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s-ES" sz="3600"/>
              <a:t>REQUERIMIENTOS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615689-F564-41FC-8F10-9077E9B1E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s-ES" sz="2000" dirty="0"/>
              <a:t>Angular v. 12.1.4</a:t>
            </a:r>
          </a:p>
          <a:p>
            <a:r>
              <a:rPr lang="es-ES" sz="2000" dirty="0" err="1"/>
              <a:t>Node</a:t>
            </a:r>
            <a:r>
              <a:rPr lang="es-ES" sz="2000" dirty="0"/>
              <a:t> JS v. 14.17.4</a:t>
            </a:r>
          </a:p>
          <a:p>
            <a:r>
              <a:rPr lang="es-ES" sz="2000" dirty="0"/>
              <a:t>Visual Studio 2019 o 2017</a:t>
            </a:r>
          </a:p>
          <a:p>
            <a:r>
              <a:rPr lang="es-ES" sz="2000" dirty="0"/>
              <a:t>SQL Server 2019</a:t>
            </a:r>
          </a:p>
          <a:p>
            <a:r>
              <a:rPr lang="es-ES" sz="2000" dirty="0"/>
              <a:t>SQL Server Management Studio</a:t>
            </a:r>
          </a:p>
          <a:p>
            <a:r>
              <a:rPr lang="es-ES" sz="2000" dirty="0"/>
              <a:t>Visual Studio </a:t>
            </a:r>
            <a:r>
              <a:rPr lang="es-ES" sz="2000" dirty="0" err="1"/>
              <a:t>Code</a:t>
            </a:r>
            <a:endParaRPr lang="es-ES" sz="2000" dirty="0"/>
          </a:p>
          <a:p>
            <a:r>
              <a:rPr lang="es-ES" sz="2000" dirty="0" err="1"/>
              <a:t>Postman</a:t>
            </a:r>
            <a:r>
              <a:rPr lang="es-ES" sz="2000"/>
              <a:t> 8.6.2</a:t>
            </a:r>
            <a:endParaRPr lang="es-E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37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678AB31-CC6D-494A-AED9-E62E7E2EB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s-ES" sz="3600" dirty="0"/>
              <a:t>Creación proyecto.</a:t>
            </a: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D66480-1B40-42E8-9013-202FF96F5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8021" y="1337952"/>
            <a:ext cx="6478513" cy="4516361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2000" dirty="0"/>
              <a:t>Instalación Angular:  </a:t>
            </a:r>
            <a:r>
              <a:rPr lang="es-ES" sz="2000" b="1" dirty="0"/>
              <a:t>( </a:t>
            </a:r>
            <a:r>
              <a:rPr lang="es-ES" sz="2000" b="1" dirty="0" err="1"/>
              <a:t>npm</a:t>
            </a:r>
            <a:r>
              <a:rPr lang="es-ES" sz="2000" b="1" dirty="0"/>
              <a:t> </a:t>
            </a:r>
            <a:r>
              <a:rPr lang="es-ES" sz="2000" b="1" dirty="0" err="1"/>
              <a:t>install</a:t>
            </a:r>
            <a:r>
              <a:rPr lang="es-ES" sz="2000" b="1" dirty="0"/>
              <a:t> -g @angular/cli  )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000" dirty="0"/>
              <a:t>Creación del Proyecto:</a:t>
            </a:r>
          </a:p>
          <a:p>
            <a:pPr marL="0" indent="0">
              <a:buNone/>
            </a:pPr>
            <a:r>
              <a:rPr lang="es-ES" sz="2000" b="1" dirty="0"/>
              <a:t>ng new </a:t>
            </a:r>
            <a:r>
              <a:rPr lang="es-ES" sz="2000" b="1" dirty="0" err="1"/>
              <a:t>BlogLab</a:t>
            </a:r>
            <a:r>
              <a:rPr lang="es-ES" sz="2000" b="1" dirty="0"/>
              <a:t>-UI --</a:t>
            </a:r>
            <a:r>
              <a:rPr lang="es-ES" sz="2000" b="1" dirty="0" err="1"/>
              <a:t>skip-git</a:t>
            </a:r>
            <a:r>
              <a:rPr lang="es-ES" sz="2000" b="1" dirty="0"/>
              <a:t> --</a:t>
            </a:r>
            <a:r>
              <a:rPr lang="es-ES" sz="2000" b="1" dirty="0" err="1"/>
              <a:t>skip-tests</a:t>
            </a:r>
            <a:r>
              <a:rPr lang="es-ES" sz="2000" b="1" dirty="0"/>
              <a:t> --</a:t>
            </a:r>
            <a:r>
              <a:rPr lang="es-ES" sz="2000" b="1" dirty="0" err="1"/>
              <a:t>skip-install</a:t>
            </a:r>
            <a:endParaRPr lang="es-ES" sz="2000" b="1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Would you like to add Angular routing? </a:t>
            </a:r>
            <a:r>
              <a:rPr lang="en-US" sz="2000" b="1" dirty="0"/>
              <a:t>Yes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Which stylesheet format would you like to use? </a:t>
            </a:r>
            <a:r>
              <a:rPr lang="en-US" sz="2000" b="1" dirty="0"/>
              <a:t>CSS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/>
              <a:t>Entrar</a:t>
            </a:r>
            <a:r>
              <a:rPr lang="en-US" sz="2000" dirty="0"/>
              <a:t> dentro del Proyecto con cd:  </a:t>
            </a:r>
            <a:r>
              <a:rPr lang="en-US" sz="2000" b="1" dirty="0"/>
              <a:t>cd </a:t>
            </a:r>
            <a:r>
              <a:rPr lang="en-US" sz="2000" b="1" dirty="0" err="1"/>
              <a:t>BlogLab</a:t>
            </a:r>
            <a:r>
              <a:rPr lang="en-US" sz="2000" b="1" dirty="0"/>
              <a:t>-UI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/>
              <a:t>Instalar</a:t>
            </a:r>
            <a:r>
              <a:rPr lang="en-US" sz="2000" dirty="0"/>
              <a:t> </a:t>
            </a:r>
            <a:r>
              <a:rPr lang="en-US" sz="2000" dirty="0" err="1"/>
              <a:t>npm</a:t>
            </a:r>
            <a:r>
              <a:rPr lang="en-US" sz="2000" dirty="0"/>
              <a:t>: </a:t>
            </a:r>
            <a:r>
              <a:rPr lang="en-US" sz="2000" b="1" dirty="0"/>
              <a:t>( </a:t>
            </a:r>
            <a:r>
              <a:rPr lang="en-US" sz="2000" b="1" dirty="0" err="1"/>
              <a:t>npm</a:t>
            </a:r>
            <a:r>
              <a:rPr lang="en-US" sz="2000" b="1" dirty="0"/>
              <a:t> install 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/>
              <a:t>Instalar</a:t>
            </a:r>
            <a:r>
              <a:rPr lang="en-US" sz="2000" dirty="0"/>
              <a:t> bootstrap : </a:t>
            </a:r>
            <a:r>
              <a:rPr lang="en-US" sz="2000" b="1" dirty="0"/>
              <a:t>( ng add </a:t>
            </a:r>
            <a:r>
              <a:rPr lang="en-US" sz="2000" b="1" dirty="0" err="1"/>
              <a:t>ngx</a:t>
            </a:r>
            <a:r>
              <a:rPr lang="en-US" sz="2000" b="1" dirty="0"/>
              <a:t>-bootstrap 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/>
              <a:t>Instalar</a:t>
            </a:r>
            <a:r>
              <a:rPr lang="en-US" sz="2000" dirty="0"/>
              <a:t> </a:t>
            </a:r>
            <a:r>
              <a:rPr lang="en-US" sz="2000" dirty="0" err="1"/>
              <a:t>fortawesome</a:t>
            </a:r>
            <a:r>
              <a:rPr lang="en-US" sz="2000" dirty="0"/>
              <a:t>: </a:t>
            </a:r>
            <a:r>
              <a:rPr lang="en-US" sz="2000" b="1" dirty="0"/>
              <a:t>(</a:t>
            </a:r>
            <a:r>
              <a:rPr lang="nb-NO" sz="2000" b="1" dirty="0"/>
              <a:t>npm install --save @fortawesome/fontawesome-free</a:t>
            </a:r>
            <a:r>
              <a:rPr lang="en-US" sz="2000" b="1" dirty="0"/>
              <a:t> 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/>
              <a:t>Dirigirse</a:t>
            </a:r>
            <a:r>
              <a:rPr lang="en-US" sz="2000" dirty="0"/>
              <a:t> a </a:t>
            </a:r>
            <a:r>
              <a:rPr lang="en-US" sz="2000" b="1" dirty="0" err="1"/>
              <a:t>Angular.json</a:t>
            </a:r>
            <a:r>
              <a:rPr lang="en-US" sz="2000" b="1" dirty="0"/>
              <a:t> </a:t>
            </a:r>
            <a:r>
              <a:rPr lang="en-US" sz="2000" dirty="0"/>
              <a:t>y </a:t>
            </a:r>
            <a:r>
              <a:rPr lang="en-US" sz="2000" dirty="0" err="1"/>
              <a:t>escribir</a:t>
            </a:r>
            <a:r>
              <a:rPr lang="en-US" sz="2000" dirty="0"/>
              <a:t> lo </a:t>
            </a:r>
            <a:r>
              <a:rPr lang="en-US" sz="2000" dirty="0" err="1"/>
              <a:t>siguiente</a:t>
            </a:r>
            <a:r>
              <a:rPr lang="en-US" sz="2000" dirty="0"/>
              <a:t>: ,</a:t>
            </a:r>
            <a:r>
              <a:rPr lang="es-ES" sz="2100" b="1" dirty="0"/>
              <a:t>"./</a:t>
            </a:r>
            <a:r>
              <a:rPr lang="es-ES" sz="2100" b="1" dirty="0" err="1"/>
              <a:t>node_modules</a:t>
            </a:r>
            <a:r>
              <a:rPr lang="es-ES" sz="2100" b="1" dirty="0"/>
              <a:t>/@fortawesome/fontawesome-free/css/all.css"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100" b="1" dirty="0"/>
              <a:t>Ejecutar el servidor local : ng serve –o </a:t>
            </a:r>
          </a:p>
          <a:p>
            <a:pPr marL="514350" indent="-514350">
              <a:buFont typeface="+mj-lt"/>
              <a:buAutoNum type="arabicPeriod"/>
            </a:pPr>
            <a:endParaRPr lang="es-ES" sz="2000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17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119B19-F599-4BF6-A4A0-D86D1D1D8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PASOS CREACIÓN PROYECTO.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1E3ED9A-78A7-43AB-B7DE-FDE4B80946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530" t="24232" r="16742" b="55989"/>
          <a:stretch/>
        </p:blipFill>
        <p:spPr>
          <a:xfrm>
            <a:off x="2309608" y="2484025"/>
            <a:ext cx="7572783" cy="2271712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C4D2F13D-9F66-4D92-8C28-D03F2AD731FB}"/>
              </a:ext>
            </a:extLst>
          </p:cNvPr>
          <p:cNvCxnSpPr>
            <a:cxnSpLocks/>
          </p:cNvCxnSpPr>
          <p:nvPr/>
        </p:nvCxnSpPr>
        <p:spPr>
          <a:xfrm>
            <a:off x="838200" y="3334327"/>
            <a:ext cx="1369291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743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A7568F-601F-4A37-B4EA-54872B82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PASOS CREACIÓN PROYECTO.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0B5F4CE-05F1-4C30-A48D-480ED5487A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0617" t="22803" r="6875" b="28243"/>
          <a:stretch/>
        </p:blipFill>
        <p:spPr>
          <a:xfrm>
            <a:off x="1348509" y="1312707"/>
            <a:ext cx="10413009" cy="5405500"/>
          </a:xfrm>
          <a:prstGeom prst="rect">
            <a:avLst/>
          </a:prstGeom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463F756F-9A7D-4292-B83B-FA4056D7DBA8}"/>
              </a:ext>
            </a:extLst>
          </p:cNvPr>
          <p:cNvCxnSpPr>
            <a:cxnSpLocks/>
          </p:cNvCxnSpPr>
          <p:nvPr/>
        </p:nvCxnSpPr>
        <p:spPr>
          <a:xfrm>
            <a:off x="184727" y="1768764"/>
            <a:ext cx="104601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A79E9EC5-ED24-4059-92D9-AA4AC76AE4D6}"/>
              </a:ext>
            </a:extLst>
          </p:cNvPr>
          <p:cNvCxnSpPr>
            <a:cxnSpLocks/>
          </p:cNvCxnSpPr>
          <p:nvPr/>
        </p:nvCxnSpPr>
        <p:spPr>
          <a:xfrm>
            <a:off x="184727" y="2124364"/>
            <a:ext cx="104601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21BED1A1-CB36-46F2-AD53-091805D30B47}"/>
              </a:ext>
            </a:extLst>
          </p:cNvPr>
          <p:cNvCxnSpPr>
            <a:cxnSpLocks/>
          </p:cNvCxnSpPr>
          <p:nvPr/>
        </p:nvCxnSpPr>
        <p:spPr>
          <a:xfrm>
            <a:off x="184727" y="5652655"/>
            <a:ext cx="104601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119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514CAF-8A04-4AD9-BD77-38944014B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PASOS CREACIÓN PROYECTO.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6EA0D98-4918-4DF4-B6C7-11A934569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0352" t="23101" r="11794" b="46476"/>
          <a:stretch/>
        </p:blipFill>
        <p:spPr>
          <a:xfrm>
            <a:off x="1452087" y="2010755"/>
            <a:ext cx="9133116" cy="3438699"/>
          </a:xfr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A96AC6CE-7F43-45B5-A2B2-324656DBD822}"/>
              </a:ext>
            </a:extLst>
          </p:cNvPr>
          <p:cNvCxnSpPr>
            <a:cxnSpLocks/>
          </p:cNvCxnSpPr>
          <p:nvPr/>
        </p:nvCxnSpPr>
        <p:spPr>
          <a:xfrm>
            <a:off x="315191" y="4354945"/>
            <a:ext cx="104601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220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E6331-A1CD-4BCD-9D8F-CE4FB1D1A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PASOS CREACIÓN PROYECTO.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D702EE85-F6F9-4120-8008-C7AAA4E56D24}"/>
              </a:ext>
            </a:extLst>
          </p:cNvPr>
          <p:cNvCxnSpPr>
            <a:cxnSpLocks/>
          </p:cNvCxnSpPr>
          <p:nvPr/>
        </p:nvCxnSpPr>
        <p:spPr>
          <a:xfrm>
            <a:off x="387926" y="2757055"/>
            <a:ext cx="104601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F7291960-7FD0-4503-BDFB-6CD798FF3F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635" t="23351" r="10227" b="37310"/>
          <a:stretch/>
        </p:blipFill>
        <p:spPr>
          <a:xfrm>
            <a:off x="1563254" y="1768764"/>
            <a:ext cx="9968474" cy="463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232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9B4F8A-01F8-49A4-96EB-0D3F7E950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C2EEE2-11A7-4BE0-A9F1-A7D3F72E2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72578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172</Words>
  <Application>Microsoft Office PowerPoint</Application>
  <PresentationFormat>Panorámica</PresentationFormat>
  <Paragraphs>27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DOCUMENTACIÓN BLOG</vt:lpstr>
      <vt:lpstr>REQUERIMIENTOS</vt:lpstr>
      <vt:lpstr>Creación proyecto.</vt:lpstr>
      <vt:lpstr>PASOS CREACIÓN PROYECTO.</vt:lpstr>
      <vt:lpstr>PASOS CREACIÓN PROYECTO.</vt:lpstr>
      <vt:lpstr>PASOS CREACIÓN PROYECTO.</vt:lpstr>
      <vt:lpstr>PASOS CREACIÓN PROYECTO.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DOCUMENTACIÓN BLOG</dc:title>
  <dc:creator>Ing Aparicio</dc:creator>
  <cp:lastModifiedBy>Ing Aparicio</cp:lastModifiedBy>
  <cp:revision>2</cp:revision>
  <dcterms:created xsi:type="dcterms:W3CDTF">2021-07-30T06:46:21Z</dcterms:created>
  <dcterms:modified xsi:type="dcterms:W3CDTF">2021-07-30T07:31:23Z</dcterms:modified>
</cp:coreProperties>
</file>