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1188000" y="216000"/>
            <a:ext cx="7740000" cy="5040000"/>
            <a:chOff x="1188000" y="216000"/>
            <a:chExt cx="7740000" cy="5040000"/>
          </a:xfrm>
        </p:grpSpPr>
        <p:sp>
          <p:nvSpPr>
            <p:cNvPr id="64" name="Google Shape;64;p14"/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68" name="Google Shape;68;p14"/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4"/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" name="Google Shape;72;p14"/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3" name="Google Shape;73;p14"/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14"/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14"/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4"/>
          <p:cNvSpPr/>
          <p:nvPr/>
        </p:nvSpPr>
        <p:spPr>
          <a:xfrm>
            <a:off x="1254600" y="2442595"/>
            <a:ext cx="7416000" cy="1224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CARROUSEL DE IMAGENES 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508760" y="1545731"/>
            <a:ext cx="2592000" cy="6253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strike="noStrike">
                <a:latin typeface="Arial"/>
                <a:ea typeface="Arial"/>
                <a:cs typeface="Arial"/>
                <a:sym typeface="Arial"/>
              </a:rPr>
              <a:t>Título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188000" y="775800"/>
            <a:ext cx="7668000" cy="3762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368000" y="847800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4770000" y="1393835"/>
            <a:ext cx="3528000" cy="49401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dirty="0"/>
              <a:t>HOME       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Acerca de  Clases     Profesores    Eventos    Blog	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7884000" y="900000"/>
            <a:ext cx="828000" cy="180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>
                <a:latin typeface="Arial"/>
                <a:ea typeface="Arial"/>
                <a:cs typeface="Arial"/>
                <a:sym typeface="Arial"/>
              </a:rPr>
              <a:t>Búsqueda</a:t>
            </a:r>
            <a:endParaRPr sz="9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8541360" y="936000"/>
            <a:ext cx="134994" cy="108386"/>
            <a:chOff x="8541360" y="936000"/>
            <a:chExt cx="134994" cy="108386"/>
          </a:xfrm>
        </p:grpSpPr>
        <p:sp>
          <p:nvSpPr>
            <p:cNvPr id="90" name="Google Shape;90;p14"/>
            <p:cNvSpPr/>
            <p:nvPr/>
          </p:nvSpPr>
          <p:spPr>
            <a:xfrm>
              <a:off x="8541360" y="936000"/>
              <a:ext cx="90000" cy="90360"/>
            </a:xfrm>
            <a:prstGeom prst="ellipse">
              <a:avLst/>
            </a:pr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2056200">
              <a:off x="8568360" y="993240"/>
              <a:ext cx="111600" cy="21600"/>
            </a:xfrm>
            <a:prstGeom prst="rect">
              <a:avLst/>
            </a:prstGeom>
            <a:solidFill>
              <a:srgbClr val="729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548560" y="943200"/>
              <a:ext cx="75600" cy="75600"/>
            </a:xfrm>
            <a:prstGeom prst="ellipse">
              <a:avLst/>
            </a:prstGeom>
            <a:solidFill>
              <a:srgbClr val="ADC5E7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4"/>
          <p:cNvSpPr/>
          <p:nvPr/>
        </p:nvSpPr>
        <p:spPr>
          <a:xfrm>
            <a:off x="1188000" y="4879800"/>
            <a:ext cx="7668000" cy="3762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368000" y="4932000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36000" y="4968000"/>
            <a:ext cx="13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Contacto Tel. 5555555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068000" y="4968000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Términos y condiciones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472000" y="4965480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Política de privacidad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4068000" y="4968000"/>
            <a:ext cx="0" cy="218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5472000" y="4968000"/>
            <a:ext cx="0" cy="218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" name="Google Shape;1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5800" y="4891800"/>
            <a:ext cx="376221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6000" y="4959900"/>
            <a:ext cx="252022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1300" y="4968000"/>
            <a:ext cx="218524" cy="2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otón de acción: ir hacia delante o siguient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1AC75A-0B1D-478F-97D8-67FE63A8B766}"/>
              </a:ext>
            </a:extLst>
          </p:cNvPr>
          <p:cNvSpPr/>
          <p:nvPr/>
        </p:nvSpPr>
        <p:spPr>
          <a:xfrm>
            <a:off x="8154720" y="2874735"/>
            <a:ext cx="393840" cy="376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Google Shape;96;p14">
            <a:extLst>
              <a:ext uri="{FF2B5EF4-FFF2-40B4-BE49-F238E27FC236}">
                <a16:creationId xmlns:a16="http://schemas.microsoft.com/office/drawing/2014/main" id="{2E07D0A8-F3F7-4A80-86B4-AA86624CE84F}"/>
              </a:ext>
            </a:extLst>
          </p:cNvPr>
          <p:cNvSpPr txBox="1"/>
          <p:nvPr/>
        </p:nvSpPr>
        <p:spPr>
          <a:xfrm>
            <a:off x="1323628" y="1231530"/>
            <a:ext cx="13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Contacto Tel. 5555555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;p14">
            <a:extLst>
              <a:ext uri="{FF2B5EF4-FFF2-40B4-BE49-F238E27FC236}">
                <a16:creationId xmlns:a16="http://schemas.microsoft.com/office/drawing/2014/main" id="{6040797C-5AE0-431C-9A56-D78E48CF7E22}"/>
              </a:ext>
            </a:extLst>
          </p:cNvPr>
          <p:cNvGrpSpPr/>
          <p:nvPr/>
        </p:nvGrpSpPr>
        <p:grpSpPr>
          <a:xfrm>
            <a:off x="1188000" y="216000"/>
            <a:ext cx="7859046" cy="5040000"/>
            <a:chOff x="1188000" y="216000"/>
            <a:chExt cx="7740000" cy="5040000"/>
          </a:xfrm>
        </p:grpSpPr>
        <p:sp>
          <p:nvSpPr>
            <p:cNvPr id="3" name="Google Shape;64;p14">
              <a:extLst>
                <a:ext uri="{FF2B5EF4-FFF2-40B4-BE49-F238E27FC236}">
                  <a16:creationId xmlns:a16="http://schemas.microsoft.com/office/drawing/2014/main" id="{6760FCFB-19BA-49AE-861E-0525F795FF1F}"/>
                </a:ext>
              </a:extLst>
            </p:cNvPr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5;p14">
              <a:extLst>
                <a:ext uri="{FF2B5EF4-FFF2-40B4-BE49-F238E27FC236}">
                  <a16:creationId xmlns:a16="http://schemas.microsoft.com/office/drawing/2014/main" id="{FBD69025-0C80-41F3-A9F7-DE78C2C25EB8}"/>
                </a:ext>
              </a:extLst>
            </p:cNvPr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;p14">
              <a:extLst>
                <a:ext uri="{FF2B5EF4-FFF2-40B4-BE49-F238E27FC236}">
                  <a16:creationId xmlns:a16="http://schemas.microsoft.com/office/drawing/2014/main" id="{6CAD22CC-89ED-4C16-8C65-5DBC26060F8A}"/>
                </a:ext>
              </a:extLst>
            </p:cNvPr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" name="Google Shape;67;p14">
              <a:extLst>
                <a:ext uri="{FF2B5EF4-FFF2-40B4-BE49-F238E27FC236}">
                  <a16:creationId xmlns:a16="http://schemas.microsoft.com/office/drawing/2014/main" id="{6F765D4A-3872-4AAC-A67C-257D01761492}"/>
                </a:ext>
              </a:extLst>
            </p:cNvPr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7" name="Google Shape;68;p14">
              <a:extLst>
                <a:ext uri="{FF2B5EF4-FFF2-40B4-BE49-F238E27FC236}">
                  <a16:creationId xmlns:a16="http://schemas.microsoft.com/office/drawing/2014/main" id="{20EC8BB8-A6AF-42E9-8D71-942A71157BB5}"/>
                </a:ext>
              </a:extLst>
            </p:cNvPr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18" name="Google Shape;69;p14">
                <a:extLst>
                  <a:ext uri="{FF2B5EF4-FFF2-40B4-BE49-F238E27FC236}">
                    <a16:creationId xmlns:a16="http://schemas.microsoft.com/office/drawing/2014/main" id="{317EC586-F581-48DE-92AB-2B87CB4C3B0E}"/>
                  </a:ext>
                </a:extLst>
              </p:cNvPr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0;p14">
                <a:extLst>
                  <a:ext uri="{FF2B5EF4-FFF2-40B4-BE49-F238E27FC236}">
                    <a16:creationId xmlns:a16="http://schemas.microsoft.com/office/drawing/2014/main" id="{BD23A1F6-D019-486C-9FCB-051BE0FC5A63}"/>
                  </a:ext>
                </a:extLst>
              </p:cNvPr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0" name="Google Shape;71;p14">
                <a:extLst>
                  <a:ext uri="{FF2B5EF4-FFF2-40B4-BE49-F238E27FC236}">
                    <a16:creationId xmlns:a16="http://schemas.microsoft.com/office/drawing/2014/main" id="{E3240A42-3E30-40C7-B805-D0DB7005DE01}"/>
                  </a:ext>
                </a:extLst>
              </p:cNvPr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EAA5EBC3-B617-4DC8-ABC1-0D2469B40E4B}"/>
                </a:ext>
              </a:extLst>
            </p:cNvPr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CCD66F1C-03C6-4B5C-AB1B-35AF9ADD2FB6}"/>
                </a:ext>
              </a:extLst>
            </p:cNvPr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4;p14">
              <a:extLst>
                <a:ext uri="{FF2B5EF4-FFF2-40B4-BE49-F238E27FC236}">
                  <a16:creationId xmlns:a16="http://schemas.microsoft.com/office/drawing/2014/main" id="{96D42C0A-3683-47B7-BE23-49C69F013B56}"/>
                </a:ext>
              </a:extLst>
            </p:cNvPr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75;p14">
              <a:extLst>
                <a:ext uri="{FF2B5EF4-FFF2-40B4-BE49-F238E27FC236}">
                  <a16:creationId xmlns:a16="http://schemas.microsoft.com/office/drawing/2014/main" id="{DACA0CE2-1B0D-4A64-8FEE-9DDDF3CE63BA}"/>
                </a:ext>
              </a:extLst>
            </p:cNvPr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15" name="Google Shape;76;p14">
                <a:extLst>
                  <a:ext uri="{FF2B5EF4-FFF2-40B4-BE49-F238E27FC236}">
                    <a16:creationId xmlns:a16="http://schemas.microsoft.com/office/drawing/2014/main" id="{5A439C18-24BC-46C0-89F2-5DB5FEFDFA7E}"/>
                  </a:ext>
                </a:extLst>
              </p:cNvPr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7;p14">
                <a:extLst>
                  <a:ext uri="{FF2B5EF4-FFF2-40B4-BE49-F238E27FC236}">
                    <a16:creationId xmlns:a16="http://schemas.microsoft.com/office/drawing/2014/main" id="{2446C71A-AFBB-4FD2-96EF-E0F87477931A}"/>
                  </a:ext>
                </a:extLst>
              </p:cNvPr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8;p14">
                <a:extLst>
                  <a:ext uri="{FF2B5EF4-FFF2-40B4-BE49-F238E27FC236}">
                    <a16:creationId xmlns:a16="http://schemas.microsoft.com/office/drawing/2014/main" id="{C41A6A80-588E-4280-8F67-91681388CE0D}"/>
                  </a:ext>
                </a:extLst>
              </p:cNvPr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79;p14">
              <a:extLst>
                <a:ext uri="{FF2B5EF4-FFF2-40B4-BE49-F238E27FC236}">
                  <a16:creationId xmlns:a16="http://schemas.microsoft.com/office/drawing/2014/main" id="{6FFD0A6E-7D86-4C15-B7F0-E1AEFB18E300}"/>
                </a:ext>
              </a:extLst>
            </p:cNvPr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0;p14">
              <a:extLst>
                <a:ext uri="{FF2B5EF4-FFF2-40B4-BE49-F238E27FC236}">
                  <a16:creationId xmlns:a16="http://schemas.microsoft.com/office/drawing/2014/main" id="{E3ECB329-61EF-40E9-B9A2-E5BD7D51648D}"/>
                </a:ext>
              </a:extLst>
            </p:cNvPr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;p14">
              <a:extLst>
                <a:ext uri="{FF2B5EF4-FFF2-40B4-BE49-F238E27FC236}">
                  <a16:creationId xmlns:a16="http://schemas.microsoft.com/office/drawing/2014/main" id="{30401234-FBB2-4AAA-AA8F-53D4F59B312F}"/>
                </a:ext>
              </a:extLst>
            </p:cNvPr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3;p14">
            <a:extLst>
              <a:ext uri="{FF2B5EF4-FFF2-40B4-BE49-F238E27FC236}">
                <a16:creationId xmlns:a16="http://schemas.microsoft.com/office/drawing/2014/main" id="{A65A08FD-5FEE-4142-BE42-C610DFE4F764}"/>
              </a:ext>
            </a:extLst>
          </p:cNvPr>
          <p:cNvSpPr/>
          <p:nvPr/>
        </p:nvSpPr>
        <p:spPr>
          <a:xfrm>
            <a:off x="1319040" y="2403900"/>
            <a:ext cx="2088000" cy="1224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4;p14">
            <a:extLst>
              <a:ext uri="{FF2B5EF4-FFF2-40B4-BE49-F238E27FC236}">
                <a16:creationId xmlns:a16="http://schemas.microsoft.com/office/drawing/2014/main" id="{B67AD409-3202-43CA-92CB-6B76F84A7BF5}"/>
              </a:ext>
            </a:extLst>
          </p:cNvPr>
          <p:cNvSpPr txBox="1"/>
          <p:nvPr/>
        </p:nvSpPr>
        <p:spPr>
          <a:xfrm>
            <a:off x="5663046" y="2423898"/>
            <a:ext cx="3384000" cy="17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strike="noStrike" dirty="0">
                <a:latin typeface="Arial"/>
                <a:ea typeface="Arial"/>
                <a:cs typeface="Arial"/>
                <a:sym typeface="Arial"/>
              </a:rPr>
              <a:t>PÁRRAFO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simply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printing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typesetting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industry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industry's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ever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1500s,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printer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took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galley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scrambled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specimen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survived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centuries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leap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electronic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typesetting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remaining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essentially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unchanged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popularised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1960s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Letraset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sheets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containing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passages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and more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recently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desktop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publishing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software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Aldus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PageMaker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versions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2;p14">
            <a:extLst>
              <a:ext uri="{FF2B5EF4-FFF2-40B4-BE49-F238E27FC236}">
                <a16:creationId xmlns:a16="http://schemas.microsoft.com/office/drawing/2014/main" id="{55A28B86-3B81-4103-836B-420A67B4CDC7}"/>
              </a:ext>
            </a:extLst>
          </p:cNvPr>
          <p:cNvSpPr/>
          <p:nvPr/>
        </p:nvSpPr>
        <p:spPr>
          <a:xfrm>
            <a:off x="4054092" y="2403900"/>
            <a:ext cx="1584000" cy="2267100"/>
          </a:xfrm>
          <a:prstGeom prst="rect">
            <a:avLst/>
          </a:prstGeom>
          <a:solidFill>
            <a:srgbClr val="59C5C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Lista de cosas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Noticias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Más proyectos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Blogs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Perfiles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3;p14">
            <a:extLst>
              <a:ext uri="{FF2B5EF4-FFF2-40B4-BE49-F238E27FC236}">
                <a16:creationId xmlns:a16="http://schemas.microsoft.com/office/drawing/2014/main" id="{2703D795-33E2-438B-A53A-9F999C34846F}"/>
              </a:ext>
            </a:extLst>
          </p:cNvPr>
          <p:cNvSpPr/>
          <p:nvPr/>
        </p:nvSpPr>
        <p:spPr>
          <a:xfrm>
            <a:off x="1319040" y="3879000"/>
            <a:ext cx="2088000" cy="792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99;p14">
            <a:extLst>
              <a:ext uri="{FF2B5EF4-FFF2-40B4-BE49-F238E27FC236}">
                <a16:creationId xmlns:a16="http://schemas.microsoft.com/office/drawing/2014/main" id="{D5007458-B961-4FC0-B214-CE9A70056FE8}"/>
              </a:ext>
            </a:extLst>
          </p:cNvPr>
          <p:cNvSpPr txBox="1"/>
          <p:nvPr/>
        </p:nvSpPr>
        <p:spPr>
          <a:xfrm>
            <a:off x="3946092" y="3762208"/>
            <a:ext cx="1800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0" u="sng" strike="noStrike" dirty="0">
                <a:latin typeface="Arial"/>
                <a:ea typeface="Arial"/>
                <a:cs typeface="Arial"/>
                <a:sym typeface="Arial"/>
              </a:rPr>
              <a:t>Enlace o liga</a:t>
            </a:r>
            <a:endParaRPr sz="2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83;p14">
            <a:extLst>
              <a:ext uri="{FF2B5EF4-FFF2-40B4-BE49-F238E27FC236}">
                <a16:creationId xmlns:a16="http://schemas.microsoft.com/office/drawing/2014/main" id="{1BB8D9DB-3E22-41C0-A232-AB40FD644E7D}"/>
              </a:ext>
            </a:extLst>
          </p:cNvPr>
          <p:cNvSpPr txBox="1"/>
          <p:nvPr/>
        </p:nvSpPr>
        <p:spPr>
          <a:xfrm>
            <a:off x="3722940" y="863963"/>
            <a:ext cx="2592000" cy="6253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strike="noStrike">
                <a:latin typeface="Arial"/>
                <a:ea typeface="Arial"/>
                <a:cs typeface="Arial"/>
                <a:sym typeface="Arial"/>
              </a:rPr>
              <a:t>Título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36BBC7FE-B46B-4395-8A9E-305814EA5497}"/>
              </a:ext>
            </a:extLst>
          </p:cNvPr>
          <p:cNvSpPr txBox="1"/>
          <p:nvPr/>
        </p:nvSpPr>
        <p:spPr>
          <a:xfrm>
            <a:off x="3722940" y="1617190"/>
            <a:ext cx="2592000" cy="3660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err="1"/>
              <a:t>Subt</a:t>
            </a:r>
            <a:r>
              <a:rPr lang="es-ES" sz="2800" dirty="0" err="1"/>
              <a:t>ítulo</a:t>
            </a: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38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3;p14">
            <a:extLst>
              <a:ext uri="{FF2B5EF4-FFF2-40B4-BE49-F238E27FC236}">
                <a16:creationId xmlns:a16="http://schemas.microsoft.com/office/drawing/2014/main" id="{4106C5BD-DC0B-463A-BA52-42967BEF806F}"/>
              </a:ext>
            </a:extLst>
          </p:cNvPr>
          <p:cNvGrpSpPr/>
          <p:nvPr/>
        </p:nvGrpSpPr>
        <p:grpSpPr>
          <a:xfrm>
            <a:off x="1188000" y="216000"/>
            <a:ext cx="7859046" cy="5040000"/>
            <a:chOff x="1188000" y="216000"/>
            <a:chExt cx="7740000" cy="5040000"/>
          </a:xfrm>
        </p:grpSpPr>
        <p:sp>
          <p:nvSpPr>
            <p:cNvPr id="3" name="Google Shape;64;p14">
              <a:extLst>
                <a:ext uri="{FF2B5EF4-FFF2-40B4-BE49-F238E27FC236}">
                  <a16:creationId xmlns:a16="http://schemas.microsoft.com/office/drawing/2014/main" id="{9682B77C-AD25-4B13-8700-2C6A8457561B}"/>
                </a:ext>
              </a:extLst>
            </p:cNvPr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5;p14">
              <a:extLst>
                <a:ext uri="{FF2B5EF4-FFF2-40B4-BE49-F238E27FC236}">
                  <a16:creationId xmlns:a16="http://schemas.microsoft.com/office/drawing/2014/main" id="{ED0E744F-207F-41D4-970B-AB03ECD3F3CC}"/>
                </a:ext>
              </a:extLst>
            </p:cNvPr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;p14">
              <a:extLst>
                <a:ext uri="{FF2B5EF4-FFF2-40B4-BE49-F238E27FC236}">
                  <a16:creationId xmlns:a16="http://schemas.microsoft.com/office/drawing/2014/main" id="{1FF98B88-0C89-4514-9D8B-F7493E9CF7F8}"/>
                </a:ext>
              </a:extLst>
            </p:cNvPr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6" name="Google Shape;67;p14">
              <a:extLst>
                <a:ext uri="{FF2B5EF4-FFF2-40B4-BE49-F238E27FC236}">
                  <a16:creationId xmlns:a16="http://schemas.microsoft.com/office/drawing/2014/main" id="{0BDFE138-A0EC-48CF-A1A2-5D5DC3A868FA}"/>
                </a:ext>
              </a:extLst>
            </p:cNvPr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7" name="Google Shape;68;p14">
              <a:extLst>
                <a:ext uri="{FF2B5EF4-FFF2-40B4-BE49-F238E27FC236}">
                  <a16:creationId xmlns:a16="http://schemas.microsoft.com/office/drawing/2014/main" id="{5C19BAF6-D393-44A4-80C9-33385458A3AB}"/>
                </a:ext>
              </a:extLst>
            </p:cNvPr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18" name="Google Shape;69;p14">
                <a:extLst>
                  <a:ext uri="{FF2B5EF4-FFF2-40B4-BE49-F238E27FC236}">
                    <a16:creationId xmlns:a16="http://schemas.microsoft.com/office/drawing/2014/main" id="{DFB362EC-92A3-4463-8FDA-439377B5CEEB}"/>
                  </a:ext>
                </a:extLst>
              </p:cNvPr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0;p14">
                <a:extLst>
                  <a:ext uri="{FF2B5EF4-FFF2-40B4-BE49-F238E27FC236}">
                    <a16:creationId xmlns:a16="http://schemas.microsoft.com/office/drawing/2014/main" id="{1A64759B-FB19-41FB-989E-679F022EAFE5}"/>
                  </a:ext>
                </a:extLst>
              </p:cNvPr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0" name="Google Shape;71;p14">
                <a:extLst>
                  <a:ext uri="{FF2B5EF4-FFF2-40B4-BE49-F238E27FC236}">
                    <a16:creationId xmlns:a16="http://schemas.microsoft.com/office/drawing/2014/main" id="{AC938669-60A5-4EC2-AA30-D415385C295D}"/>
                  </a:ext>
                </a:extLst>
              </p:cNvPr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72;p14">
              <a:extLst>
                <a:ext uri="{FF2B5EF4-FFF2-40B4-BE49-F238E27FC236}">
                  <a16:creationId xmlns:a16="http://schemas.microsoft.com/office/drawing/2014/main" id="{D31A71C3-D506-4D0F-B8A2-F04EDA79DBFB}"/>
                </a:ext>
              </a:extLst>
            </p:cNvPr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" name="Google Shape;73;p14">
              <a:extLst>
                <a:ext uri="{FF2B5EF4-FFF2-40B4-BE49-F238E27FC236}">
                  <a16:creationId xmlns:a16="http://schemas.microsoft.com/office/drawing/2014/main" id="{23816F88-2BEB-4317-9933-40CCE7756F12}"/>
                </a:ext>
              </a:extLst>
            </p:cNvPr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4;p14">
              <a:extLst>
                <a:ext uri="{FF2B5EF4-FFF2-40B4-BE49-F238E27FC236}">
                  <a16:creationId xmlns:a16="http://schemas.microsoft.com/office/drawing/2014/main" id="{B0F42671-9BC3-41E3-A62B-E664B79DF399}"/>
                </a:ext>
              </a:extLst>
            </p:cNvPr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75;p14">
              <a:extLst>
                <a:ext uri="{FF2B5EF4-FFF2-40B4-BE49-F238E27FC236}">
                  <a16:creationId xmlns:a16="http://schemas.microsoft.com/office/drawing/2014/main" id="{AD0ED128-8F62-4A57-A240-94B89F5DB6B7}"/>
                </a:ext>
              </a:extLst>
            </p:cNvPr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15" name="Google Shape;76;p14">
                <a:extLst>
                  <a:ext uri="{FF2B5EF4-FFF2-40B4-BE49-F238E27FC236}">
                    <a16:creationId xmlns:a16="http://schemas.microsoft.com/office/drawing/2014/main" id="{9DC1CF26-4F49-47EA-8063-13527E7D33F2}"/>
                  </a:ext>
                </a:extLst>
              </p:cNvPr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7;p14">
                <a:extLst>
                  <a:ext uri="{FF2B5EF4-FFF2-40B4-BE49-F238E27FC236}">
                    <a16:creationId xmlns:a16="http://schemas.microsoft.com/office/drawing/2014/main" id="{1277333E-BA89-4A93-A430-17C6870C2797}"/>
                  </a:ext>
                </a:extLst>
              </p:cNvPr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8;p14">
                <a:extLst>
                  <a:ext uri="{FF2B5EF4-FFF2-40B4-BE49-F238E27FC236}">
                    <a16:creationId xmlns:a16="http://schemas.microsoft.com/office/drawing/2014/main" id="{8F06A4DE-F258-49B6-A9F6-C0977F09A3D3}"/>
                  </a:ext>
                </a:extLst>
              </p:cNvPr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79;p14">
              <a:extLst>
                <a:ext uri="{FF2B5EF4-FFF2-40B4-BE49-F238E27FC236}">
                  <a16:creationId xmlns:a16="http://schemas.microsoft.com/office/drawing/2014/main" id="{57165480-1DC7-4D0B-9CFF-BD4DBACAA02B}"/>
                </a:ext>
              </a:extLst>
            </p:cNvPr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0;p14">
              <a:extLst>
                <a:ext uri="{FF2B5EF4-FFF2-40B4-BE49-F238E27FC236}">
                  <a16:creationId xmlns:a16="http://schemas.microsoft.com/office/drawing/2014/main" id="{1310CE70-1F30-402B-959F-1D1DFD796207}"/>
                </a:ext>
              </a:extLst>
            </p:cNvPr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;p14">
              <a:extLst>
                <a:ext uri="{FF2B5EF4-FFF2-40B4-BE49-F238E27FC236}">
                  <a16:creationId xmlns:a16="http://schemas.microsoft.com/office/drawing/2014/main" id="{FAB0146E-86A5-4D4C-ABC5-A9669C88BBC1}"/>
                </a:ext>
              </a:extLst>
            </p:cNvPr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3;p14">
            <a:extLst>
              <a:ext uri="{FF2B5EF4-FFF2-40B4-BE49-F238E27FC236}">
                <a16:creationId xmlns:a16="http://schemas.microsoft.com/office/drawing/2014/main" id="{AEC93124-3091-4F70-BB7A-D28E0BA98092}"/>
              </a:ext>
            </a:extLst>
          </p:cNvPr>
          <p:cNvSpPr txBox="1"/>
          <p:nvPr/>
        </p:nvSpPr>
        <p:spPr>
          <a:xfrm>
            <a:off x="3605709" y="1247444"/>
            <a:ext cx="2592000" cy="6253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strike="noStrike">
                <a:latin typeface="Arial"/>
                <a:ea typeface="Arial"/>
                <a:cs typeface="Arial"/>
                <a:sym typeface="Arial"/>
              </a:rPr>
              <a:t>Título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86;p14">
            <a:extLst>
              <a:ext uri="{FF2B5EF4-FFF2-40B4-BE49-F238E27FC236}">
                <a16:creationId xmlns:a16="http://schemas.microsoft.com/office/drawing/2014/main" id="{991A69FA-B498-4DE4-8A83-3A33398823F4}"/>
              </a:ext>
            </a:extLst>
          </p:cNvPr>
          <p:cNvSpPr/>
          <p:nvPr/>
        </p:nvSpPr>
        <p:spPr>
          <a:xfrm>
            <a:off x="4289709" y="885622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Botón de acción: ir hacia delante o siguient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A25929D-A530-4918-B325-59720C711DF2}"/>
              </a:ext>
            </a:extLst>
          </p:cNvPr>
          <p:cNvSpPr/>
          <p:nvPr/>
        </p:nvSpPr>
        <p:spPr>
          <a:xfrm>
            <a:off x="8206702" y="2647175"/>
            <a:ext cx="393840" cy="3762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Google Shape;93;p14">
            <a:extLst>
              <a:ext uri="{FF2B5EF4-FFF2-40B4-BE49-F238E27FC236}">
                <a16:creationId xmlns:a16="http://schemas.microsoft.com/office/drawing/2014/main" id="{D65A8FE3-7B49-440B-A8DB-0D4633A08BED}"/>
              </a:ext>
            </a:extLst>
          </p:cNvPr>
          <p:cNvSpPr/>
          <p:nvPr/>
        </p:nvSpPr>
        <p:spPr>
          <a:xfrm>
            <a:off x="1319040" y="2403900"/>
            <a:ext cx="2088000" cy="1224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3;p14">
            <a:extLst>
              <a:ext uri="{FF2B5EF4-FFF2-40B4-BE49-F238E27FC236}">
                <a16:creationId xmlns:a16="http://schemas.microsoft.com/office/drawing/2014/main" id="{599E0F78-988C-4255-AEF8-154227707AE6}"/>
              </a:ext>
            </a:extLst>
          </p:cNvPr>
          <p:cNvSpPr/>
          <p:nvPr/>
        </p:nvSpPr>
        <p:spPr>
          <a:xfrm>
            <a:off x="3605709" y="2411375"/>
            <a:ext cx="2088000" cy="1224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3;p14">
            <a:extLst>
              <a:ext uri="{FF2B5EF4-FFF2-40B4-BE49-F238E27FC236}">
                <a16:creationId xmlns:a16="http://schemas.microsoft.com/office/drawing/2014/main" id="{A3AD6444-144F-4A68-9D49-BC31EEF0A965}"/>
              </a:ext>
            </a:extLst>
          </p:cNvPr>
          <p:cNvSpPr/>
          <p:nvPr/>
        </p:nvSpPr>
        <p:spPr>
          <a:xfrm>
            <a:off x="5941274" y="2411375"/>
            <a:ext cx="2088000" cy="1224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343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3;p14">
            <a:extLst>
              <a:ext uri="{FF2B5EF4-FFF2-40B4-BE49-F238E27FC236}">
                <a16:creationId xmlns:a16="http://schemas.microsoft.com/office/drawing/2014/main" id="{BC32E193-AE59-4681-AC91-AA02F4916FC8}"/>
              </a:ext>
            </a:extLst>
          </p:cNvPr>
          <p:cNvGrpSpPr/>
          <p:nvPr/>
        </p:nvGrpSpPr>
        <p:grpSpPr>
          <a:xfrm>
            <a:off x="1110789" y="99900"/>
            <a:ext cx="7859046" cy="5040000"/>
            <a:chOff x="1188000" y="216000"/>
            <a:chExt cx="7740000" cy="5040000"/>
          </a:xfrm>
        </p:grpSpPr>
        <p:sp>
          <p:nvSpPr>
            <p:cNvPr id="4" name="Google Shape;64;p14">
              <a:extLst>
                <a:ext uri="{FF2B5EF4-FFF2-40B4-BE49-F238E27FC236}">
                  <a16:creationId xmlns:a16="http://schemas.microsoft.com/office/drawing/2014/main" id="{AFEAE453-8AAB-404A-A7E4-AE3D756BEC7D}"/>
                </a:ext>
              </a:extLst>
            </p:cNvPr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;p14">
              <a:extLst>
                <a:ext uri="{FF2B5EF4-FFF2-40B4-BE49-F238E27FC236}">
                  <a16:creationId xmlns:a16="http://schemas.microsoft.com/office/drawing/2014/main" id="{E16293DB-9FF1-46E2-9EE7-30D0CA6095DD}"/>
                </a:ext>
              </a:extLst>
            </p:cNvPr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;p14">
              <a:extLst>
                <a:ext uri="{FF2B5EF4-FFF2-40B4-BE49-F238E27FC236}">
                  <a16:creationId xmlns:a16="http://schemas.microsoft.com/office/drawing/2014/main" id="{DC80D079-B404-4C4D-8FD6-E34CCE6370CF}"/>
                </a:ext>
              </a:extLst>
            </p:cNvPr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" name="Google Shape;67;p14">
              <a:extLst>
                <a:ext uri="{FF2B5EF4-FFF2-40B4-BE49-F238E27FC236}">
                  <a16:creationId xmlns:a16="http://schemas.microsoft.com/office/drawing/2014/main" id="{D8E5685F-0CE1-4CF1-9700-D2F66C440A32}"/>
                </a:ext>
              </a:extLst>
            </p:cNvPr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8" name="Google Shape;68;p14">
              <a:extLst>
                <a:ext uri="{FF2B5EF4-FFF2-40B4-BE49-F238E27FC236}">
                  <a16:creationId xmlns:a16="http://schemas.microsoft.com/office/drawing/2014/main" id="{6BFAD627-4339-4DBC-B029-5A128C5B9665}"/>
                </a:ext>
              </a:extLst>
            </p:cNvPr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19" name="Google Shape;69;p14">
                <a:extLst>
                  <a:ext uri="{FF2B5EF4-FFF2-40B4-BE49-F238E27FC236}">
                    <a16:creationId xmlns:a16="http://schemas.microsoft.com/office/drawing/2014/main" id="{F532731E-D115-45AA-9570-6642295F2B8A}"/>
                  </a:ext>
                </a:extLst>
              </p:cNvPr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0;p14">
                <a:extLst>
                  <a:ext uri="{FF2B5EF4-FFF2-40B4-BE49-F238E27FC236}">
                    <a16:creationId xmlns:a16="http://schemas.microsoft.com/office/drawing/2014/main" id="{95AB7AD0-77F8-4D2F-A080-04314F32BA13}"/>
                  </a:ext>
                </a:extLst>
              </p:cNvPr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" name="Google Shape;71;p14">
                <a:extLst>
                  <a:ext uri="{FF2B5EF4-FFF2-40B4-BE49-F238E27FC236}">
                    <a16:creationId xmlns:a16="http://schemas.microsoft.com/office/drawing/2014/main" id="{F205FE90-2796-4915-8BA3-EFB30FE39C8C}"/>
                  </a:ext>
                </a:extLst>
              </p:cNvPr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72;p14">
              <a:extLst>
                <a:ext uri="{FF2B5EF4-FFF2-40B4-BE49-F238E27FC236}">
                  <a16:creationId xmlns:a16="http://schemas.microsoft.com/office/drawing/2014/main" id="{9868C08F-3E8F-4C7B-B6EB-A839AF44E753}"/>
                </a:ext>
              </a:extLst>
            </p:cNvPr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" name="Google Shape;73;p14">
              <a:extLst>
                <a:ext uri="{FF2B5EF4-FFF2-40B4-BE49-F238E27FC236}">
                  <a16:creationId xmlns:a16="http://schemas.microsoft.com/office/drawing/2014/main" id="{76C2F767-71A4-4A03-AD3C-25AE0A0AFF6C}"/>
                </a:ext>
              </a:extLst>
            </p:cNvPr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4;p14">
              <a:extLst>
                <a:ext uri="{FF2B5EF4-FFF2-40B4-BE49-F238E27FC236}">
                  <a16:creationId xmlns:a16="http://schemas.microsoft.com/office/drawing/2014/main" id="{BA2C8B33-E5D0-4B1E-A310-688588866757}"/>
                </a:ext>
              </a:extLst>
            </p:cNvPr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75;p14">
              <a:extLst>
                <a:ext uri="{FF2B5EF4-FFF2-40B4-BE49-F238E27FC236}">
                  <a16:creationId xmlns:a16="http://schemas.microsoft.com/office/drawing/2014/main" id="{B890B109-6C28-4FDF-980D-29503CC19647}"/>
                </a:ext>
              </a:extLst>
            </p:cNvPr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16" name="Google Shape;76;p14">
                <a:extLst>
                  <a:ext uri="{FF2B5EF4-FFF2-40B4-BE49-F238E27FC236}">
                    <a16:creationId xmlns:a16="http://schemas.microsoft.com/office/drawing/2014/main" id="{F738193C-E130-4DE1-8E8C-725851BC66F4}"/>
                  </a:ext>
                </a:extLst>
              </p:cNvPr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7;p14">
                <a:extLst>
                  <a:ext uri="{FF2B5EF4-FFF2-40B4-BE49-F238E27FC236}">
                    <a16:creationId xmlns:a16="http://schemas.microsoft.com/office/drawing/2014/main" id="{CD5FAA48-DBC3-47D9-9C69-6A5C8433F1BA}"/>
                  </a:ext>
                </a:extLst>
              </p:cNvPr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8;p14">
                <a:extLst>
                  <a:ext uri="{FF2B5EF4-FFF2-40B4-BE49-F238E27FC236}">
                    <a16:creationId xmlns:a16="http://schemas.microsoft.com/office/drawing/2014/main" id="{69C22504-11F4-4698-97FF-A88E52E0ADB8}"/>
                  </a:ext>
                </a:extLst>
              </p:cNvPr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79;p14">
              <a:extLst>
                <a:ext uri="{FF2B5EF4-FFF2-40B4-BE49-F238E27FC236}">
                  <a16:creationId xmlns:a16="http://schemas.microsoft.com/office/drawing/2014/main" id="{36DA5776-3461-4FAA-832C-1B567B4742B3}"/>
                </a:ext>
              </a:extLst>
            </p:cNvPr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0;p14">
              <a:extLst>
                <a:ext uri="{FF2B5EF4-FFF2-40B4-BE49-F238E27FC236}">
                  <a16:creationId xmlns:a16="http://schemas.microsoft.com/office/drawing/2014/main" id="{D47D4F5A-70DF-4B7C-BC44-C1068F8EC5E4}"/>
                </a:ext>
              </a:extLst>
            </p:cNvPr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;p14">
              <a:extLst>
                <a:ext uri="{FF2B5EF4-FFF2-40B4-BE49-F238E27FC236}">
                  <a16:creationId xmlns:a16="http://schemas.microsoft.com/office/drawing/2014/main" id="{EDE2FEA4-28E4-4751-886F-6CC0BD2B2906}"/>
                </a:ext>
              </a:extLst>
            </p:cNvPr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6;p14">
            <a:extLst>
              <a:ext uri="{FF2B5EF4-FFF2-40B4-BE49-F238E27FC236}">
                <a16:creationId xmlns:a16="http://schemas.microsoft.com/office/drawing/2014/main" id="{5FF6C8CB-03A2-4247-BFC1-9B91CBEB0F2D}"/>
              </a:ext>
            </a:extLst>
          </p:cNvPr>
          <p:cNvSpPr/>
          <p:nvPr/>
        </p:nvSpPr>
        <p:spPr>
          <a:xfrm>
            <a:off x="4289709" y="885622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83;p14">
            <a:extLst>
              <a:ext uri="{FF2B5EF4-FFF2-40B4-BE49-F238E27FC236}">
                <a16:creationId xmlns:a16="http://schemas.microsoft.com/office/drawing/2014/main" id="{51B2979D-F578-45A4-A38F-EEC1AB768983}"/>
              </a:ext>
            </a:extLst>
          </p:cNvPr>
          <p:cNvSpPr txBox="1"/>
          <p:nvPr/>
        </p:nvSpPr>
        <p:spPr>
          <a:xfrm>
            <a:off x="3744312" y="1247444"/>
            <a:ext cx="2592000" cy="3660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err="1"/>
              <a:t>Subt</a:t>
            </a:r>
            <a:r>
              <a:rPr lang="es-ES" sz="2800" dirty="0" err="1"/>
              <a:t>ítulo</a:t>
            </a:r>
            <a:endParaRPr sz="2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3;p14">
            <a:extLst>
              <a:ext uri="{FF2B5EF4-FFF2-40B4-BE49-F238E27FC236}">
                <a16:creationId xmlns:a16="http://schemas.microsoft.com/office/drawing/2014/main" id="{4F22EC36-475E-43BE-86F4-B92028DD305C}"/>
              </a:ext>
            </a:extLst>
          </p:cNvPr>
          <p:cNvSpPr/>
          <p:nvPr/>
        </p:nvSpPr>
        <p:spPr>
          <a:xfrm>
            <a:off x="1528936" y="1953704"/>
            <a:ext cx="3242355" cy="2626395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/>
              <a:t>VIDEO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03;p14">
            <a:extLst>
              <a:ext uri="{FF2B5EF4-FFF2-40B4-BE49-F238E27FC236}">
                <a16:creationId xmlns:a16="http://schemas.microsoft.com/office/drawing/2014/main" id="{5622CE61-3FE5-4AAA-AE4A-5F5868CFE040}"/>
              </a:ext>
            </a:extLst>
          </p:cNvPr>
          <p:cNvSpPr/>
          <p:nvPr/>
        </p:nvSpPr>
        <p:spPr>
          <a:xfrm>
            <a:off x="5652087" y="1827900"/>
            <a:ext cx="2088000" cy="792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03;p14">
            <a:extLst>
              <a:ext uri="{FF2B5EF4-FFF2-40B4-BE49-F238E27FC236}">
                <a16:creationId xmlns:a16="http://schemas.microsoft.com/office/drawing/2014/main" id="{1E8E007E-0018-4D50-BE57-65B00958AEA0}"/>
              </a:ext>
            </a:extLst>
          </p:cNvPr>
          <p:cNvSpPr/>
          <p:nvPr/>
        </p:nvSpPr>
        <p:spPr>
          <a:xfrm>
            <a:off x="5652087" y="2781705"/>
            <a:ext cx="2088000" cy="792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03;p14">
            <a:extLst>
              <a:ext uri="{FF2B5EF4-FFF2-40B4-BE49-F238E27FC236}">
                <a16:creationId xmlns:a16="http://schemas.microsoft.com/office/drawing/2014/main" id="{70C7187F-F2BC-4D0A-B4B6-13A64B6BDAC4}"/>
              </a:ext>
            </a:extLst>
          </p:cNvPr>
          <p:cNvSpPr/>
          <p:nvPr/>
        </p:nvSpPr>
        <p:spPr>
          <a:xfrm>
            <a:off x="5652087" y="3788100"/>
            <a:ext cx="2088000" cy="792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685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14">
            <a:extLst>
              <a:ext uri="{FF2B5EF4-FFF2-40B4-BE49-F238E27FC236}">
                <a16:creationId xmlns:a16="http://schemas.microsoft.com/office/drawing/2014/main" id="{BBF0C4F6-8C8A-491C-848C-A32C014315C6}"/>
              </a:ext>
            </a:extLst>
          </p:cNvPr>
          <p:cNvSpPr txBox="1"/>
          <p:nvPr/>
        </p:nvSpPr>
        <p:spPr>
          <a:xfrm>
            <a:off x="3605709" y="1247444"/>
            <a:ext cx="2592000" cy="6253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 b="0" strike="noStrike">
                <a:latin typeface="Arial"/>
                <a:ea typeface="Arial"/>
                <a:cs typeface="Arial"/>
                <a:sym typeface="Arial"/>
              </a:rPr>
              <a:t>Título</a:t>
            </a:r>
            <a:endParaRPr sz="44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63;p14">
            <a:extLst>
              <a:ext uri="{FF2B5EF4-FFF2-40B4-BE49-F238E27FC236}">
                <a16:creationId xmlns:a16="http://schemas.microsoft.com/office/drawing/2014/main" id="{F802A290-84AC-4A6A-89BE-3FCFA3550E03}"/>
              </a:ext>
            </a:extLst>
          </p:cNvPr>
          <p:cNvGrpSpPr/>
          <p:nvPr/>
        </p:nvGrpSpPr>
        <p:grpSpPr>
          <a:xfrm>
            <a:off x="1110789" y="99900"/>
            <a:ext cx="7859046" cy="5040000"/>
            <a:chOff x="1188000" y="216000"/>
            <a:chExt cx="7740000" cy="5040000"/>
          </a:xfrm>
        </p:grpSpPr>
        <p:sp>
          <p:nvSpPr>
            <p:cNvPr id="4" name="Google Shape;64;p14">
              <a:extLst>
                <a:ext uri="{FF2B5EF4-FFF2-40B4-BE49-F238E27FC236}">
                  <a16:creationId xmlns:a16="http://schemas.microsoft.com/office/drawing/2014/main" id="{A7143CCB-7DA8-4619-881D-50B0009A8A4E}"/>
                </a:ext>
              </a:extLst>
            </p:cNvPr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5;p14">
              <a:extLst>
                <a:ext uri="{FF2B5EF4-FFF2-40B4-BE49-F238E27FC236}">
                  <a16:creationId xmlns:a16="http://schemas.microsoft.com/office/drawing/2014/main" id="{5E512E32-A14D-4D62-9108-3229D2655D32}"/>
                </a:ext>
              </a:extLst>
            </p:cNvPr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;p14">
              <a:extLst>
                <a:ext uri="{FF2B5EF4-FFF2-40B4-BE49-F238E27FC236}">
                  <a16:creationId xmlns:a16="http://schemas.microsoft.com/office/drawing/2014/main" id="{FECCA5C3-D5CA-4149-B9AC-22BA7E09A7AB}"/>
                </a:ext>
              </a:extLst>
            </p:cNvPr>
            <p:cNvSpPr/>
            <p:nvPr/>
          </p:nvSpPr>
          <p:spPr>
            <a:xfrm>
              <a:off x="132444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" name="Google Shape;67;p14">
              <a:extLst>
                <a:ext uri="{FF2B5EF4-FFF2-40B4-BE49-F238E27FC236}">
                  <a16:creationId xmlns:a16="http://schemas.microsoft.com/office/drawing/2014/main" id="{342745DB-ECB3-4715-82BB-5137935CEFA7}"/>
                </a:ext>
              </a:extLst>
            </p:cNvPr>
            <p:cNvSpPr/>
            <p:nvPr/>
          </p:nvSpPr>
          <p:spPr>
            <a:xfrm>
              <a:off x="1600920" y="444240"/>
              <a:ext cx="184320" cy="216360"/>
            </a:xfrm>
            <a:custGeom>
              <a:avLst/>
              <a:gdLst/>
              <a:ahLst/>
              <a:cxnLst/>
              <a:rect l="l" t="t" r="r" b="b"/>
              <a:pathLst>
                <a:path w="514" h="603" extrusionOk="0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8" name="Google Shape;68;p14">
              <a:extLst>
                <a:ext uri="{FF2B5EF4-FFF2-40B4-BE49-F238E27FC236}">
                  <a16:creationId xmlns:a16="http://schemas.microsoft.com/office/drawing/2014/main" id="{D7B17119-47D5-46CD-A98E-D1D3F04085CD}"/>
                </a:ext>
              </a:extLst>
            </p:cNvPr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19" name="Google Shape;69;p14">
                <a:extLst>
                  <a:ext uri="{FF2B5EF4-FFF2-40B4-BE49-F238E27FC236}">
                    <a16:creationId xmlns:a16="http://schemas.microsoft.com/office/drawing/2014/main" id="{51FB68A6-F69E-431B-8A22-8EF313306C6A}"/>
                  </a:ext>
                </a:extLst>
              </p:cNvPr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0;p14">
                <a:extLst>
                  <a:ext uri="{FF2B5EF4-FFF2-40B4-BE49-F238E27FC236}">
                    <a16:creationId xmlns:a16="http://schemas.microsoft.com/office/drawing/2014/main" id="{CD93ED73-07DA-47AD-BA12-9C1A7FF0287E}"/>
                  </a:ext>
                </a:extLst>
              </p:cNvPr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315" extrusionOk="0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21" name="Google Shape;71;p14">
                <a:extLst>
                  <a:ext uri="{FF2B5EF4-FFF2-40B4-BE49-F238E27FC236}">
                    <a16:creationId xmlns:a16="http://schemas.microsoft.com/office/drawing/2014/main" id="{6C1FF8FF-8084-4097-A770-6E8B5F8FA13A}"/>
                  </a:ext>
                </a:extLst>
              </p:cNvPr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72;p14">
              <a:extLst>
                <a:ext uri="{FF2B5EF4-FFF2-40B4-BE49-F238E27FC236}">
                  <a16:creationId xmlns:a16="http://schemas.microsoft.com/office/drawing/2014/main" id="{0C846972-2A9E-4314-9171-41C75C3D6AAC}"/>
                </a:ext>
              </a:extLst>
            </p:cNvPr>
            <p:cNvSpPr/>
            <p:nvPr/>
          </p:nvSpPr>
          <p:spPr>
            <a:xfrm>
              <a:off x="1874880" y="444240"/>
              <a:ext cx="198000" cy="197640"/>
            </a:xfrm>
            <a:custGeom>
              <a:avLst/>
              <a:gdLst/>
              <a:ahLst/>
              <a:cxnLst/>
              <a:rect l="l" t="t" r="r" b="b"/>
              <a:pathLst>
                <a:path w="620" h="551" extrusionOk="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" name="Google Shape;73;p14">
              <a:extLst>
                <a:ext uri="{FF2B5EF4-FFF2-40B4-BE49-F238E27FC236}">
                  <a16:creationId xmlns:a16="http://schemas.microsoft.com/office/drawing/2014/main" id="{1E322E09-221E-4AF9-A0F0-311277D4CFD3}"/>
                </a:ext>
              </a:extLst>
            </p:cNvPr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500" b="0" i="0" u="none" strike="noStrike" cap="none"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sz="15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4;p14">
              <a:extLst>
                <a:ext uri="{FF2B5EF4-FFF2-40B4-BE49-F238E27FC236}">
                  <a16:creationId xmlns:a16="http://schemas.microsoft.com/office/drawing/2014/main" id="{303CCAB8-9CD8-41AF-823D-F689973E6537}"/>
                </a:ext>
              </a:extLst>
            </p:cNvPr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3465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75;p14">
              <a:extLst>
                <a:ext uri="{FF2B5EF4-FFF2-40B4-BE49-F238E27FC236}">
                  <a16:creationId xmlns:a16="http://schemas.microsoft.com/office/drawing/2014/main" id="{6A811011-ECC4-4B49-AABD-3966E323DC55}"/>
                </a:ext>
              </a:extLst>
            </p:cNvPr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16" name="Google Shape;76;p14">
                <a:extLst>
                  <a:ext uri="{FF2B5EF4-FFF2-40B4-BE49-F238E27FC236}">
                    <a16:creationId xmlns:a16="http://schemas.microsoft.com/office/drawing/2014/main" id="{DD9D73AB-E4C8-48A1-A83B-BC362C334221}"/>
                  </a:ext>
                </a:extLst>
              </p:cNvPr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7;p14">
                <a:extLst>
                  <a:ext uri="{FF2B5EF4-FFF2-40B4-BE49-F238E27FC236}">
                    <a16:creationId xmlns:a16="http://schemas.microsoft.com/office/drawing/2014/main" id="{41D1833C-36F1-4AD7-A35B-FD959F6CF2CB}"/>
                  </a:ext>
                </a:extLst>
              </p:cNvPr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8;p14">
                <a:extLst>
                  <a:ext uri="{FF2B5EF4-FFF2-40B4-BE49-F238E27FC236}">
                    <a16:creationId xmlns:a16="http://schemas.microsoft.com/office/drawing/2014/main" id="{95426B69-01C7-4AE0-9D9E-234ED4D7D2C7}"/>
                  </a:ext>
                </a:extLst>
              </p:cNvPr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w="9525" cap="flat" cmpd="sng">
                <a:solidFill>
                  <a:srgbClr val="3465A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79;p14">
              <a:extLst>
                <a:ext uri="{FF2B5EF4-FFF2-40B4-BE49-F238E27FC236}">
                  <a16:creationId xmlns:a16="http://schemas.microsoft.com/office/drawing/2014/main" id="{0B0E0380-1427-4943-9356-0C24E8473E69}"/>
                </a:ext>
              </a:extLst>
            </p:cNvPr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800" b="0" strike="noStrike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MX" sz="700" b="1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sz="7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0;p14">
              <a:extLst>
                <a:ext uri="{FF2B5EF4-FFF2-40B4-BE49-F238E27FC236}">
                  <a16:creationId xmlns:a16="http://schemas.microsoft.com/office/drawing/2014/main" id="{435C05DE-F488-40BD-BCE9-BB03840E98D8}"/>
                </a:ext>
              </a:extLst>
            </p:cNvPr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;p14">
              <a:extLst>
                <a:ext uri="{FF2B5EF4-FFF2-40B4-BE49-F238E27FC236}">
                  <a16:creationId xmlns:a16="http://schemas.microsoft.com/office/drawing/2014/main" id="{8F4CE0BD-EDC9-4D3A-9FC1-579E802DCBCC}"/>
                </a:ext>
              </a:extLst>
            </p:cNvPr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94;p14">
            <a:extLst>
              <a:ext uri="{FF2B5EF4-FFF2-40B4-BE49-F238E27FC236}">
                <a16:creationId xmlns:a16="http://schemas.microsoft.com/office/drawing/2014/main" id="{2CFBD070-759D-4E75-A932-67CD3718B868}"/>
              </a:ext>
            </a:extLst>
          </p:cNvPr>
          <p:cNvSpPr/>
          <p:nvPr/>
        </p:nvSpPr>
        <p:spPr>
          <a:xfrm>
            <a:off x="1121755" y="4763700"/>
            <a:ext cx="7774973" cy="376200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5;p14">
            <a:extLst>
              <a:ext uri="{FF2B5EF4-FFF2-40B4-BE49-F238E27FC236}">
                <a16:creationId xmlns:a16="http://schemas.microsoft.com/office/drawing/2014/main" id="{C9B40586-C051-46EB-BD76-C9BF8EB2922F}"/>
              </a:ext>
            </a:extLst>
          </p:cNvPr>
          <p:cNvSpPr/>
          <p:nvPr/>
        </p:nvSpPr>
        <p:spPr>
          <a:xfrm>
            <a:off x="1296756" y="1121444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 dirty="0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556A005B-1604-4552-8C8F-EBB77422DE2D}"/>
              </a:ext>
            </a:extLst>
          </p:cNvPr>
          <p:cNvSpPr/>
          <p:nvPr/>
        </p:nvSpPr>
        <p:spPr>
          <a:xfrm>
            <a:off x="4567897" y="1051132"/>
            <a:ext cx="1584000" cy="2267100"/>
          </a:xfrm>
          <a:prstGeom prst="rect">
            <a:avLst/>
          </a:prstGeom>
          <a:solidFill>
            <a:srgbClr val="59C5C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>
                <a:latin typeface="Arial"/>
                <a:ea typeface="Arial"/>
                <a:cs typeface="Arial"/>
                <a:sym typeface="Arial"/>
              </a:rPr>
              <a:t>HORARIOS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Noticias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Más proyectos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Blogs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lang="es-MX" sz="1300" b="0" u="sng" strike="noStrike" dirty="0">
                <a:latin typeface="Arial"/>
                <a:ea typeface="Arial"/>
                <a:cs typeface="Arial"/>
                <a:sym typeface="Arial"/>
              </a:rPr>
              <a:t>Perfiles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84;p14">
            <a:extLst>
              <a:ext uri="{FF2B5EF4-FFF2-40B4-BE49-F238E27FC236}">
                <a16:creationId xmlns:a16="http://schemas.microsoft.com/office/drawing/2014/main" id="{BE18CFC1-0E28-4E9A-A517-A871AEA4DF1A}"/>
              </a:ext>
            </a:extLst>
          </p:cNvPr>
          <p:cNvSpPr txBox="1"/>
          <p:nvPr/>
        </p:nvSpPr>
        <p:spPr>
          <a:xfrm>
            <a:off x="1183897" y="1709236"/>
            <a:ext cx="3384000" cy="17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b="1" strike="noStrike" dirty="0">
                <a:latin typeface="Arial"/>
                <a:ea typeface="Arial"/>
                <a:cs typeface="Arial"/>
                <a:sym typeface="Arial"/>
              </a:rPr>
              <a:t>PÁRRAFO</a:t>
            </a:r>
            <a:endParaRPr sz="13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simply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printing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typesetting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industry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been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industry's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dummy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ever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1500s,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unknown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printer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took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galley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scrambled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make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specimen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has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survived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five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centuries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leap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electronic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typesetting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remaining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essentially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unchanged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was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popularised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1960s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Letraset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sheets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containing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passages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, and more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recently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desktop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publishing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software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Aldus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PageMaker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including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versions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Lorem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900" b="0" strike="noStrike" dirty="0" err="1">
                <a:latin typeface="Arial"/>
                <a:ea typeface="Arial"/>
                <a:cs typeface="Arial"/>
                <a:sym typeface="Arial"/>
              </a:rPr>
              <a:t>Ipsum</a:t>
            </a: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104;p14">
            <a:extLst>
              <a:ext uri="{FF2B5EF4-FFF2-40B4-BE49-F238E27FC236}">
                <a16:creationId xmlns:a16="http://schemas.microsoft.com/office/drawing/2014/main" id="{368DBB02-0FCD-4812-BF24-F9D856B376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9981" y="996368"/>
            <a:ext cx="376221" cy="3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5;p14">
            <a:extLst>
              <a:ext uri="{FF2B5EF4-FFF2-40B4-BE49-F238E27FC236}">
                <a16:creationId xmlns:a16="http://schemas.microsoft.com/office/drawing/2014/main" id="{E6966D0D-8AD7-4C48-B769-634AB367A5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886" y="1372568"/>
            <a:ext cx="252022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06;p14">
            <a:extLst>
              <a:ext uri="{FF2B5EF4-FFF2-40B4-BE49-F238E27FC236}">
                <a16:creationId xmlns:a16="http://schemas.microsoft.com/office/drawing/2014/main" id="{E75482E0-40B4-4B79-9FE5-C4B59E89A1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8829" y="1748768"/>
            <a:ext cx="218524" cy="2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103;p14">
            <a:extLst>
              <a:ext uri="{FF2B5EF4-FFF2-40B4-BE49-F238E27FC236}">
                <a16:creationId xmlns:a16="http://schemas.microsoft.com/office/drawing/2014/main" id="{D78C8DF6-0478-4ABE-B90D-80238C501334}"/>
              </a:ext>
            </a:extLst>
          </p:cNvPr>
          <p:cNvSpPr/>
          <p:nvPr/>
        </p:nvSpPr>
        <p:spPr>
          <a:xfrm>
            <a:off x="6435331" y="2439275"/>
            <a:ext cx="2088000" cy="792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3;p14">
            <a:extLst>
              <a:ext uri="{FF2B5EF4-FFF2-40B4-BE49-F238E27FC236}">
                <a16:creationId xmlns:a16="http://schemas.microsoft.com/office/drawing/2014/main" id="{6CBF8546-DCCC-4FBD-91A5-AF6DFF296628}"/>
              </a:ext>
            </a:extLst>
          </p:cNvPr>
          <p:cNvSpPr/>
          <p:nvPr/>
        </p:nvSpPr>
        <p:spPr>
          <a:xfrm>
            <a:off x="1436483" y="3644966"/>
            <a:ext cx="6933794" cy="792000"/>
          </a:xfrm>
          <a:prstGeom prst="rect">
            <a:avLst/>
          </a:prstGeom>
          <a:solidFill>
            <a:srgbClr val="ADD58A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b="0" strike="noStrike" dirty="0">
                <a:latin typeface="Arial"/>
                <a:ea typeface="Arial"/>
                <a:cs typeface="Arial"/>
                <a:sym typeface="Arial"/>
              </a:rPr>
              <a:t>IMAGEN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6;p14">
            <a:extLst>
              <a:ext uri="{FF2B5EF4-FFF2-40B4-BE49-F238E27FC236}">
                <a16:creationId xmlns:a16="http://schemas.microsoft.com/office/drawing/2014/main" id="{01B80D6A-C31B-41A2-8EDC-4DF31C7E31A1}"/>
              </a:ext>
            </a:extLst>
          </p:cNvPr>
          <p:cNvSpPr txBox="1"/>
          <p:nvPr/>
        </p:nvSpPr>
        <p:spPr>
          <a:xfrm>
            <a:off x="2572937" y="4858030"/>
            <a:ext cx="1368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Contacto Tel. 5555555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7;p14">
            <a:extLst>
              <a:ext uri="{FF2B5EF4-FFF2-40B4-BE49-F238E27FC236}">
                <a16:creationId xmlns:a16="http://schemas.microsoft.com/office/drawing/2014/main" id="{4B16370F-E2D4-488B-873F-26E2F935808C}"/>
              </a:ext>
            </a:extLst>
          </p:cNvPr>
          <p:cNvSpPr txBox="1"/>
          <p:nvPr/>
        </p:nvSpPr>
        <p:spPr>
          <a:xfrm>
            <a:off x="4091446" y="4839881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Términos y condiciones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8;p14">
            <a:extLst>
              <a:ext uri="{FF2B5EF4-FFF2-40B4-BE49-F238E27FC236}">
                <a16:creationId xmlns:a16="http://schemas.microsoft.com/office/drawing/2014/main" id="{C2D4A7E4-1E16-4704-B0A3-9CD74ED65C2E}"/>
              </a:ext>
            </a:extLst>
          </p:cNvPr>
          <p:cNvSpPr txBox="1"/>
          <p:nvPr/>
        </p:nvSpPr>
        <p:spPr>
          <a:xfrm>
            <a:off x="5645955" y="4850657"/>
            <a:ext cx="1404000" cy="21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 b="0" strike="noStrike" dirty="0">
                <a:latin typeface="Arial"/>
                <a:ea typeface="Arial"/>
                <a:cs typeface="Arial"/>
                <a:sym typeface="Arial"/>
              </a:rPr>
              <a:t>Política de privacidad</a:t>
            </a:r>
            <a:endParaRPr sz="9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5;p14">
            <a:extLst>
              <a:ext uri="{FF2B5EF4-FFF2-40B4-BE49-F238E27FC236}">
                <a16:creationId xmlns:a16="http://schemas.microsoft.com/office/drawing/2014/main" id="{9A31CD01-89D4-4F1F-A3ED-2325E7CF1F9C}"/>
              </a:ext>
            </a:extLst>
          </p:cNvPr>
          <p:cNvSpPr/>
          <p:nvPr/>
        </p:nvSpPr>
        <p:spPr>
          <a:xfrm>
            <a:off x="1230637" y="4827018"/>
            <a:ext cx="1224000" cy="252000"/>
          </a:xfrm>
          <a:prstGeom prst="rect">
            <a:avLst/>
          </a:prstGeom>
          <a:solidFill>
            <a:srgbClr val="ADC5E7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0" strike="noStrike">
                <a:latin typeface="Arial"/>
                <a:ea typeface="Arial"/>
                <a:cs typeface="Arial"/>
                <a:sym typeface="Arial"/>
              </a:rPr>
              <a:t>Logo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07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298</Words>
  <Application>Microsoft Office PowerPoint</Application>
  <PresentationFormat>Personalizado</PresentationFormat>
  <Paragraphs>58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Noto Sans Symbols</vt:lpstr>
      <vt:lpstr>Times New Roman</vt:lpstr>
      <vt:lpstr>Verdana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Dominguez</dc:creator>
  <cp:lastModifiedBy>Ing Aparicio</cp:lastModifiedBy>
  <cp:revision>3</cp:revision>
  <dcterms:modified xsi:type="dcterms:W3CDTF">2020-10-13T16:13:48Z</dcterms:modified>
</cp:coreProperties>
</file>