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27" r:id="rId6"/>
    <p:sldId id="298" r:id="rId7"/>
    <p:sldId id="301" r:id="rId8"/>
    <p:sldId id="30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B4BB-ABB0-4073-AA4D-41DFE97CDF7A}" v="355" dt="2022-10-28T17:39:5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2418" autoAdjust="0"/>
  </p:normalViewPr>
  <p:slideViewPr>
    <p:cSldViewPr snapToGrid="0">
      <p:cViewPr varScale="1">
        <p:scale>
          <a:sx n="94" d="100"/>
          <a:sy n="94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</dgm:pt>
    <dgm:pt modelId="{C00CCAD7-147A-46FE-B814-BA8DDEE45CC0}" type="sibTrans" cxnId="{85DD3357-087D-49C1-8E92-0A6CE2778B9C}">
      <dgm:prSet/>
      <dgm:spPr/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</dgm:pt>
    <dgm:pt modelId="{6392DA22-8B9A-473D-906B-E561AC0D5F87}" type="sibTrans" cxnId="{1CDE10FC-3E64-4AAA-A0EE-85E640163651}">
      <dgm:prSet/>
      <dgm:spPr/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</dgm:pt>
    <dgm:pt modelId="{40D1F0AC-7A20-4366-BA28-17D68F6A2613}" type="sibTrans" cxnId="{7D111487-58CF-4DA1-BFF9-812C621F87E7}">
      <dgm:prSet/>
      <dgm:spPr/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</dgm:pt>
    <dgm:pt modelId="{A68D2006-560C-4CA6-BA45-82A5565B673D}" type="sibTrans" cxnId="{5A7DCCCA-B3A0-4957-9DBE-A56299581451}">
      <dgm:prSet/>
      <dgm:spPr/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</dgm:pt>
    <dgm:pt modelId="{11389979-5F1E-48A2-8BC8-0D2D5D9FC8F1}" type="sibTrans" cxnId="{833D5F2E-9B01-402A-8FEE-3E7E0E2ADF6C}">
      <dgm:prSet/>
      <dgm:spPr/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285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5831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7848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7666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2235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62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46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46538"/>
            <a:ext cx="7895303" cy="20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: Coleta 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dados com Power BI </a:t>
            </a:r>
            <a:endParaRPr lang="en-US" sz="16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18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18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18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58509"/>
            <a:ext cx="6761700" cy="18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Realize a junção dos colaboradores e respectivos nomes dos gerentes. Isso pode ser feito com consulta SQL ou pela mescla de tabelas com Power BI. Caso utilize SQL, especifique no README a query utilizada no processo.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as colunas de Nome e Sobrenome para ter apenas uma coluna definindo os nomes dos colaboradores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0244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os nomes de departamentos e localização. Isso fará que cada combinação departamento-local seja único. Isso irá auxiliar na criação do modelo estrela em um módulo futuro.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Explique por que, neste caso supracitado, podemos apenas utilizar o mesclar e não o atribuir.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39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E19A827-FF55-8A03-52FE-9A46F331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1" b="11138"/>
          <a:stretch/>
        </p:blipFill>
        <p:spPr bwMode="auto">
          <a:xfrm>
            <a:off x="565525" y="1483400"/>
            <a:ext cx="3512489" cy="3266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BC11633-E049-84DB-9D26-65797E25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81" y="2714359"/>
            <a:ext cx="444303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2FF27F-DF96-B3E3-1AB5-357818D5AE47}"/>
              </a:ext>
            </a:extLst>
          </p:cNvPr>
          <p:cNvSpPr txBox="1"/>
          <p:nvPr/>
        </p:nvSpPr>
        <p:spPr>
          <a:xfrm>
            <a:off x="640766" y="2328314"/>
            <a:ext cx="7862467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Agrupe os dados a fim de saber quantos colaboradores existem por gerente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Elimine as colunas desnecessárias, que não serão usadas no relatório,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26227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50" y="3136884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6356212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Configurar</a:t>
            </a:r>
            <a:r>
              <a:rPr lang="en-US" sz="2400" dirty="0">
                <a:latin typeface="Calibri"/>
              </a:rPr>
              <a:t> o setup de banco de dados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Azure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Popular o </a:t>
            </a:r>
            <a:r>
              <a:rPr lang="en-US" sz="2400" dirty="0" err="1">
                <a:latin typeface="Calibri"/>
              </a:rPr>
              <a:t>servidor</a:t>
            </a:r>
            <a:r>
              <a:rPr lang="en-US" sz="2400" dirty="0">
                <a:latin typeface="Calibri"/>
              </a:rPr>
              <a:t> com script </a:t>
            </a:r>
            <a:r>
              <a:rPr lang="en-US" sz="2400" dirty="0" err="1">
                <a:latin typeface="Calibri"/>
              </a:rPr>
              <a:t>fornecido</a:t>
            </a:r>
            <a:endParaRPr lang="en-US" sz="2000" dirty="0">
              <a:solidFill>
                <a:srgbClr val="040A24"/>
              </a:solidFill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Integre</a:t>
            </a:r>
            <a:r>
              <a:rPr lang="en-US" sz="2400" dirty="0">
                <a:latin typeface="Calibri"/>
              </a:rPr>
              <a:t> o MySQL com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Realize as </a:t>
            </a:r>
            <a:r>
              <a:rPr lang="en-US" sz="2400" dirty="0" err="1">
                <a:latin typeface="Calibri"/>
              </a:rPr>
              <a:t>transformações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indicadas</a:t>
            </a:r>
            <a:endParaRPr lang="en-US" sz="2400" dirty="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Vá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17398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615633"/>
            <a:ext cx="7904875" cy="19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uma instância na Azure para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Criar o Banco de dados com base disponível no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Power BI com MySQL no 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Verificar problemas na base a fim de realizar a transformação dos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0CFB34-1E27-AA30-D7BC-B88173EE115D}"/>
              </a:ext>
            </a:extLst>
          </p:cNvPr>
          <p:cNvSpPr/>
          <p:nvPr/>
        </p:nvSpPr>
        <p:spPr>
          <a:xfrm>
            <a:off x="651909" y="2029845"/>
            <a:ext cx="3012621" cy="4980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Base de dados (teste) </a:t>
            </a:r>
            <a:r>
              <a:rPr lang="pt-BR" dirty="0" err="1">
                <a:cs typeface="Arial"/>
              </a:rPr>
              <a:t>Company</a:t>
            </a:r>
            <a:endParaRPr lang="pt-BR" dirty="0">
              <a:cs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40903" y="1572888"/>
            <a:ext cx="3943349" cy="844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Crie um relatório para verificar as informações e possíveis </a:t>
            </a:r>
            <a:r>
              <a:rPr lang="pt-BR" dirty="0" err="1">
                <a:cs typeface="Arial"/>
              </a:rPr>
              <a:t>anomailias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os cabeçalhos e tipos de dados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Modifique os valores monetários para o tipo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preciso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a existência dos nulos e analise a remoção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nulos em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podem ser os gerentes. Verifique se há algum colaborador sem gerente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317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se há algum departamento sem gerente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houver departamento sem gerente, suponha que você possui os dados e preencha as lacunas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 número de horas dos projetos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Separar colunas complexas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Mesclar consultas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criar uma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o nome dos departamentos associados aos colaboradores. A mescla terá como base 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Fique atento, essa informação influencia no tipo de junção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Neste processo elimine as colunas desnecessárias.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1653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851b35d3-0456-4d6a-bc2f-da927e91d158"/>
    <ds:schemaRef ds:uri="http://www.w3.org/XML/1998/namespace"/>
    <ds:schemaRef ds:uri="19483571-f922-4e8e-9c1c-26f0a2252132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DCFA51D-865E-4CB6-8A77-B05A2F981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682</Words>
  <Application>Microsoft Office PowerPoint</Application>
  <PresentationFormat>Apresentação na tela (16:9)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987</cp:revision>
  <dcterms:modified xsi:type="dcterms:W3CDTF">2024-04-26T17:48:52Z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