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ezHvVWwKN3DWZ3JRdCSfXDtBV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413758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413758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45debb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45debb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45debb9d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45debb9d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413758c7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413758c7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413758c7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413758c7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5c5715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5c5715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45debb9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45debb9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80711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80711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45debb9d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e45debb9d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413758c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413758c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45debb9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e45debb9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5c5715f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5c5715f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413758c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413758c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413758c7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e413758c7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8071189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5e8071189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3e6014b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3e6014b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5c571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5c5715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45debb9d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45debb9d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413758c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413758c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45debb9d_0_40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g5e45debb9d_0_404"/>
          <p:cNvGrpSpPr/>
          <p:nvPr/>
        </p:nvGrpSpPr>
        <p:grpSpPr>
          <a:xfrm>
            <a:off x="794130" y="3384013"/>
            <a:ext cx="10603433" cy="86000"/>
            <a:chOff x="595675" y="2820050"/>
            <a:chExt cx="7952774" cy="64502"/>
          </a:xfrm>
        </p:grpSpPr>
        <p:sp>
          <p:nvSpPr>
            <p:cNvPr id="83" name="Google Shape;83;g5e45debb9d_0_404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5e45debb9d_0_404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5e45debb9d_0_404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5e45debb9d_0_404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5e45debb9d_0_404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5e45debb9d_0_404"/>
          <p:cNvSpPr txBox="1">
            <a:spLocks noGrp="1"/>
          </p:cNvSpPr>
          <p:nvPr>
            <p:ph type="title"/>
          </p:nvPr>
        </p:nvSpPr>
        <p:spPr>
          <a:xfrm>
            <a:off x="673967" y="1833467"/>
            <a:ext cx="10724100" cy="14493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g5e45debb9d_0_4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Estrelinha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Rastreador solar com Arduino</a:t>
            </a:r>
            <a:endParaRPr/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0" y="441415"/>
            <a:ext cx="190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524000" y="5349875"/>
            <a:ext cx="8589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220400" y="4421800"/>
            <a:ext cx="3751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José Eduardo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Maria Fernanda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Inocêncio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Victor Ramalho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413758c7_0_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10</a:t>
            </a:fld>
            <a:endParaRPr sz="2400"/>
          </a:p>
        </p:txBody>
      </p:sp>
      <p:pic>
        <p:nvPicPr>
          <p:cNvPr id="158" name="Google Shape;158;g5e413758c7_0_15"/>
          <p:cNvPicPr preferRelativeResize="0"/>
          <p:nvPr/>
        </p:nvPicPr>
        <p:blipFill rotWithShape="1">
          <a:blip r:embed="rId3">
            <a:alphaModFix/>
          </a:blip>
          <a:srcRect l="3926" t="4827" r="4339" b="5115"/>
          <a:stretch/>
        </p:blipFill>
        <p:spPr>
          <a:xfrm>
            <a:off x="2586000" y="1371150"/>
            <a:ext cx="7019999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5e413758c7_0_15"/>
          <p:cNvSpPr txBox="1"/>
          <p:nvPr/>
        </p:nvSpPr>
        <p:spPr>
          <a:xfrm flipH="1"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Diagrama do circuito fotosensivel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45debb9d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11</a:t>
            </a:fld>
            <a:endParaRPr sz="2400"/>
          </a:p>
        </p:txBody>
      </p:sp>
      <p:pic>
        <p:nvPicPr>
          <p:cNvPr id="165" name="Google Shape;165;g5e45debb9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400" y="1393800"/>
            <a:ext cx="48672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e45debb9d_0_6"/>
          <p:cNvSpPr txBox="1"/>
          <p:nvPr/>
        </p:nvSpPr>
        <p:spPr>
          <a:xfrm flipH="1"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Rastreador baseado em tempo real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45debb9d_0_6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rgbClr val="616161"/>
                </a:solidFill>
              </a:rPr>
              <a:t>12</a:t>
            </a:fld>
            <a:endParaRPr sz="2400">
              <a:solidFill>
                <a:srgbClr val="616161"/>
              </a:solidFill>
            </a:endParaRPr>
          </a:p>
        </p:txBody>
      </p:sp>
      <p:sp>
        <p:nvSpPr>
          <p:cNvPr id="172" name="Google Shape;172;g5e45debb9d_0_689"/>
          <p:cNvSpPr txBox="1">
            <a:spLocks noGrp="1"/>
          </p:cNvSpPr>
          <p:nvPr>
            <p:ph type="title"/>
          </p:nvPr>
        </p:nvSpPr>
        <p:spPr>
          <a:xfrm>
            <a:off x="673967" y="1833467"/>
            <a:ext cx="107241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Comparando com um sistema fixo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413758c7_0_7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13</a:t>
            </a:fld>
            <a:endParaRPr sz="2400" dirty="0"/>
          </a:p>
        </p:txBody>
      </p:sp>
      <p:pic>
        <p:nvPicPr>
          <p:cNvPr id="178" name="Google Shape;178;g5e413758c7_0_716"/>
          <p:cNvPicPr preferRelativeResize="0"/>
          <p:nvPr/>
        </p:nvPicPr>
        <p:blipFill rotWithShape="1">
          <a:blip r:embed="rId3">
            <a:alphaModFix/>
          </a:blip>
          <a:srcRect l="3559" t="8025" r="1761" b="8025"/>
          <a:stretch/>
        </p:blipFill>
        <p:spPr>
          <a:xfrm>
            <a:off x="428425" y="1705200"/>
            <a:ext cx="54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e413758c7_0_716"/>
          <p:cNvPicPr preferRelativeResize="0"/>
          <p:nvPr/>
        </p:nvPicPr>
        <p:blipFill rotWithShape="1">
          <a:blip r:embed="rId4">
            <a:alphaModFix/>
          </a:blip>
          <a:srcRect l="6518" r="8928"/>
          <a:stretch/>
        </p:blipFill>
        <p:spPr>
          <a:xfrm>
            <a:off x="6363575" y="1705200"/>
            <a:ext cx="5399999" cy="359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5e413758c7_0_716"/>
          <p:cNvSpPr txBox="1"/>
          <p:nvPr/>
        </p:nvSpPr>
        <p:spPr>
          <a:xfrm flipH="1"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Sistema inteligente e</a:t>
            </a:r>
            <a:r>
              <a:rPr lang="pt-BR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tradicional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413758c7_0_7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14</a:t>
            </a:fld>
            <a:endParaRPr sz="4400" dirty="0"/>
          </a:p>
        </p:txBody>
      </p:sp>
      <p:pic>
        <p:nvPicPr>
          <p:cNvPr id="186" name="Google Shape;186;g5e413758c7_0_7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800" y="1393800"/>
            <a:ext cx="6224400" cy="468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7" name="Google Shape;187;g5e413758c7_0_708"/>
          <p:cNvSpPr txBox="1"/>
          <p:nvPr/>
        </p:nvSpPr>
        <p:spPr>
          <a:xfrm flipH="1"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Cooler com sensor de efeito hall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5e5c5715f5_0_5"/>
          <p:cNvPicPr preferRelativeResize="0"/>
          <p:nvPr/>
        </p:nvPicPr>
        <p:blipFill rotWithShape="1">
          <a:blip r:embed="rId3">
            <a:alphaModFix/>
          </a:blip>
          <a:srcRect l="2592" t="4942" r="3809" b="9102"/>
          <a:stretch/>
        </p:blipFill>
        <p:spPr>
          <a:xfrm>
            <a:off x="433200" y="1241400"/>
            <a:ext cx="113256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5e5c5715f5_0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15</a:t>
            </a:fld>
            <a:endParaRPr sz="4400" dirty="0"/>
          </a:p>
        </p:txBody>
      </p:sp>
      <p:sp>
        <p:nvSpPr>
          <p:cNvPr id="194" name="Google Shape;194;g5e5c5715f5_0_5"/>
          <p:cNvSpPr txBox="1"/>
          <p:nvPr/>
        </p:nvSpPr>
        <p:spPr>
          <a:xfrm flipH="1"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Diagrama do circuito interno do cooler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45debb9d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16</a:t>
            </a:fld>
            <a:endParaRPr sz="2400"/>
          </a:p>
        </p:txBody>
      </p:sp>
      <p:pic>
        <p:nvPicPr>
          <p:cNvPr id="200" name="Google Shape;200;g5e45debb9d_0_12"/>
          <p:cNvPicPr preferRelativeResize="0"/>
          <p:nvPr/>
        </p:nvPicPr>
        <p:blipFill rotWithShape="1">
          <a:blip r:embed="rId3">
            <a:alphaModFix/>
          </a:blip>
          <a:srcRect l="653" r="1737"/>
          <a:stretch/>
        </p:blipFill>
        <p:spPr>
          <a:xfrm>
            <a:off x="443388" y="1809000"/>
            <a:ext cx="11457624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5e45debb9d_0_12"/>
          <p:cNvSpPr txBox="1"/>
          <p:nvPr/>
        </p:nvSpPr>
        <p:spPr>
          <a:xfrm flipH="1"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Dados coletados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8071189b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17</a:t>
            </a:fld>
            <a:endParaRPr sz="2400"/>
          </a:p>
        </p:txBody>
      </p:sp>
      <p:pic>
        <p:nvPicPr>
          <p:cNvPr id="207" name="Google Shape;207;g5e807118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600" y="1241400"/>
            <a:ext cx="89388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5e8071189b_0_0"/>
          <p:cNvSpPr txBox="1"/>
          <p:nvPr/>
        </p:nvSpPr>
        <p:spPr>
          <a:xfrm flipH="1"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Gráfico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45debb9d_0_11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rgbClr val="616161"/>
                </a:solidFill>
              </a:rPr>
              <a:t>18</a:t>
            </a:fld>
            <a:endParaRPr sz="2400">
              <a:solidFill>
                <a:srgbClr val="616161"/>
              </a:solidFill>
            </a:endParaRPr>
          </a:p>
        </p:txBody>
      </p:sp>
      <p:sp>
        <p:nvSpPr>
          <p:cNvPr id="214" name="Google Shape;214;g5e45debb9d_0_1171"/>
          <p:cNvSpPr txBox="1">
            <a:spLocks noGrp="1"/>
          </p:cNvSpPr>
          <p:nvPr>
            <p:ph type="title"/>
          </p:nvPr>
        </p:nvSpPr>
        <p:spPr>
          <a:xfrm>
            <a:off x="673967" y="1833467"/>
            <a:ext cx="107241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413758c7_0_21"/>
          <p:cNvSpPr/>
          <p:nvPr/>
        </p:nvSpPr>
        <p:spPr>
          <a:xfrm>
            <a:off x="2504770" y="1428592"/>
            <a:ext cx="2186100" cy="462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e413758c7_0_21"/>
          <p:cNvSpPr/>
          <p:nvPr/>
        </p:nvSpPr>
        <p:spPr>
          <a:xfrm>
            <a:off x="7501130" y="1449069"/>
            <a:ext cx="2186100" cy="462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e413758c7_0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19</a:t>
            </a:fld>
            <a:endParaRPr sz="2400"/>
          </a:p>
        </p:txBody>
      </p:sp>
      <p:sp>
        <p:nvSpPr>
          <p:cNvPr id="222" name="Google Shape;222;g5e413758c7_0_21"/>
          <p:cNvSpPr/>
          <p:nvPr/>
        </p:nvSpPr>
        <p:spPr>
          <a:xfrm>
            <a:off x="7888122" y="5194142"/>
            <a:ext cx="1464000" cy="4203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LDR </a:t>
            </a: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" name="Google Shape;223;g5e413758c7_0_21"/>
          <p:cNvSpPr/>
          <p:nvPr/>
        </p:nvSpPr>
        <p:spPr>
          <a:xfrm>
            <a:off x="2839541" y="5194142"/>
            <a:ext cx="1464000" cy="4203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LDR </a:t>
            </a: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4" name="Google Shape;224;g5e413758c7_0_21"/>
          <p:cNvSpPr/>
          <p:nvPr/>
        </p:nvSpPr>
        <p:spPr>
          <a:xfrm>
            <a:off x="5179200" y="3484668"/>
            <a:ext cx="1833600" cy="7122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DIFERENÇA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5" name="Google Shape;225;g5e413758c7_0_21"/>
          <p:cNvSpPr/>
          <p:nvPr/>
        </p:nvSpPr>
        <p:spPr>
          <a:xfrm>
            <a:off x="7898460" y="1929264"/>
            <a:ext cx="1464000" cy="4203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LDR 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6" name="Google Shape;226;g5e413758c7_0_21"/>
          <p:cNvSpPr/>
          <p:nvPr/>
        </p:nvSpPr>
        <p:spPr>
          <a:xfrm>
            <a:off x="2839541" y="1929264"/>
            <a:ext cx="1464000" cy="4203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LDR 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7" name="Google Shape;227;g5e413758c7_0_21"/>
          <p:cNvSpPr/>
          <p:nvPr/>
        </p:nvSpPr>
        <p:spPr>
          <a:xfrm>
            <a:off x="7898470" y="3630606"/>
            <a:ext cx="1464000" cy="420300"/>
          </a:xfrm>
          <a:prstGeom prst="roundRect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Média direita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8" name="Google Shape;228;g5e413758c7_0_21"/>
          <p:cNvSpPr/>
          <p:nvPr/>
        </p:nvSpPr>
        <p:spPr>
          <a:xfrm>
            <a:off x="2839538" y="3630594"/>
            <a:ext cx="1464000" cy="420300"/>
          </a:xfrm>
          <a:prstGeom prst="roundRect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Média </a:t>
            </a: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esquerda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29" name="Google Shape;229;g5e413758c7_0_21"/>
          <p:cNvCxnSpPr>
            <a:stCxn id="226" idx="2"/>
            <a:endCxn id="228" idx="0"/>
          </p:cNvCxnSpPr>
          <p:nvPr/>
        </p:nvCxnSpPr>
        <p:spPr>
          <a:xfrm>
            <a:off x="3571541" y="2349564"/>
            <a:ext cx="0" cy="128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g5e413758c7_0_21"/>
          <p:cNvCxnSpPr>
            <a:stCxn id="223" idx="0"/>
            <a:endCxn id="228" idx="2"/>
          </p:cNvCxnSpPr>
          <p:nvPr/>
        </p:nvCxnSpPr>
        <p:spPr>
          <a:xfrm rot="10800000">
            <a:off x="3571541" y="4050842"/>
            <a:ext cx="0" cy="11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g5e413758c7_0_21"/>
          <p:cNvCxnSpPr>
            <a:stCxn id="226" idx="3"/>
            <a:endCxn id="232" idx="1"/>
          </p:cNvCxnSpPr>
          <p:nvPr/>
        </p:nvCxnSpPr>
        <p:spPr>
          <a:xfrm>
            <a:off x="4303541" y="2139414"/>
            <a:ext cx="1060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g5e413758c7_0_21"/>
          <p:cNvCxnSpPr>
            <a:stCxn id="225" idx="1"/>
            <a:endCxn id="232" idx="3"/>
          </p:cNvCxnSpPr>
          <p:nvPr/>
        </p:nvCxnSpPr>
        <p:spPr>
          <a:xfrm rot="10800000">
            <a:off x="6827760" y="2139414"/>
            <a:ext cx="1070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g5e413758c7_0_21"/>
          <p:cNvCxnSpPr>
            <a:stCxn id="225" idx="2"/>
            <a:endCxn id="227" idx="0"/>
          </p:cNvCxnSpPr>
          <p:nvPr/>
        </p:nvCxnSpPr>
        <p:spPr>
          <a:xfrm>
            <a:off x="8630460" y="2349564"/>
            <a:ext cx="0" cy="128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g5e413758c7_0_21"/>
          <p:cNvCxnSpPr>
            <a:stCxn id="222" idx="0"/>
            <a:endCxn id="227" idx="2"/>
          </p:cNvCxnSpPr>
          <p:nvPr/>
        </p:nvCxnSpPr>
        <p:spPr>
          <a:xfrm rot="10800000" flipH="1">
            <a:off x="8620122" y="4050842"/>
            <a:ext cx="10200" cy="11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g5e413758c7_0_21"/>
          <p:cNvCxnSpPr>
            <a:stCxn id="222" idx="1"/>
            <a:endCxn id="237" idx="3"/>
          </p:cNvCxnSpPr>
          <p:nvPr/>
        </p:nvCxnSpPr>
        <p:spPr>
          <a:xfrm rot="10800000">
            <a:off x="6827922" y="5404292"/>
            <a:ext cx="1060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g5e413758c7_0_21"/>
          <p:cNvCxnSpPr/>
          <p:nvPr/>
        </p:nvCxnSpPr>
        <p:spPr>
          <a:xfrm flipH="1">
            <a:off x="6082475" y="1368900"/>
            <a:ext cx="24300" cy="47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39" name="Google Shape;239;g5e413758c7_0_21"/>
          <p:cNvCxnSpPr>
            <a:stCxn id="223" idx="3"/>
            <a:endCxn id="237" idx="1"/>
          </p:cNvCxnSpPr>
          <p:nvPr/>
        </p:nvCxnSpPr>
        <p:spPr>
          <a:xfrm>
            <a:off x="4303541" y="5404292"/>
            <a:ext cx="1060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g5e413758c7_0_21"/>
          <p:cNvSpPr/>
          <p:nvPr/>
        </p:nvSpPr>
        <p:spPr>
          <a:xfrm>
            <a:off x="5363822" y="1929266"/>
            <a:ext cx="1464000" cy="420300"/>
          </a:xfrm>
          <a:prstGeom prst="roundRect">
            <a:avLst>
              <a:gd name="adj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Média </a:t>
            </a: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superior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7" name="Google Shape;237;g5e413758c7_0_21"/>
          <p:cNvSpPr/>
          <p:nvPr/>
        </p:nvSpPr>
        <p:spPr>
          <a:xfrm>
            <a:off x="5363822" y="5194143"/>
            <a:ext cx="1464000" cy="420300"/>
          </a:xfrm>
          <a:prstGeom prst="roundRect">
            <a:avLst>
              <a:gd name="adj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Média </a:t>
            </a: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inferior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40" name="Google Shape;240;g5e413758c7_0_21"/>
          <p:cNvCxnSpPr>
            <a:stCxn id="228" idx="3"/>
            <a:endCxn id="224" idx="1"/>
          </p:cNvCxnSpPr>
          <p:nvPr/>
        </p:nvCxnSpPr>
        <p:spPr>
          <a:xfrm>
            <a:off x="4303538" y="3840744"/>
            <a:ext cx="875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g5e413758c7_0_21"/>
          <p:cNvCxnSpPr>
            <a:stCxn id="227" idx="1"/>
            <a:endCxn id="224" idx="3"/>
          </p:cNvCxnSpPr>
          <p:nvPr/>
        </p:nvCxnSpPr>
        <p:spPr>
          <a:xfrm rot="10800000">
            <a:off x="7012870" y="3840756"/>
            <a:ext cx="885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g5e413758c7_0_21"/>
          <p:cNvSpPr txBox="1"/>
          <p:nvPr/>
        </p:nvSpPr>
        <p:spPr>
          <a:xfrm flipH="1">
            <a:off x="720000" y="360000"/>
            <a:ext cx="2382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Médias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45debb9d_0_21"/>
          <p:cNvSpPr txBox="1">
            <a:spLocks noGrp="1"/>
          </p:cNvSpPr>
          <p:nvPr>
            <p:ph type="title"/>
          </p:nvPr>
        </p:nvSpPr>
        <p:spPr>
          <a:xfrm>
            <a:off x="673967" y="1833467"/>
            <a:ext cx="107241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4" name="Google Shape;104;g5e45debb9d_0_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2</a:t>
            </a:fld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5c5715f5_0_13"/>
          <p:cNvSpPr/>
          <p:nvPr/>
        </p:nvSpPr>
        <p:spPr>
          <a:xfrm rot="-5400000">
            <a:off x="675418" y="3696848"/>
            <a:ext cx="2577600" cy="476100"/>
          </a:xfrm>
          <a:prstGeom prst="roundRect">
            <a:avLst>
              <a:gd name="adj" fmla="val 16667"/>
            </a:avLst>
          </a:prstGeom>
          <a:solidFill>
            <a:srgbClr val="0B77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Lapso de tempo?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g5e5c5715f5_0_13"/>
          <p:cNvSpPr/>
          <p:nvPr/>
        </p:nvSpPr>
        <p:spPr>
          <a:xfrm rot="-5400000">
            <a:off x="1432698" y="3641398"/>
            <a:ext cx="3596400" cy="5871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Diferença &gt; tolerância?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g5e5c5715f5_0_13"/>
          <p:cNvSpPr/>
          <p:nvPr/>
        </p:nvSpPr>
        <p:spPr>
          <a:xfrm rot="-5400000">
            <a:off x="6374526" y="2251975"/>
            <a:ext cx="2254800" cy="5871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Passou do limite direito?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5e5c5715f5_0_13"/>
          <p:cNvSpPr/>
          <p:nvPr/>
        </p:nvSpPr>
        <p:spPr>
          <a:xfrm rot="-5399543">
            <a:off x="6374551" y="4988642"/>
            <a:ext cx="2254800" cy="5871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Passou do limite esquerdo?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g5e5c5715f5_0_13"/>
          <p:cNvSpPr/>
          <p:nvPr/>
        </p:nvSpPr>
        <p:spPr>
          <a:xfrm>
            <a:off x="8266406" y="4974969"/>
            <a:ext cx="1436700" cy="5859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Corrige limite esquerdo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g5e5c5715f5_0_13"/>
          <p:cNvSpPr/>
          <p:nvPr/>
        </p:nvSpPr>
        <p:spPr>
          <a:xfrm>
            <a:off x="4685844" y="2443738"/>
            <a:ext cx="969600" cy="58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Direita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5e5c5715f5_0_13"/>
          <p:cNvSpPr/>
          <p:nvPr/>
        </p:nvSpPr>
        <p:spPr>
          <a:xfrm>
            <a:off x="1231409" y="1571236"/>
            <a:ext cx="1466100" cy="4857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Não faz nada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g5e5c5715f5_0_13"/>
          <p:cNvSpPr/>
          <p:nvPr/>
        </p:nvSpPr>
        <p:spPr>
          <a:xfrm>
            <a:off x="8266406" y="2252071"/>
            <a:ext cx="1436700" cy="5859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Corrige limite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direito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g5e5c5715f5_0_13"/>
          <p:cNvSpPr/>
          <p:nvPr/>
        </p:nvSpPr>
        <p:spPr>
          <a:xfrm>
            <a:off x="4685844" y="4832684"/>
            <a:ext cx="969600" cy="58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Esquerda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5e5c5715f5_0_13"/>
          <p:cNvSpPr/>
          <p:nvPr/>
        </p:nvSpPr>
        <p:spPr>
          <a:xfrm>
            <a:off x="4258752" y="3416951"/>
            <a:ext cx="1823700" cy="1029300"/>
          </a:xfrm>
          <a:prstGeom prst="diamond">
            <a:avLst/>
          </a:prstGeom>
          <a:solidFill>
            <a:srgbClr val="351C75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Qual média maior?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g5e5c5715f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20</a:t>
            </a:fld>
            <a:endParaRPr sz="2400"/>
          </a:p>
        </p:txBody>
      </p:sp>
      <p:sp>
        <p:nvSpPr>
          <p:cNvPr id="258" name="Google Shape;258;g5e5c5715f5_0_13"/>
          <p:cNvSpPr/>
          <p:nvPr/>
        </p:nvSpPr>
        <p:spPr>
          <a:xfrm>
            <a:off x="4374879" y="1571235"/>
            <a:ext cx="1593300" cy="4857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Gira horário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g5e5c5715f5_0_13"/>
          <p:cNvCxnSpPr>
            <a:stCxn id="252" idx="0"/>
            <a:endCxn id="258" idx="2"/>
          </p:cNvCxnSpPr>
          <p:nvPr/>
        </p:nvCxnSpPr>
        <p:spPr>
          <a:xfrm rot="10800000" flipH="1">
            <a:off x="5170644" y="2057038"/>
            <a:ext cx="900" cy="38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g5e5c5715f5_0_13"/>
          <p:cNvSpPr/>
          <p:nvPr/>
        </p:nvSpPr>
        <p:spPr>
          <a:xfrm>
            <a:off x="4374879" y="5805897"/>
            <a:ext cx="1593300" cy="4857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Gira anti horário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" name="Google Shape;261;g5e5c5715f5_0_13"/>
          <p:cNvCxnSpPr>
            <a:stCxn id="255" idx="2"/>
            <a:endCxn id="260" idx="0"/>
          </p:cNvCxnSpPr>
          <p:nvPr/>
        </p:nvCxnSpPr>
        <p:spPr>
          <a:xfrm>
            <a:off x="5170644" y="5418584"/>
            <a:ext cx="900" cy="38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g5e5c5715f5_0_13"/>
          <p:cNvCxnSpPr>
            <a:stCxn id="252" idx="2"/>
            <a:endCxn id="256" idx="0"/>
          </p:cNvCxnSpPr>
          <p:nvPr/>
        </p:nvCxnSpPr>
        <p:spPr>
          <a:xfrm>
            <a:off x="5170644" y="3029638"/>
            <a:ext cx="0" cy="38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diamond" w="med" len="med"/>
          </a:ln>
        </p:spPr>
      </p:cxnSp>
      <p:cxnSp>
        <p:nvCxnSpPr>
          <p:cNvPr id="263" name="Google Shape;263;g5e5c5715f5_0_13"/>
          <p:cNvCxnSpPr>
            <a:stCxn id="256" idx="2"/>
            <a:endCxn id="255" idx="0"/>
          </p:cNvCxnSpPr>
          <p:nvPr/>
        </p:nvCxnSpPr>
        <p:spPr>
          <a:xfrm>
            <a:off x="5170602" y="4446251"/>
            <a:ext cx="0" cy="38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triangle" w="med" len="med"/>
          </a:ln>
        </p:spPr>
      </p:cxnSp>
      <p:cxnSp>
        <p:nvCxnSpPr>
          <p:cNvPr id="264" name="Google Shape;264;g5e5c5715f5_0_13"/>
          <p:cNvCxnSpPr>
            <a:stCxn id="258" idx="3"/>
            <a:endCxn id="249" idx="0"/>
          </p:cNvCxnSpPr>
          <p:nvPr/>
        </p:nvCxnSpPr>
        <p:spPr>
          <a:xfrm>
            <a:off x="5968179" y="1814085"/>
            <a:ext cx="1240200" cy="7314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g5e5c5715f5_0_13"/>
          <p:cNvCxnSpPr>
            <a:stCxn id="260" idx="3"/>
            <a:endCxn id="250" idx="0"/>
          </p:cNvCxnSpPr>
          <p:nvPr/>
        </p:nvCxnSpPr>
        <p:spPr>
          <a:xfrm rot="10800000" flipH="1">
            <a:off x="5968179" y="5282247"/>
            <a:ext cx="1240200" cy="7665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g5e5c5715f5_0_13"/>
          <p:cNvCxnSpPr>
            <a:stCxn id="248" idx="3"/>
            <a:endCxn id="249" idx="3"/>
          </p:cNvCxnSpPr>
          <p:nvPr/>
        </p:nvCxnSpPr>
        <p:spPr>
          <a:xfrm rot="-5400000">
            <a:off x="5007198" y="-358052"/>
            <a:ext cx="718500" cy="4271100"/>
          </a:xfrm>
          <a:prstGeom prst="bentConnector3">
            <a:avLst>
              <a:gd name="adj1" fmla="val 12773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triangle" w="med" len="med"/>
          </a:ln>
        </p:spPr>
      </p:cxnSp>
      <p:cxnSp>
        <p:nvCxnSpPr>
          <p:cNvPr id="267" name="Google Shape;267;g5e5c5715f5_0_13"/>
          <p:cNvCxnSpPr>
            <a:stCxn id="248" idx="1"/>
            <a:endCxn id="250" idx="1"/>
          </p:cNvCxnSpPr>
          <p:nvPr/>
        </p:nvCxnSpPr>
        <p:spPr>
          <a:xfrm rot="-5400000" flipH="1">
            <a:off x="5028048" y="3935998"/>
            <a:ext cx="676500" cy="4270800"/>
          </a:xfrm>
          <a:prstGeom prst="bentConnector3">
            <a:avLst>
              <a:gd name="adj1" fmla="val 12949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triangle" w="med" len="med"/>
          </a:ln>
        </p:spPr>
      </p:cxnSp>
      <p:cxnSp>
        <p:nvCxnSpPr>
          <p:cNvPr id="268" name="Google Shape;268;g5e5c5715f5_0_13"/>
          <p:cNvCxnSpPr>
            <a:stCxn id="248" idx="2"/>
            <a:endCxn id="256" idx="1"/>
          </p:cNvCxnSpPr>
          <p:nvPr/>
        </p:nvCxnSpPr>
        <p:spPr>
          <a:xfrm rot="10800000" flipH="1">
            <a:off x="3524448" y="3931648"/>
            <a:ext cx="7344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69" name="Google Shape;269;g5e5c5715f5_0_13"/>
          <p:cNvCxnSpPr>
            <a:stCxn id="247" idx="2"/>
            <a:endCxn id="248" idx="0"/>
          </p:cNvCxnSpPr>
          <p:nvPr/>
        </p:nvCxnSpPr>
        <p:spPr>
          <a:xfrm>
            <a:off x="2202268" y="3934898"/>
            <a:ext cx="735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70" name="Google Shape;270;g5e5c5715f5_0_13"/>
          <p:cNvCxnSpPr>
            <a:stCxn id="253" idx="2"/>
            <a:endCxn id="247" idx="3"/>
          </p:cNvCxnSpPr>
          <p:nvPr/>
        </p:nvCxnSpPr>
        <p:spPr>
          <a:xfrm flipH="1">
            <a:off x="1964159" y="2056936"/>
            <a:ext cx="300" cy="58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1" name="Google Shape;271;g5e5c5715f5_0_13"/>
          <p:cNvSpPr/>
          <p:nvPr/>
        </p:nvSpPr>
        <p:spPr>
          <a:xfrm rot="-5400000">
            <a:off x="9437341" y="3722183"/>
            <a:ext cx="2579100" cy="467400"/>
          </a:xfrm>
          <a:prstGeom prst="roundRect">
            <a:avLst>
              <a:gd name="adj" fmla="val 16667"/>
            </a:avLst>
          </a:prstGeom>
          <a:solidFill>
            <a:srgbClr val="0B7743"/>
          </a:solidFill>
          <a:ln w="9525" cap="flat" cmpd="sng">
            <a:solidFill>
              <a:srgbClr val="840D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Lapso de tempo?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g5e5c5715f5_0_13"/>
          <p:cNvCxnSpPr>
            <a:stCxn id="250" idx="2"/>
            <a:endCxn id="251" idx="1"/>
          </p:cNvCxnSpPr>
          <p:nvPr/>
        </p:nvCxnSpPr>
        <p:spPr>
          <a:xfrm rot="10800000" flipH="1">
            <a:off x="7795501" y="5267792"/>
            <a:ext cx="471000" cy="1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73" name="Google Shape;273;g5e5c5715f5_0_13"/>
          <p:cNvCxnSpPr>
            <a:stCxn id="249" idx="2"/>
            <a:endCxn id="254" idx="1"/>
          </p:cNvCxnSpPr>
          <p:nvPr/>
        </p:nvCxnSpPr>
        <p:spPr>
          <a:xfrm rot="10800000" flipH="1">
            <a:off x="7795476" y="2544925"/>
            <a:ext cx="471000" cy="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74" name="Google Shape;274;g5e5c5715f5_0_13"/>
          <p:cNvCxnSpPr>
            <a:stCxn id="251" idx="0"/>
            <a:endCxn id="271" idx="0"/>
          </p:cNvCxnSpPr>
          <p:nvPr/>
        </p:nvCxnSpPr>
        <p:spPr>
          <a:xfrm rot="-5400000">
            <a:off x="9229406" y="3711219"/>
            <a:ext cx="1019100" cy="15084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g5e5c5715f5_0_13"/>
          <p:cNvCxnSpPr>
            <a:stCxn id="254" idx="2"/>
            <a:endCxn id="271" idx="0"/>
          </p:cNvCxnSpPr>
          <p:nvPr/>
        </p:nvCxnSpPr>
        <p:spPr>
          <a:xfrm rot="-5400000" flipH="1">
            <a:off x="9180056" y="2642671"/>
            <a:ext cx="1117800" cy="15084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g5e5c5715f5_0_13"/>
          <p:cNvSpPr/>
          <p:nvPr/>
        </p:nvSpPr>
        <p:spPr>
          <a:xfrm rot="-5400000">
            <a:off x="7919923" y="3692012"/>
            <a:ext cx="1465500" cy="4863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Não faz nada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Google Shape;277;g5e5c5715f5_0_13"/>
          <p:cNvCxnSpPr>
            <a:stCxn id="249" idx="1"/>
            <a:endCxn id="276" idx="0"/>
          </p:cNvCxnSpPr>
          <p:nvPr/>
        </p:nvCxnSpPr>
        <p:spPr>
          <a:xfrm rot="-5400000" flipH="1">
            <a:off x="7824576" y="3350275"/>
            <a:ext cx="262200" cy="907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78" name="Google Shape;278;g5e5c5715f5_0_13"/>
          <p:cNvCxnSpPr>
            <a:stCxn id="250" idx="3"/>
            <a:endCxn id="276" idx="0"/>
          </p:cNvCxnSpPr>
          <p:nvPr/>
        </p:nvCxnSpPr>
        <p:spPr>
          <a:xfrm rot="-5400000">
            <a:off x="7846051" y="3591242"/>
            <a:ext cx="219600" cy="907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79" name="Google Shape;279;g5e5c5715f5_0_13"/>
          <p:cNvSpPr/>
          <p:nvPr/>
        </p:nvSpPr>
        <p:spPr>
          <a:xfrm rot="-5400000">
            <a:off x="6277255" y="3641205"/>
            <a:ext cx="970800" cy="587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Igual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g5e5c5715f5_0_13"/>
          <p:cNvCxnSpPr>
            <a:stCxn id="279" idx="0"/>
            <a:endCxn id="256" idx="3"/>
          </p:cNvCxnSpPr>
          <p:nvPr/>
        </p:nvCxnSpPr>
        <p:spPr>
          <a:xfrm rot="10800000">
            <a:off x="6082405" y="3931455"/>
            <a:ext cx="3867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diamond" w="med" len="med"/>
          </a:ln>
        </p:spPr>
      </p:cxnSp>
      <p:cxnSp>
        <p:nvCxnSpPr>
          <p:cNvPr id="281" name="Google Shape;281;g5e5c5715f5_0_13"/>
          <p:cNvCxnSpPr>
            <a:stCxn id="279" idx="2"/>
            <a:endCxn id="276" idx="0"/>
          </p:cNvCxnSpPr>
          <p:nvPr/>
        </p:nvCxnSpPr>
        <p:spPr>
          <a:xfrm>
            <a:off x="7056205" y="3934755"/>
            <a:ext cx="13533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g5e5c5715f5_0_13"/>
          <p:cNvCxnSpPr>
            <a:stCxn id="271" idx="0"/>
            <a:endCxn id="276" idx="2"/>
          </p:cNvCxnSpPr>
          <p:nvPr/>
        </p:nvCxnSpPr>
        <p:spPr>
          <a:xfrm rot="10800000">
            <a:off x="8895691" y="3935183"/>
            <a:ext cx="1597500" cy="2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3" name="Google Shape;283;g5e5c5715f5_0_13"/>
          <p:cNvSpPr txBox="1"/>
          <p:nvPr/>
        </p:nvSpPr>
        <p:spPr>
          <a:xfrm flipH="1"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Rastreador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413758c7_0_336"/>
          <p:cNvSpPr/>
          <p:nvPr/>
        </p:nvSpPr>
        <p:spPr>
          <a:xfrm>
            <a:off x="4489130" y="2756719"/>
            <a:ext cx="3078900" cy="568800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840D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Lapso de tempo?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g5e413758c7_0_336"/>
          <p:cNvSpPr/>
          <p:nvPr/>
        </p:nvSpPr>
        <p:spPr>
          <a:xfrm rot="383">
            <a:off x="4681590" y="4953945"/>
            <a:ext cx="2694000" cy="7005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Passou do limite oeste?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5e413758c7_0_3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21</a:t>
            </a:fld>
            <a:endParaRPr sz="2400"/>
          </a:p>
        </p:txBody>
      </p:sp>
      <p:cxnSp>
        <p:nvCxnSpPr>
          <p:cNvPr id="291" name="Google Shape;291;g5e413758c7_0_336"/>
          <p:cNvCxnSpPr>
            <a:stCxn id="288" idx="2"/>
            <a:endCxn id="292" idx="0"/>
          </p:cNvCxnSpPr>
          <p:nvPr/>
        </p:nvCxnSpPr>
        <p:spPr>
          <a:xfrm>
            <a:off x="6028580" y="3325519"/>
            <a:ext cx="0" cy="59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93" name="Google Shape;293;g5e413758c7_0_336"/>
          <p:cNvSpPr/>
          <p:nvPr/>
        </p:nvSpPr>
        <p:spPr>
          <a:xfrm rot="5398958">
            <a:off x="2573966" y="2751031"/>
            <a:ext cx="1980000" cy="5802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Limite oeste max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g5e413758c7_0_336"/>
          <p:cNvSpPr/>
          <p:nvPr/>
        </p:nvSpPr>
        <p:spPr>
          <a:xfrm>
            <a:off x="4753880" y="3916669"/>
            <a:ext cx="2549400" cy="580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Gira um grau para o oeste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Google Shape;294;g5e413758c7_0_336"/>
          <p:cNvCxnSpPr>
            <a:stCxn id="292" idx="2"/>
            <a:endCxn id="289" idx="0"/>
          </p:cNvCxnSpPr>
          <p:nvPr/>
        </p:nvCxnSpPr>
        <p:spPr>
          <a:xfrm>
            <a:off x="6028580" y="4496869"/>
            <a:ext cx="0" cy="45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g5e413758c7_0_336"/>
          <p:cNvCxnSpPr>
            <a:stCxn id="289" idx="3"/>
            <a:endCxn id="288" idx="3"/>
          </p:cNvCxnSpPr>
          <p:nvPr/>
        </p:nvCxnSpPr>
        <p:spPr>
          <a:xfrm rot="10800000" flipH="1">
            <a:off x="7375590" y="3041145"/>
            <a:ext cx="192300" cy="2263200"/>
          </a:xfrm>
          <a:prstGeom prst="bentConnector3">
            <a:avLst>
              <a:gd name="adj1" fmla="val 22390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triangle" w="med" len="med"/>
          </a:ln>
        </p:spPr>
      </p:cxnSp>
      <p:cxnSp>
        <p:nvCxnSpPr>
          <p:cNvPr id="296" name="Google Shape;296;g5e413758c7_0_336"/>
          <p:cNvCxnSpPr>
            <a:stCxn id="289" idx="1"/>
            <a:endCxn id="293" idx="3"/>
          </p:cNvCxnSpPr>
          <p:nvPr/>
        </p:nvCxnSpPr>
        <p:spPr>
          <a:xfrm rot="10800000">
            <a:off x="3564390" y="4031145"/>
            <a:ext cx="1117200" cy="12729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97" name="Google Shape;297;g5e413758c7_0_336"/>
          <p:cNvCxnSpPr>
            <a:stCxn id="293" idx="1"/>
            <a:endCxn id="288" idx="0"/>
          </p:cNvCxnSpPr>
          <p:nvPr/>
        </p:nvCxnSpPr>
        <p:spPr>
          <a:xfrm rot="-5400000" flipH="1">
            <a:off x="4443266" y="1171531"/>
            <a:ext cx="705600" cy="2464800"/>
          </a:xfrm>
          <a:prstGeom prst="bentConnector3">
            <a:avLst>
              <a:gd name="adj1" fmla="val -3374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g5e413758c7_0_336"/>
          <p:cNvSpPr txBox="1"/>
          <p:nvPr/>
        </p:nvSpPr>
        <p:spPr>
          <a:xfrm flipH="1"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Modo cronológico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413758c7_0_3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22</a:t>
            </a:fld>
            <a:endParaRPr sz="2400"/>
          </a:p>
        </p:txBody>
      </p:sp>
      <p:sp>
        <p:nvSpPr>
          <p:cNvPr id="304" name="Google Shape;304;g5e413758c7_0_332"/>
          <p:cNvSpPr/>
          <p:nvPr/>
        </p:nvSpPr>
        <p:spPr>
          <a:xfrm>
            <a:off x="4666370" y="1238350"/>
            <a:ext cx="2775300" cy="8010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Atual = Estado anterior</a:t>
            </a:r>
            <a:endParaRPr sz="1900"/>
          </a:p>
        </p:txBody>
      </p:sp>
      <p:sp>
        <p:nvSpPr>
          <p:cNvPr id="305" name="Google Shape;305;g5e413758c7_0_332"/>
          <p:cNvSpPr/>
          <p:nvPr/>
        </p:nvSpPr>
        <p:spPr>
          <a:xfrm>
            <a:off x="4666382" y="2866871"/>
            <a:ext cx="2775300" cy="8010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Mudou de estado?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06" name="Google Shape;306;g5e413758c7_0_332"/>
          <p:cNvSpPr/>
          <p:nvPr/>
        </p:nvSpPr>
        <p:spPr>
          <a:xfrm>
            <a:off x="4666382" y="4495392"/>
            <a:ext cx="2775300" cy="801000"/>
          </a:xfrm>
          <a:prstGeom prst="roundRect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i++;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307" name="Google Shape;307;g5e413758c7_0_332"/>
          <p:cNvCxnSpPr>
            <a:stCxn id="306" idx="0"/>
            <a:endCxn id="305" idx="2"/>
          </p:cNvCxnSpPr>
          <p:nvPr/>
        </p:nvCxnSpPr>
        <p:spPr>
          <a:xfrm rot="-5400000">
            <a:off x="5640632" y="4081392"/>
            <a:ext cx="8274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g5e413758c7_0_332"/>
          <p:cNvCxnSpPr>
            <a:stCxn id="306" idx="2"/>
            <a:endCxn id="304" idx="3"/>
          </p:cNvCxnSpPr>
          <p:nvPr/>
        </p:nvCxnSpPr>
        <p:spPr>
          <a:xfrm rot="-5400000">
            <a:off x="4918982" y="2773842"/>
            <a:ext cx="3657600" cy="1387500"/>
          </a:xfrm>
          <a:prstGeom prst="bentConnector4">
            <a:avLst>
              <a:gd name="adj1" fmla="val -8838"/>
              <a:gd name="adj2" fmla="val 12322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5e413758c7_0_332"/>
          <p:cNvCxnSpPr>
            <a:stCxn id="304" idx="2"/>
            <a:endCxn id="305" idx="0"/>
          </p:cNvCxnSpPr>
          <p:nvPr/>
        </p:nvCxnSpPr>
        <p:spPr>
          <a:xfrm rot="-5400000" flipH="1">
            <a:off x="5640620" y="2452750"/>
            <a:ext cx="827400" cy="6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5e413758c7_0_332"/>
          <p:cNvCxnSpPr>
            <a:stCxn id="305" idx="2"/>
            <a:endCxn id="306" idx="0"/>
          </p:cNvCxnSpPr>
          <p:nvPr/>
        </p:nvCxnSpPr>
        <p:spPr>
          <a:xfrm rot="-5400000" flipH="1">
            <a:off x="5640632" y="4081271"/>
            <a:ext cx="827400" cy="6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311" name="Google Shape;311;g5e413758c7_0_332"/>
          <p:cNvCxnSpPr>
            <a:stCxn id="305" idx="1"/>
            <a:endCxn id="304" idx="1"/>
          </p:cNvCxnSpPr>
          <p:nvPr/>
        </p:nvCxnSpPr>
        <p:spPr>
          <a:xfrm rot="10800000" flipH="1">
            <a:off x="4666382" y="1638971"/>
            <a:ext cx="600" cy="1628400"/>
          </a:xfrm>
          <a:prstGeom prst="bentConnector3">
            <a:avLst>
              <a:gd name="adj1" fmla="val -3968897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triangle" w="med" len="med"/>
          </a:ln>
        </p:spPr>
      </p:cxnSp>
      <p:sp>
        <p:nvSpPr>
          <p:cNvPr id="312" name="Google Shape;312;g5e413758c7_0_332"/>
          <p:cNvSpPr txBox="1"/>
          <p:nvPr/>
        </p:nvSpPr>
        <p:spPr>
          <a:xfrm flipH="1">
            <a:off x="720000" y="360000"/>
            <a:ext cx="31233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Contador RPM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8071189b_2_6"/>
          <p:cNvSpPr txBox="1">
            <a:spLocks noGrp="1"/>
          </p:cNvSpPr>
          <p:nvPr>
            <p:ph type="ctrTitle"/>
          </p:nvPr>
        </p:nvSpPr>
        <p:spPr>
          <a:xfrm>
            <a:off x="1524000" y="2941500"/>
            <a:ext cx="91440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Fim</a:t>
            </a:r>
            <a:endParaRPr/>
          </a:p>
        </p:txBody>
      </p:sp>
      <p:pic>
        <p:nvPicPr>
          <p:cNvPr id="318" name="Google Shape;318;g5e8071189b_2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0" y="441415"/>
            <a:ext cx="190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5e8071189b_2_6"/>
          <p:cNvSpPr txBox="1"/>
          <p:nvPr/>
        </p:nvSpPr>
        <p:spPr>
          <a:xfrm>
            <a:off x="1524000" y="5349875"/>
            <a:ext cx="8589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5e8071189b_2_6"/>
          <p:cNvSpPr txBox="1"/>
          <p:nvPr/>
        </p:nvSpPr>
        <p:spPr>
          <a:xfrm>
            <a:off x="5323800" y="5009375"/>
            <a:ext cx="15444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3e6014b9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3</a:t>
            </a:fld>
            <a:endParaRPr sz="2400"/>
          </a:p>
        </p:txBody>
      </p:sp>
      <p:pic>
        <p:nvPicPr>
          <p:cNvPr id="110" name="Google Shape;110;g5e3e6014b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00" y="1089000"/>
            <a:ext cx="9640801" cy="468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5156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Instalação fotovoltaica convencional</a:t>
            </a:r>
            <a:endParaRPr sz="3000"/>
          </a:p>
        </p:txBody>
      </p:sp>
      <p:pic>
        <p:nvPicPr>
          <p:cNvPr id="116" name="Google Shape;116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6000" y="1317600"/>
            <a:ext cx="90000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4</a:t>
            </a:fld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Pico de eficiência só acontece quando os raios solares são perpendiculares a superfície da célula</a:t>
            </a:r>
            <a:endParaRPr sz="3000"/>
          </a:p>
        </p:txBody>
      </p:sp>
      <p:pic>
        <p:nvPicPr>
          <p:cNvPr id="123" name="Google Shape;123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-991" t="990" r="10868" b="-989"/>
          <a:stretch/>
        </p:blipFill>
        <p:spPr>
          <a:xfrm>
            <a:off x="6480000" y="2118346"/>
            <a:ext cx="5178600" cy="378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4" name="Google Shape;124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39839" y="2116800"/>
            <a:ext cx="5443200" cy="378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5" name="Google Shape;12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5</a:t>
            </a:fld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5c5715f5_0_0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515600" cy="95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Materiais</a:t>
            </a:r>
            <a:endParaRPr sz="4200"/>
          </a:p>
        </p:txBody>
      </p:sp>
      <p:sp>
        <p:nvSpPr>
          <p:cNvPr id="131" name="Google Shape;131;g5e5c5715f5_0_0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2 servos SG90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arduino nano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4 ldrs 10mm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4 resistores de 10㏀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1 resistor 220Ω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1 cooler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mini protoboard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jumpers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madeira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parafusos </a:t>
            </a:r>
            <a:endParaRPr/>
          </a:p>
        </p:txBody>
      </p:sp>
      <p:sp>
        <p:nvSpPr>
          <p:cNvPr id="132" name="Google Shape;132;g5e5c5715f5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6</a:t>
            </a:fld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45debb9d_0_312"/>
          <p:cNvSpPr txBox="1">
            <a:spLocks noGrp="1"/>
          </p:cNvSpPr>
          <p:nvPr>
            <p:ph type="title"/>
          </p:nvPr>
        </p:nvSpPr>
        <p:spPr>
          <a:xfrm>
            <a:off x="673967" y="1833467"/>
            <a:ext cx="107241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sp>
        <p:nvSpPr>
          <p:cNvPr id="138" name="Google Shape;138;g5e45debb9d_0_3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>
                <a:solidFill>
                  <a:srgbClr val="616161"/>
                </a:solidFill>
              </a:rPr>
              <a:t>7</a:t>
            </a:fld>
            <a:endParaRPr sz="2400"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413758c7_0_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8</a:t>
            </a:fld>
            <a:endParaRPr sz="2400"/>
          </a:p>
        </p:txBody>
      </p:sp>
      <p:pic>
        <p:nvPicPr>
          <p:cNvPr id="144" name="Google Shape;144;g5e413758c7_0_8"/>
          <p:cNvPicPr preferRelativeResize="0"/>
          <p:nvPr/>
        </p:nvPicPr>
        <p:blipFill rotWithShape="1">
          <a:blip r:embed="rId3">
            <a:alphaModFix/>
          </a:blip>
          <a:srcRect t="13399" b="9635"/>
          <a:stretch/>
        </p:blipFill>
        <p:spPr>
          <a:xfrm>
            <a:off x="3054000" y="1241400"/>
            <a:ext cx="60840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5e413758c7_0_8"/>
          <p:cNvSpPr txBox="1"/>
          <p:nvPr/>
        </p:nvSpPr>
        <p:spPr>
          <a:xfrm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Eixo principal compensa movimento de rotação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6000" y="1470975"/>
            <a:ext cx="46800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2400"/>
              <a:t>9</a:t>
            </a:fld>
            <a:endParaRPr sz="2400"/>
          </a:p>
        </p:txBody>
      </p:sp>
      <p:sp>
        <p:nvSpPr>
          <p:cNvPr id="152" name="Google Shape;152;p4"/>
          <p:cNvSpPr txBox="1"/>
          <p:nvPr/>
        </p:nvSpPr>
        <p:spPr>
          <a:xfrm>
            <a:off x="720000" y="360000"/>
            <a:ext cx="8856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Eixo secundário compensa inclinação da terra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91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Roboto</vt:lpstr>
      <vt:lpstr>Tema do Office</vt:lpstr>
      <vt:lpstr>Estrelinha</vt:lpstr>
      <vt:lpstr>Introdução</vt:lpstr>
      <vt:lpstr>Apresentação do PowerPoint</vt:lpstr>
      <vt:lpstr>Instalação fotovoltaica convencional</vt:lpstr>
      <vt:lpstr>Pico de eficiência só acontece quando os raios solares são perpendiculares a superfície da célula</vt:lpstr>
      <vt:lpstr>Materiais</vt:lpstr>
      <vt:lpstr>Como funciona</vt:lpstr>
      <vt:lpstr>Apresentação do PowerPoint</vt:lpstr>
      <vt:lpstr>Apresentação do PowerPoint</vt:lpstr>
      <vt:lpstr>Apresentação do PowerPoint</vt:lpstr>
      <vt:lpstr>Apresentação do PowerPoint</vt:lpstr>
      <vt:lpstr>Comparando com um sistema fixo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Código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Estrelinha</dc:title>
  <dc:creator>Eduardo</dc:creator>
  <cp:lastModifiedBy>Julyane</cp:lastModifiedBy>
  <cp:revision>1</cp:revision>
  <dcterms:created xsi:type="dcterms:W3CDTF">2019-07-18T13:49:46Z</dcterms:created>
  <dcterms:modified xsi:type="dcterms:W3CDTF">2019-12-15T18:01:00Z</dcterms:modified>
</cp:coreProperties>
</file>