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9" r:id="rId4"/>
    <p:sldId id="265" r:id="rId5"/>
    <p:sldId id="268" r:id="rId6"/>
    <p:sldId id="262" r:id="rId7"/>
    <p:sldId id="26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80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1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50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08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43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15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129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13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074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7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15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22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29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9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40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1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8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9F8C4-3B09-462B-B5A5-2E8769594ADD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E5-5B9D-4150-AD85-A6971591B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0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4465" y="0"/>
            <a:ext cx="7639000" cy="2987899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ESPERCIFICAÇÃO DE </a:t>
            </a:r>
            <a:r>
              <a:rPr lang="pt-BR" sz="5400" dirty="0"/>
              <a:t/>
            </a:r>
            <a:br>
              <a:rPr lang="pt-BR" sz="5400" dirty="0"/>
            </a:br>
            <a:r>
              <a:rPr lang="pt-BR" sz="5400" dirty="0" smtClean="0"/>
              <a:t>Design de TELAS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2516" y="4653136"/>
            <a:ext cx="7293899" cy="1080120"/>
          </a:xfrm>
        </p:spPr>
        <p:txBody>
          <a:bodyPr>
            <a:normAutofit fontScale="92500"/>
          </a:bodyPr>
          <a:lstStyle/>
          <a:p>
            <a:r>
              <a:rPr lang="pt-BR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Henrique Pereira Rosa				11.02741-0</a:t>
            </a:r>
          </a:p>
          <a:p>
            <a:r>
              <a:rPr lang="pt-BR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Eduardo Galinskas </a:t>
            </a:r>
            <a:r>
              <a:rPr lang="pt-BR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Karwoski</a:t>
            </a:r>
            <a:r>
              <a:rPr lang="pt-BR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</a:t>
            </a:r>
            <a:r>
              <a:rPr lang="pt-BR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	13.01129-4</a:t>
            </a:r>
            <a:endParaRPr lang="pt-BR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2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2421067" y="260648"/>
            <a:ext cx="4754532" cy="76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FUNÇÕES DA TELA PRINCIPAL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7939217" cy="44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2421067" y="260648"/>
            <a:ext cx="4754532" cy="76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FUNÇÕES DA TELA PRINCIPAL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99592" y="643894"/>
            <a:ext cx="8064896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Seleção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geral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 da água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Enxaguar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Centrifugar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Nível de secagem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Manchas difíceis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 / Pause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/ OFF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Configurações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Logotipo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Indicações de tempo e códigos de erro: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 uma contagem regressiva caso alguma funções esteja sendo executada. Caso esteja em Stand-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hora atual é mostrada. E em caso de erro o código do erro é mostrado.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Informações de data e hora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Ícones de nível de intensidade: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informam a intensidade da tarefa a ser executada, ou seja, informa o nível de intensidade da secagem da função secagem, por exemplo.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Ícones que informam o status da tarefa atual: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Informam através da quantidade de barras quanto tempo resta para o final da tarefa sendo 1 ícone o início da tarefa e 6 ícones o fim da tarefa.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2421067" y="260648"/>
            <a:ext cx="4754532" cy="76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HARDWARE DE GLOBAL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411" y="908720"/>
            <a:ext cx="4752528" cy="324112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266274"/>
            <a:ext cx="3473567" cy="2260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332110"/>
            <a:ext cx="3142669" cy="21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2421067" y="260648"/>
            <a:ext cx="4754532" cy="76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HARDWARE DE GLOBAL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411" y="908720"/>
            <a:ext cx="4752528" cy="32411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149843"/>
            <a:ext cx="3629090" cy="25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7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964447" y="394360"/>
            <a:ext cx="4754532" cy="766492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ESBOÇO DO DESIGN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94070"/>
            <a:ext cx="35718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2421067" y="260648"/>
            <a:ext cx="4754532" cy="76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MEMÓRIA UTILIZADA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485965" y="1844824"/>
            <a:ext cx="6624736" cy="3162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Plano de fundo: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76,8kB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Ícones página principal (A):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1,1kB / ícone x 9 ícones = 99kB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Logotipo: 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4,512kB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Botão de menu: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197,4kB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Letra pequena: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45,12B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Alfabeto: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5,64kB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Letra média: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338,4B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Alfabeto: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42,3kB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Letra Grande: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1,342kB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Alfabeto: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167,79kB</a:t>
            </a:r>
          </a:p>
          <a:p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total aproximada de memória utilizada: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593,442kB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46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216</Words>
  <Application>Microsoft Office PowerPoint</Application>
  <PresentationFormat>Apresentação na tela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Tw Cen MT</vt:lpstr>
      <vt:lpstr>Circuito</vt:lpstr>
      <vt:lpstr>ESPERCIFICAÇÃO DE  Design de TELAS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Tv Globo</dc:creator>
  <cp:lastModifiedBy>User</cp:lastModifiedBy>
  <cp:revision>31</cp:revision>
  <dcterms:created xsi:type="dcterms:W3CDTF">2016-06-06T20:24:14Z</dcterms:created>
  <dcterms:modified xsi:type="dcterms:W3CDTF">2016-08-11T21:26:47Z</dcterms:modified>
</cp:coreProperties>
</file>