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4" r:id="rId2"/>
  </p:sldMasterIdLst>
  <p:sldIdLst>
    <p:sldId id="256" r:id="rId3"/>
    <p:sldId id="257" r:id="rId4"/>
    <p:sldId id="260" r:id="rId5"/>
    <p:sldId id="258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80" autoAdjust="0"/>
  </p:normalViewPr>
  <p:slideViewPr>
    <p:cSldViewPr>
      <p:cViewPr>
        <p:scale>
          <a:sx n="100" d="100"/>
          <a:sy n="100" d="100"/>
        </p:scale>
        <p:origin x="70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1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1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18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7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9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19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8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18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689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11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5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52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2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99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8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7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408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13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81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50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089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4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355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157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29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36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074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7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37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0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0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1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F8C4-3B09-462B-B5A5-2E8769594ADD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4465" y="0"/>
            <a:ext cx="7639000" cy="433576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 smtClean="0"/>
              <a:t>ESPERCIFICAÇÃO DE Sistema </a:t>
            </a:r>
            <a:r>
              <a:rPr lang="pt-BR" sz="5400" dirty="0" smtClean="0"/>
              <a:t>de monitoramento de temperatura e umidade para </a:t>
            </a:r>
            <a:r>
              <a:rPr lang="pt-BR" sz="5400" dirty="0" smtClean="0"/>
              <a:t>estufas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2517" y="5706650"/>
            <a:ext cx="6702896" cy="1080120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Henrique Pereira Rosa			</a:t>
            </a:r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11.02741-0</a:t>
            </a:r>
            <a:endParaRPr lang="pt-BR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Eduardo </a:t>
            </a:r>
            <a:r>
              <a:rPr lang="pt-BR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Galinskas</a:t>
            </a:r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Karwoski</a:t>
            </a:r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13.01129-4</a:t>
            </a:r>
            <a:endParaRPr lang="pt-BR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2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99978"/>
            <a:ext cx="8229530" cy="3244230"/>
          </a:xfrm>
        </p:spPr>
      </p:pic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2421067" y="260648"/>
            <a:ext cx="4754532" cy="76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HARDWARE DE GLOBAL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1259632" y="5017046"/>
            <a:ext cx="7429499" cy="165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 smtClean="0"/>
              <a:t>uC</a:t>
            </a:r>
            <a:r>
              <a:rPr lang="pt-BR" sz="1800" dirty="0" smtClean="0"/>
              <a:t> alimentado por bateria e conectado aos sensores e módulo de transmissão RF.</a:t>
            </a:r>
          </a:p>
          <a:p>
            <a:r>
              <a:rPr lang="pt-BR" sz="1800" dirty="0" smtClean="0"/>
              <a:t>Os dados são enviados ao módulo de recepção instalado na residência que posteriormente os envia a rede 3G.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1556792"/>
            <a:ext cx="943888" cy="6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005213" y="259134"/>
            <a:ext cx="5938336" cy="76649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DETALHE DO HARDWARE DE TRANMISSÃO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115616" y="4683613"/>
            <a:ext cx="7429499" cy="215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Módulo de fornecimento de energia, preferencialmente não linear (chaveado)  gerenciado pelo próprio </a:t>
            </a:r>
            <a:r>
              <a:rPr lang="pt-BR" sz="1800" dirty="0" err="1" smtClean="0"/>
              <a:t>uC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Bateria de 12V para potencializar a transmissão de dados.</a:t>
            </a:r>
          </a:p>
          <a:p>
            <a:r>
              <a:rPr lang="pt-BR" sz="1800" dirty="0" smtClean="0"/>
              <a:t>Módulo TX.</a:t>
            </a:r>
          </a:p>
          <a:p>
            <a:r>
              <a:rPr lang="pt-BR" sz="1800" dirty="0" smtClean="0"/>
              <a:t>Instalação externa à estufa.</a:t>
            </a:r>
          </a:p>
          <a:p>
            <a:r>
              <a:rPr lang="pt-BR" sz="1800" dirty="0" smtClean="0"/>
              <a:t>Capacidade de até 10 sensores dependendo do </a:t>
            </a:r>
            <a:r>
              <a:rPr lang="pt-BR" sz="1800" dirty="0" err="1" smtClean="0"/>
              <a:t>uC</a:t>
            </a:r>
            <a:r>
              <a:rPr lang="pt-BR" sz="1800" dirty="0" smtClean="0"/>
              <a:t> adotado que pode variar entre instalações sob certa limitação.</a:t>
            </a:r>
            <a:endParaRPr lang="pt-BR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96268"/>
            <a:ext cx="7247730" cy="377591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16016" y="1254983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Caixa vedada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3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0384" y="27463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Sensor de Temperatura e Umidade - H380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027447"/>
            <a:ext cx="2025149" cy="1776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27449"/>
            <a:ext cx="1988104" cy="1634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1115616" y="2996952"/>
            <a:ext cx="74574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Faixa de Medição: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0 a 100% (umidade relativa) e -40ºC a 85ºC</a:t>
            </a:r>
          </a:p>
          <a:p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Precisão a 23ºC: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± 1,5% (umidade relativa) e ± 0,3ºC / 0,5ºC calibração padrão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Resolução de Sinal Analógico: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0,02% (umidade relativa) e 0,06ºC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Resolução de Sinal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0,004%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(umidade relativa)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0,004ºC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Tensão: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3,5 – 50 VDC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Comprimento Máximo do Cabo: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5m (saída direta) até 100m (sinal ampliado)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Consumo de Corrente: &lt;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4mA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Tempo de Amostragem: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&lt; 0,7 segundos 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4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08022" y="417462"/>
            <a:ext cx="4754532" cy="76649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FIRMWARE DE TRANMISSÃO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051472" y="5517232"/>
            <a:ext cx="7429499" cy="1081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Efetua leitura de todos sensores a cada 30s.</a:t>
            </a:r>
          </a:p>
          <a:p>
            <a:r>
              <a:rPr lang="pt-BR" sz="1800" dirty="0" smtClean="0"/>
              <a:t>Envia dados captados a cada 30min para subsequente envio a rede 3G também a cada 30min.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50" y="1151928"/>
            <a:ext cx="7305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75856" y="270753"/>
            <a:ext cx="2448272" cy="4753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CUSTOS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3321472" y="893685"/>
            <a:ext cx="4333155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 smtClean="0"/>
              <a:t>uC</a:t>
            </a:r>
            <a:r>
              <a:rPr lang="pt-BR" sz="1800" dirty="0" smtClean="0"/>
              <a:t> com leitura AD e função </a:t>
            </a:r>
            <a:r>
              <a:rPr lang="pt-BR" sz="1800" dirty="0" err="1" smtClean="0"/>
              <a:t>Sleep</a:t>
            </a:r>
            <a:r>
              <a:rPr lang="pt-BR" sz="1800" dirty="0" smtClean="0"/>
              <a:t>: 2,00-5,00U$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25" y="647890"/>
            <a:ext cx="891865" cy="811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25" y="1574601"/>
            <a:ext cx="887739" cy="8167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36" y="2603516"/>
            <a:ext cx="1286176" cy="808021"/>
          </a:xfrm>
          <a:prstGeom prst="rect">
            <a:avLst/>
          </a:prstGeom>
        </p:spPr>
      </p:pic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3263279" y="1758891"/>
            <a:ext cx="433315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Bateria 12V / 7Ah: R$ 120,00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3321471" y="2896353"/>
            <a:ext cx="477892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Hardware de controle e conversão DC-DC: R$ 165,00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78" y="3715889"/>
            <a:ext cx="945431" cy="709549"/>
          </a:xfrm>
          <a:prstGeom prst="rect">
            <a:avLst/>
          </a:prstGeom>
        </p:spPr>
      </p:pic>
      <p:sp>
        <p:nvSpPr>
          <p:cNvPr id="11" name="Espaço Reservado para Conteúdo 1"/>
          <p:cNvSpPr txBox="1">
            <a:spLocks/>
          </p:cNvSpPr>
          <p:nvPr/>
        </p:nvSpPr>
        <p:spPr>
          <a:xfrm>
            <a:off x="3305570" y="3942827"/>
            <a:ext cx="4333155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Sensor de temperatura e humidade: </a:t>
            </a:r>
            <a:r>
              <a:rPr lang="pt-BR" sz="1800" dirty="0"/>
              <a:t>U</a:t>
            </a:r>
            <a:r>
              <a:rPr lang="pt-BR" sz="1800" dirty="0" smtClean="0"/>
              <a:t>$ 45,00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570" y="4729790"/>
            <a:ext cx="1129942" cy="86227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426" y="5896416"/>
            <a:ext cx="1114136" cy="698695"/>
          </a:xfrm>
          <a:prstGeom prst="rect">
            <a:avLst/>
          </a:prstGeom>
        </p:spPr>
      </p:pic>
      <p:sp>
        <p:nvSpPr>
          <p:cNvPr id="14" name="Espaço Reservado para Conteúdo 1"/>
          <p:cNvSpPr txBox="1">
            <a:spLocks/>
          </p:cNvSpPr>
          <p:nvPr/>
        </p:nvSpPr>
        <p:spPr>
          <a:xfrm>
            <a:off x="3305571" y="4908899"/>
            <a:ext cx="4333155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Módulo GSM/GPRS </a:t>
            </a:r>
            <a:r>
              <a:rPr lang="pt-BR" sz="1800" dirty="0" err="1" smtClean="0"/>
              <a:t>Quad</a:t>
            </a:r>
            <a:r>
              <a:rPr lang="pt-BR" sz="1800" dirty="0" smtClean="0"/>
              <a:t>-Band: U$ 9,00</a:t>
            </a:r>
          </a:p>
        </p:txBody>
      </p:sp>
      <p:sp>
        <p:nvSpPr>
          <p:cNvPr id="15" name="Espaço Reservado para Conteúdo 1"/>
          <p:cNvSpPr txBox="1">
            <a:spLocks/>
          </p:cNvSpPr>
          <p:nvPr/>
        </p:nvSpPr>
        <p:spPr>
          <a:xfrm>
            <a:off x="3321471" y="5993735"/>
            <a:ext cx="433315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Módulos TX+RX: </a:t>
            </a:r>
            <a:r>
              <a:rPr lang="pt-BR" sz="1800" dirty="0"/>
              <a:t>U</a:t>
            </a:r>
            <a:r>
              <a:rPr lang="pt-BR" sz="1800" dirty="0" smtClean="0"/>
              <a:t>$ 5,00</a:t>
            </a:r>
          </a:p>
        </p:txBody>
      </p:sp>
    </p:spTree>
    <p:extLst>
      <p:ext uri="{BB962C8B-B14F-4D97-AF65-F5344CB8AC3E}">
        <p14:creationId xmlns:p14="http://schemas.microsoft.com/office/powerpoint/2010/main" val="233332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9" y="1450504"/>
            <a:ext cx="8229530" cy="3244230"/>
          </a:xfrm>
        </p:spPr>
      </p:pic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1115616" y="120503"/>
            <a:ext cx="7344816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EXTRA: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 quê não levar a REDE AC até as estufas?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1259632" y="5017046"/>
            <a:ext cx="7429499" cy="165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Fácil instalação – Apenas passagem de cabos.</a:t>
            </a:r>
          </a:p>
          <a:p>
            <a:r>
              <a:rPr lang="pt-BR" sz="1800" dirty="0" smtClean="0"/>
              <a:t>Redução considerável nos custos.</a:t>
            </a:r>
          </a:p>
          <a:p>
            <a:r>
              <a:rPr lang="pt-BR" sz="1800" dirty="0" smtClean="0"/>
              <a:t>Facilitação no topologia e manutenção das unidades.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592" y="1556792"/>
            <a:ext cx="943888" cy="6166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0312" y="1568053"/>
            <a:ext cx="943888" cy="6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5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394</TotalTime>
  <Words>327</Words>
  <Application>Microsoft Office PowerPoint</Application>
  <PresentationFormat>Apresentação na tela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Trebuchet MS</vt:lpstr>
      <vt:lpstr>Tw Cen MT</vt:lpstr>
      <vt:lpstr>Wingdings 3</vt:lpstr>
      <vt:lpstr>Fatia</vt:lpstr>
      <vt:lpstr>Circuito</vt:lpstr>
      <vt:lpstr>ESPERCIFICAÇÃO DE Sistema de monitoramento de temperatura e umidade para estufas</vt:lpstr>
      <vt:lpstr>Apresentação do PowerPoint</vt:lpstr>
      <vt:lpstr>Apresentação do PowerPoint</vt:lpstr>
      <vt:lpstr>Sensor de Temperatura e Umidade - H380 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Microsoft</cp:lastModifiedBy>
  <cp:revision>24</cp:revision>
  <dcterms:created xsi:type="dcterms:W3CDTF">2016-06-06T20:24:14Z</dcterms:created>
  <dcterms:modified xsi:type="dcterms:W3CDTF">2016-06-14T17:10:55Z</dcterms:modified>
</cp:coreProperties>
</file>