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29F8C4-3B09-462B-B5A5-2E8769594ADD}" type="datetimeFigureOut">
              <a:rPr lang="pt-BR" smtClean="0"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5400" dirty="0" smtClean="0"/>
              <a:t>Sistema de monitoramento de temperatura e umidade para estufas em regiões isoladas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Henrique Pereira Rosa			11.02741-0</a:t>
            </a:r>
          </a:p>
          <a:p>
            <a:r>
              <a:rPr lang="pt-BR" dirty="0" smtClean="0"/>
              <a:t>Eduardo </a:t>
            </a:r>
            <a:r>
              <a:rPr lang="pt-BR" dirty="0" err="1" smtClean="0"/>
              <a:t>Galinskas</a:t>
            </a:r>
            <a:r>
              <a:rPr lang="pt-BR" dirty="0" smtClean="0"/>
              <a:t> </a:t>
            </a:r>
            <a:r>
              <a:rPr lang="pt-BR" dirty="0" err="1" smtClean="0"/>
              <a:t>Karwoski</a:t>
            </a:r>
            <a:r>
              <a:rPr lang="pt-BR" dirty="0" smtClean="0"/>
              <a:t>		13.01129-4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1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3809524" cy="2200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07" y="2348879"/>
            <a:ext cx="5905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0384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Sensor de Temperatura e Umidade - H380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027447"/>
            <a:ext cx="2025149" cy="1776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27449"/>
            <a:ext cx="1988104" cy="1634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1115616" y="2996952"/>
            <a:ext cx="74574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Faixa de Medição: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0 a 100% (umidade relativa) e -40ºC a 85ºC</a:t>
            </a:r>
          </a:p>
          <a:p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Precisão a 23ºC: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± 1,5% (umidade relativa) e ± 0,3ºC / 0,5ºC calibração padrão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Resolução de Sinal Analógico: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0,02% (umidade relativa) e 0,06ºC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Resolução de Sinal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0,004%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(umidade relativa)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0,004ºC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Tensão: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3,5 – 50 VDC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Comprimento Máximo do Cabo: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5m (saída direta) até 100m (sinal ampliado)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Consumo de Corrente: &lt;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4mA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de Amostragem: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&lt; 0,7 segundos 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11" y="4460303"/>
            <a:ext cx="3460822" cy="1954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4355976" y="260648"/>
            <a:ext cx="76027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 - Microcontrolador ATSAMD21G18</a:t>
            </a:r>
          </a:p>
          <a:p>
            <a:r>
              <a:rPr lang="pt-BR" sz="1600" dirty="0" smtClean="0"/>
              <a:t>ARM </a:t>
            </a:r>
            <a:r>
              <a:rPr lang="pt-BR" sz="1600" dirty="0" err="1"/>
              <a:t>Cortex</a:t>
            </a:r>
            <a:r>
              <a:rPr lang="pt-BR" sz="1600" dirty="0"/>
              <a:t>, M0 + 32 bits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- </a:t>
            </a:r>
            <a:r>
              <a:rPr lang="pt-BR" sz="1600" dirty="0" err="1" smtClean="0"/>
              <a:t>Arduino</a:t>
            </a:r>
            <a:r>
              <a:rPr lang="pt-BR" sz="1600" dirty="0" smtClean="0"/>
              <a:t> </a:t>
            </a:r>
            <a:r>
              <a:rPr lang="pt-BR" sz="1600" dirty="0"/>
              <a:t>M0 Compatível</a:t>
            </a:r>
          </a:p>
          <a:p>
            <a:r>
              <a:rPr lang="pt-BR" sz="1600" dirty="0" smtClean="0"/>
              <a:t> - Tamanho</a:t>
            </a:r>
            <a:r>
              <a:rPr lang="pt-BR" sz="1600" dirty="0"/>
              <a:t>: 40 x 25 mm</a:t>
            </a:r>
          </a:p>
          <a:p>
            <a:r>
              <a:rPr lang="pt-BR" sz="1600" dirty="0" smtClean="0"/>
              <a:t> - Operação</a:t>
            </a:r>
            <a:r>
              <a:rPr lang="pt-BR" sz="1600" dirty="0"/>
              <a:t>: 3.3V</a:t>
            </a:r>
          </a:p>
          <a:p>
            <a:r>
              <a:rPr lang="pt-BR" sz="1600" dirty="0" smtClean="0"/>
              <a:t> - Pinos </a:t>
            </a:r>
            <a:r>
              <a:rPr lang="pt-BR" sz="1600" dirty="0"/>
              <a:t>I/O: 14, todos pode ser usado </a:t>
            </a:r>
            <a:endParaRPr lang="pt-BR" sz="1600" dirty="0" smtClean="0"/>
          </a:p>
          <a:p>
            <a:r>
              <a:rPr lang="pt-BR" sz="1600" dirty="0" smtClean="0"/>
              <a:t>para </a:t>
            </a:r>
            <a:r>
              <a:rPr lang="pt-BR" sz="1600" dirty="0"/>
              <a:t>digital, 12 para analógico e 8 para PWM</a:t>
            </a:r>
            <a:r>
              <a:rPr lang="pt-BR" sz="1600" dirty="0" smtClean="0"/>
              <a:t>,</a:t>
            </a:r>
          </a:p>
          <a:p>
            <a:r>
              <a:rPr lang="pt-BR" sz="1600" dirty="0" smtClean="0"/>
              <a:t>além </a:t>
            </a:r>
            <a:r>
              <a:rPr lang="pt-BR" sz="1600" dirty="0"/>
              <a:t>de UART, SPI e TWI (I2C)</a:t>
            </a:r>
          </a:p>
          <a:p>
            <a:r>
              <a:rPr lang="pt-BR" sz="1600" dirty="0" smtClean="0"/>
              <a:t> - Saída </a:t>
            </a:r>
            <a:r>
              <a:rPr lang="pt-BR" sz="1600" dirty="0"/>
              <a:t>Analógica Pin: 10-bit DAC</a:t>
            </a:r>
          </a:p>
          <a:p>
            <a:r>
              <a:rPr lang="pt-BR" sz="1600" dirty="0" smtClean="0"/>
              <a:t> - Interrupções </a:t>
            </a:r>
            <a:r>
              <a:rPr lang="pt-BR" sz="1600" dirty="0"/>
              <a:t>externas: Disponível </a:t>
            </a:r>
            <a:r>
              <a:rPr lang="pt-BR" sz="1600" dirty="0" smtClean="0"/>
              <a:t>em</a:t>
            </a:r>
          </a:p>
          <a:p>
            <a:r>
              <a:rPr lang="pt-BR" sz="1600" dirty="0" smtClean="0"/>
              <a:t>todos </a:t>
            </a:r>
            <a:r>
              <a:rPr lang="pt-BR" sz="1600" dirty="0"/>
              <a:t>os pinos</a:t>
            </a:r>
          </a:p>
          <a:p>
            <a:r>
              <a:rPr lang="pt-BR" sz="1600" dirty="0" smtClean="0"/>
              <a:t> - Corrente </a:t>
            </a:r>
            <a:r>
              <a:rPr lang="pt-BR" sz="1600" dirty="0"/>
              <a:t>DC por pino I/O: 7 </a:t>
            </a:r>
            <a:r>
              <a:rPr lang="pt-BR" sz="1600" dirty="0" err="1"/>
              <a:t>mA</a:t>
            </a:r>
            <a:endParaRPr lang="pt-BR" sz="1600" dirty="0"/>
          </a:p>
          <a:p>
            <a:r>
              <a:rPr lang="pt-BR" sz="1600" dirty="0" smtClean="0"/>
              <a:t> - Memória </a:t>
            </a:r>
            <a:r>
              <a:rPr lang="pt-BR" sz="1600" dirty="0"/>
              <a:t>flash: 256 KB</a:t>
            </a:r>
          </a:p>
          <a:p>
            <a:r>
              <a:rPr lang="pt-BR" sz="1600" dirty="0" smtClean="0"/>
              <a:t> - SRAM</a:t>
            </a:r>
            <a:r>
              <a:rPr lang="pt-BR" sz="1600" dirty="0"/>
              <a:t>: 32KB</a:t>
            </a:r>
          </a:p>
          <a:p>
            <a:r>
              <a:rPr lang="pt-BR" sz="1600" dirty="0" smtClean="0"/>
              <a:t> - EEPROM</a:t>
            </a:r>
            <a:r>
              <a:rPr lang="pt-BR" sz="1600" dirty="0"/>
              <a:t>: até </a:t>
            </a:r>
            <a:r>
              <a:rPr lang="pt-BR" sz="1600" dirty="0" smtClean="0"/>
              <a:t>16KB</a:t>
            </a:r>
          </a:p>
          <a:p>
            <a:r>
              <a:rPr lang="pt-BR" sz="1600" dirty="0" smtClean="0"/>
              <a:t> - Clock</a:t>
            </a:r>
            <a:r>
              <a:rPr lang="pt-BR" sz="1600" dirty="0"/>
              <a:t>: 48 MHz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7" y="254453"/>
            <a:ext cx="3767303" cy="3390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275427" y="3875310"/>
            <a:ext cx="504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 - Debug</a:t>
            </a:r>
            <a:r>
              <a:rPr lang="pt-BR" sz="1600" dirty="0"/>
              <a:t>: Interface de Fio Serial</a:t>
            </a:r>
          </a:p>
          <a:p>
            <a:r>
              <a:rPr lang="pt-BR" sz="1600" dirty="0" smtClean="0"/>
              <a:t> - Alimentação</a:t>
            </a:r>
            <a:r>
              <a:rPr lang="pt-BR" sz="1600" dirty="0"/>
              <a:t>: USB de 5V e/ou (opcional) 3.7 bateria </a:t>
            </a:r>
            <a:r>
              <a:rPr lang="pt-BR" sz="1600" dirty="0" smtClean="0"/>
              <a:t>                      </a:t>
            </a:r>
            <a:r>
              <a:rPr lang="pt-BR" sz="1600" dirty="0" err="1" smtClean="0"/>
              <a:t>LiPo</a:t>
            </a:r>
            <a:endParaRPr lang="pt-BR" sz="1600" dirty="0"/>
          </a:p>
          <a:p>
            <a:r>
              <a:rPr lang="pt-BR" sz="1600" dirty="0" smtClean="0"/>
              <a:t> - Carregamento</a:t>
            </a:r>
            <a:r>
              <a:rPr lang="pt-BR" sz="1600" dirty="0"/>
              <a:t>: controlador de carga solar, até a corrente de carga 500mA</a:t>
            </a:r>
          </a:p>
          <a:p>
            <a:r>
              <a:rPr lang="pt-BR" sz="1600" dirty="0" smtClean="0"/>
              <a:t> - LED</a:t>
            </a:r>
            <a:r>
              <a:rPr lang="pt-BR" sz="1600" dirty="0"/>
              <a:t>: LED RGB</a:t>
            </a:r>
          </a:p>
          <a:p>
            <a:r>
              <a:rPr lang="pt-BR" sz="1600" dirty="0" smtClean="0"/>
              <a:t> - </a:t>
            </a:r>
            <a:r>
              <a:rPr lang="pt-BR" sz="1600" dirty="0" err="1" smtClean="0"/>
              <a:t>LoRa</a:t>
            </a:r>
            <a:r>
              <a:rPr lang="pt-BR" sz="1600" dirty="0"/>
              <a:t>® Microchip: RN2483 ou Módulo RN2903 (dependendo da região)</a:t>
            </a:r>
          </a:p>
          <a:p>
            <a:r>
              <a:rPr lang="pt-BR" sz="1600" dirty="0" smtClean="0"/>
              <a:t> - GPS</a:t>
            </a:r>
            <a:r>
              <a:rPr lang="pt-BR" sz="1600" dirty="0"/>
              <a:t>: u-</a:t>
            </a:r>
            <a:r>
              <a:rPr lang="pt-BR" sz="1600" dirty="0" err="1"/>
              <a:t>blox</a:t>
            </a:r>
            <a:r>
              <a:rPr lang="pt-BR" sz="1600" dirty="0"/>
              <a:t> EVA 7M</a:t>
            </a:r>
          </a:p>
          <a:p>
            <a:r>
              <a:rPr lang="pt-BR" sz="1600" dirty="0" smtClean="0"/>
              <a:t> - Acelerômetro </a:t>
            </a:r>
            <a:r>
              <a:rPr lang="pt-BR" sz="1600" dirty="0"/>
              <a:t>/ Magneto: LSM303D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62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208</TotalTime>
  <Words>303</Words>
  <Application>Microsoft Office PowerPoint</Application>
  <PresentationFormat>Apresentação na tela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Adjacência</vt:lpstr>
      <vt:lpstr>Concurso</vt:lpstr>
      <vt:lpstr>Solstício</vt:lpstr>
      <vt:lpstr>Capital Próprio</vt:lpstr>
      <vt:lpstr>Sistema de monitoramento de temperatura e umidade para estufas em regiões isoladas</vt:lpstr>
      <vt:lpstr>Apresentação do PowerPoint</vt:lpstr>
      <vt:lpstr>Sensor de Temperatura e Umidade - H380 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Usuário</cp:lastModifiedBy>
  <cp:revision>10</cp:revision>
  <dcterms:created xsi:type="dcterms:W3CDTF">2016-06-06T20:24:14Z</dcterms:created>
  <dcterms:modified xsi:type="dcterms:W3CDTF">2016-06-09T00:45:25Z</dcterms:modified>
</cp:coreProperties>
</file>