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9" r:id="rId2"/>
    <p:sldId id="264" r:id="rId3"/>
    <p:sldId id="256" r:id="rId4"/>
    <p:sldId id="258" r:id="rId5"/>
    <p:sldId id="263" r:id="rId6"/>
    <p:sldId id="262" r:id="rId7"/>
    <p:sldId id="261" r:id="rId8"/>
    <p:sldId id="257" r:id="rId9"/>
    <p:sldId id="266" r:id="rId10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26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789409"/>
            <a:ext cx="5637010" cy="66158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5213-154B-4AF4-8D2F-B087A718A187}" type="datetimeFigureOut">
              <a:rPr lang="bg-BG" smtClean="0"/>
              <a:t>22.6.2014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C9E6-7189-4EE4-A3D3-64D2E72BD724}" type="slidenum">
              <a:rPr lang="bg-BG" smtClean="0"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2" y="2349218"/>
            <a:ext cx="7175351" cy="1344875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548639"/>
            <a:ext cx="6400800" cy="2606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5213-154B-4AF4-8D2F-B087A718A187}" type="datetimeFigureOut">
              <a:rPr lang="bg-BG" smtClean="0"/>
              <a:t>22.6.2014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C9E6-7189-4EE4-A3D3-64D2E72BD72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282388"/>
            <a:ext cx="2057400" cy="3928754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4" y="548640"/>
            <a:ext cx="4829287" cy="36710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5213-154B-4AF4-8D2F-B087A718A187}" type="datetimeFigureOut">
              <a:rPr lang="bg-BG" smtClean="0"/>
              <a:t>22.6.2014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C9E6-7189-4EE4-A3D3-64D2E72BD72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5213-154B-4AF4-8D2F-B087A718A187}" type="datetimeFigureOut">
              <a:rPr lang="bg-BG" smtClean="0"/>
              <a:t>22.6.2014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C9E6-7189-4EE4-A3D3-64D2E72BD724}" type="slidenum">
              <a:rPr lang="bg-BG" smtClean="0"/>
              <a:t>‹#›</a:t>
            </a:fld>
            <a:endParaRPr lang="bg-B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1629486"/>
            <a:ext cx="5966666" cy="1817510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3455633"/>
            <a:ext cx="5970494" cy="626595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5213-154B-4AF4-8D2F-B087A718A187}" type="datetimeFigureOut">
              <a:rPr lang="bg-BG" smtClean="0"/>
              <a:t>22.6.2014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C9E6-7189-4EE4-A3D3-64D2E72BD72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5213-154B-4AF4-8D2F-B087A718A187}" type="datetimeFigureOut">
              <a:rPr lang="bg-BG" smtClean="0"/>
              <a:t>22.6.2014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C9E6-7189-4EE4-A3D3-64D2E72BD724}" type="slidenum">
              <a:rPr lang="bg-BG" smtClean="0"/>
              <a:t>‹#›</a:t>
            </a:fld>
            <a:endParaRPr lang="bg-B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548639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548640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050245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49274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5213-154B-4AF4-8D2F-B087A718A187}" type="datetimeFigureOut">
              <a:rPr lang="bg-BG" smtClean="0"/>
              <a:t>22.6.2014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C9E6-7189-4EE4-A3D3-64D2E72BD724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5213-154B-4AF4-8D2F-B087A718A187}" type="datetimeFigureOut">
              <a:rPr lang="bg-BG" smtClean="0"/>
              <a:t>22.6.2014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C9E6-7189-4EE4-A3D3-64D2E72BD72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5213-154B-4AF4-8D2F-B087A718A187}" type="datetimeFigureOut">
              <a:rPr lang="bg-BG" smtClean="0"/>
              <a:t>22.6.2014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C9E6-7189-4EE4-A3D3-64D2E72BD72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6" y="1657350"/>
            <a:ext cx="3636085" cy="943870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6" y="548640"/>
            <a:ext cx="4017085" cy="3671048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2623351"/>
            <a:ext cx="3388660" cy="1604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5213-154B-4AF4-8D2F-B087A718A187}" type="datetimeFigureOut">
              <a:rPr lang="bg-BG" smtClean="0"/>
              <a:t>22.6.2014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C9E6-7189-4EE4-A3D3-64D2E72BD72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857250"/>
            <a:ext cx="4114800" cy="2345855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757865"/>
            <a:ext cx="3694114" cy="1622265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5213-154B-4AF4-8D2F-B087A718A187}" type="datetimeFigureOut">
              <a:rPr lang="bg-BG" smtClean="0"/>
              <a:t>22.6.2014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C9E6-7189-4EE4-A3D3-64D2E72BD724}" type="slidenum">
              <a:rPr lang="bg-BG" smtClean="0"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3348316"/>
            <a:ext cx="6383538" cy="85725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29050"/>
            <a:ext cx="9144000" cy="1314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826228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327912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9195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9B45213-154B-4AF4-8D2F-B087A718A187}" type="datetimeFigureOut">
              <a:rPr lang="bg-BG" smtClean="0"/>
              <a:t>22.6.2014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629150"/>
            <a:ext cx="33528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287C9E6-7189-4EE4-A3D3-64D2E72BD724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11560" y="325750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Georgia" pitchFamily="18" charset="0"/>
              <a:buNone/>
            </a:pPr>
            <a:r>
              <a:rPr lang="en-US" sz="4000" dirty="0" smtClean="0"/>
              <a:t>School is…</a:t>
            </a:r>
            <a:endParaRPr lang="bg-BG" sz="4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-36512" y="987574"/>
            <a:ext cx="9361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C:\Users\aaaaa\Desktop\sVenture\Pics and Gifs\6a012876c6c7fb970c0192ab18c1b0970d-500wi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72" y="1588765"/>
            <a:ext cx="47625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14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11560" y="325750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Georgia" pitchFamily="18" charset="0"/>
              <a:buNone/>
            </a:pPr>
            <a:r>
              <a:rPr lang="en-US" sz="4000" dirty="0" smtClean="0"/>
              <a:t>School is…</a:t>
            </a:r>
            <a:endParaRPr lang="bg-BG" sz="4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-36512" y="987574"/>
            <a:ext cx="9361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46" name="Picture 2" descr="C:\Users\aaaaa\Desktop\school_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72" y="1527634"/>
            <a:ext cx="1328097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71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2040" y="404664"/>
            <a:ext cx="4211960" cy="510902"/>
          </a:xfrm>
        </p:spPr>
        <p:txBody>
          <a:bodyPr>
            <a:noAutofit/>
          </a:bodyPr>
          <a:lstStyle/>
          <a:p>
            <a:r>
              <a:rPr lang="en-US" sz="2400" dirty="0" smtClean="0"/>
              <a:t>…but education is adventure</a:t>
            </a:r>
            <a:endParaRPr lang="bg-BG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59632" y="1491630"/>
            <a:ext cx="6512511" cy="194421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11100" dirty="0" smtClean="0">
                <a:latin typeface="Neutra Text" panose="02000800030000020004" pitchFamily="2" charset="0"/>
              </a:rPr>
              <a:t>edventure</a:t>
            </a:r>
            <a:endParaRPr lang="bg-BG" sz="111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627784" y="4365104"/>
            <a:ext cx="3960440" cy="5109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S</a:t>
            </a:r>
            <a:r>
              <a:rPr lang="en-US" sz="2400" dirty="0" smtClean="0">
                <a:solidFill>
                  <a:srgbClr val="002060"/>
                </a:solidFill>
              </a:rPr>
              <a:t>how the world your feats</a:t>
            </a:r>
            <a:endParaRPr lang="bg-BG" sz="2400" dirty="0">
              <a:solidFill>
                <a:srgbClr val="00206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-36512" y="987574"/>
            <a:ext cx="9361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-108520" y="4227934"/>
            <a:ext cx="9361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92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aaaa\Desktop\trophy-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9193" y="-20538"/>
            <a:ext cx="5246977" cy="523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771800" y="1131590"/>
            <a:ext cx="7488832" cy="194421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8000" dirty="0" err="1" smtClean="0">
                <a:latin typeface="Neutra Text" panose="02000800030000020004" pitchFamily="2" charset="0"/>
              </a:rPr>
              <a:t>Gamification</a:t>
            </a:r>
            <a:endParaRPr lang="bg-BG" sz="8000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3347864" y="2787774"/>
            <a:ext cx="4680520" cy="1008112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dirty="0" err="1" smtClean="0"/>
              <a:t>Gamification</a:t>
            </a:r>
            <a:r>
              <a:rPr lang="en-US" dirty="0" smtClean="0"/>
              <a:t> makes boring processes interesting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5405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aaaa\Desktop\hE2E81A25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0"/>
            <a:ext cx="11685528" cy="514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aaaaa\Desktop\sVenture\Pics and Gifs\Simpsons-School_o_95641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002149"/>
            <a:ext cx="5472608" cy="308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14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aaaa\Desktop\sVenture\Pics and Gifs\from-bed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2823"/>
            <a:ext cx="3672408" cy="229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aaaaa\Desktop\sVenture\Pics and Gifs\school_meme_by_unpocoloco13-d4wig4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980" y="185514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aaaaa\Desktop\sVenture\Pics and Gifs\Boredom in Schoo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58706"/>
            <a:ext cx="3672407" cy="238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86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aaaa\Desktop\pokeball-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7614"/>
            <a:ext cx="6624736" cy="662473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115616" y="-164554"/>
            <a:ext cx="7488832" cy="194421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11100" dirty="0" smtClean="0">
                <a:effectLst/>
                <a:latin typeface="Neutra Text" panose="02000800030000020004" pitchFamily="2" charset="0"/>
              </a:rPr>
              <a:t>Motivation</a:t>
            </a:r>
            <a:endParaRPr lang="bg-BG" sz="1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83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aaaaa\Desktop\achievem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555526"/>
            <a:ext cx="9505056" cy="397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2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443865" y="843558"/>
            <a:ext cx="6512511" cy="194421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11100" dirty="0" smtClean="0">
                <a:latin typeface="Neutra Text" panose="02000800030000020004" pitchFamily="2" charset="0"/>
              </a:rPr>
              <a:t>edventure</a:t>
            </a:r>
            <a:endParaRPr lang="bg-BG" sz="111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627784" y="2708920"/>
            <a:ext cx="3960440" cy="5109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2060"/>
                </a:solidFill>
              </a:rPr>
              <a:t>Show the world your feats</a:t>
            </a:r>
            <a:endParaRPr lang="bg-BG" sz="2400" dirty="0">
              <a:solidFill>
                <a:srgbClr val="00206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1800" y="3003798"/>
            <a:ext cx="6408712" cy="2016224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8000" dirty="0" smtClean="0">
                <a:latin typeface="Neutra Text" panose="02000800030000020004" pitchFamily="2" charset="0"/>
              </a:rPr>
              <a:t>Thanks</a:t>
            </a:r>
            <a:endParaRPr lang="bg-BG" sz="8000" dirty="0"/>
          </a:p>
        </p:txBody>
      </p:sp>
    </p:spTree>
    <p:extLst>
      <p:ext uri="{BB962C8B-B14F-4D97-AF65-F5344CB8AC3E}">
        <p14:creationId xmlns:p14="http://schemas.microsoft.com/office/powerpoint/2010/main" val="25962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7" grpId="0"/>
    </p:bld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172</TotalTime>
  <Words>31</Words>
  <Application>Microsoft Office PowerPoint</Application>
  <PresentationFormat>On-screen Show (16:9)</PresentationFormat>
  <Paragraphs>11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kazylia93@mail.ru</dc:creator>
  <cp:lastModifiedBy>kazylia93@mail.ru</cp:lastModifiedBy>
  <cp:revision>12</cp:revision>
  <dcterms:created xsi:type="dcterms:W3CDTF">2014-06-22T08:58:45Z</dcterms:created>
  <dcterms:modified xsi:type="dcterms:W3CDTF">2014-06-22T11:50:56Z</dcterms:modified>
</cp:coreProperties>
</file>