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7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28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296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14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9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4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506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1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53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3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8F23-2466-4494-A86B-1A01CC01296C}" type="datetimeFigureOut">
              <a:rPr lang="es-MX" smtClean="0"/>
              <a:t>27/09/2022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A1CD2-49DA-4E64-B3ED-17D9E38706C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687613" y="3689131"/>
            <a:ext cx="1051035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linguistic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111765" y="4397028"/>
            <a:ext cx="15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comunicative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2848303" y="2427889"/>
            <a:ext cx="10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philology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103178" y="4397028"/>
            <a:ext cx="56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text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9086193" y="4397028"/>
            <a:ext cx="141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interlocutive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738646" y="1873156"/>
            <a:ext cx="132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dialectology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822730" y="2819088"/>
            <a:ext cx="115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lexicology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175936" y="3687661"/>
            <a:ext cx="149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n</a:t>
            </a:r>
            <a:r>
              <a:rPr lang="es-MX" dirty="0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on-</a:t>
            </a:r>
            <a:r>
              <a:rPr lang="es-MX" dirty="0" err="1" smtClean="0">
                <a:solidFill>
                  <a:srgbClr val="00B050"/>
                </a:solidFill>
                <a:latin typeface="Bahnschrift Light SemiCondensed" panose="020B0502040204020203" pitchFamily="34" charset="0"/>
              </a:rPr>
              <a:t>linguistic</a:t>
            </a:r>
            <a:endParaRPr lang="es-MX" dirty="0">
              <a:solidFill>
                <a:srgbClr val="00B050"/>
              </a:solidFill>
              <a:latin typeface="Bahnschrift Light SemiCondensed" panose="020B0502040204020203" pitchFamily="34" charset="0"/>
            </a:endParaRPr>
          </a:p>
        </p:txBody>
      </p:sp>
      <p:cxnSp>
        <p:nvCxnSpPr>
          <p:cNvPr id="18" name="Conector recto de flecha 17"/>
          <p:cNvCxnSpPr>
            <a:stCxn id="7" idx="3"/>
            <a:endCxn id="4" idx="1"/>
          </p:cNvCxnSpPr>
          <p:nvPr/>
        </p:nvCxnSpPr>
        <p:spPr>
          <a:xfrm flipV="1">
            <a:off x="3665481" y="3873062"/>
            <a:ext cx="1022132" cy="70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6" idx="2"/>
            <a:endCxn id="7" idx="0"/>
          </p:cNvCxnSpPr>
          <p:nvPr/>
        </p:nvCxnSpPr>
        <p:spPr>
          <a:xfrm flipH="1">
            <a:off x="3384330" y="2797221"/>
            <a:ext cx="1" cy="1599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9" idx="1"/>
            <a:endCxn id="6" idx="3"/>
          </p:cNvCxnSpPr>
          <p:nvPr/>
        </p:nvCxnSpPr>
        <p:spPr>
          <a:xfrm flipH="1">
            <a:off x="3920358" y="2057822"/>
            <a:ext cx="1818288" cy="55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10" idx="1"/>
            <a:endCxn id="6" idx="3"/>
          </p:cNvCxnSpPr>
          <p:nvPr/>
        </p:nvCxnSpPr>
        <p:spPr>
          <a:xfrm flipH="1" flipV="1">
            <a:off x="3920358" y="2612555"/>
            <a:ext cx="1902372" cy="39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>
            <a:stCxn id="4" idx="2"/>
            <a:endCxn id="5" idx="1"/>
          </p:cNvCxnSpPr>
          <p:nvPr/>
        </p:nvCxnSpPr>
        <p:spPr>
          <a:xfrm>
            <a:off x="5213131" y="4056993"/>
            <a:ext cx="898634" cy="52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4" idx="3"/>
            <a:endCxn id="11" idx="1"/>
          </p:cNvCxnSpPr>
          <p:nvPr/>
        </p:nvCxnSpPr>
        <p:spPr>
          <a:xfrm flipV="1">
            <a:off x="5738648" y="3872327"/>
            <a:ext cx="1437288" cy="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5" idx="3"/>
            <a:endCxn id="8" idx="1"/>
          </p:cNvCxnSpPr>
          <p:nvPr/>
        </p:nvCxnSpPr>
        <p:spPr>
          <a:xfrm>
            <a:off x="7662041" y="4581694"/>
            <a:ext cx="1424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5672958" y="4073489"/>
            <a:ext cx="367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is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7698828" y="4273917"/>
            <a:ext cx="1224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same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as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2782613" y="3443236"/>
            <a:ext cx="641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study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4009695" y="4223893"/>
            <a:ext cx="1264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is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made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of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any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59" name="CuadroTexto 58"/>
          <p:cNvSpPr txBox="1"/>
          <p:nvPr/>
        </p:nvSpPr>
        <p:spPr>
          <a:xfrm>
            <a:off x="4322378" y="2851322"/>
            <a:ext cx="96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is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part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of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4309896" y="1965856"/>
            <a:ext cx="96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is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part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of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61" name="CuadroTexto 60"/>
          <p:cNvSpPr txBox="1"/>
          <p:nvPr/>
        </p:nvSpPr>
        <p:spPr>
          <a:xfrm>
            <a:off x="5736018" y="3501514"/>
            <a:ext cx="171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is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the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</a:t>
            </a:r>
            <a:r>
              <a:rPr lang="es-MX" sz="1400" dirty="0" err="1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opposite</a:t>
            </a:r>
            <a:r>
              <a:rPr lang="es-MX" sz="1400" dirty="0" smtClean="0">
                <a:solidFill>
                  <a:srgbClr val="002060"/>
                </a:solidFill>
                <a:latin typeface="Bahnschrift Light SemiCondensed" panose="020B0502040204020203" pitchFamily="34" charset="0"/>
              </a:rPr>
              <a:t> of</a:t>
            </a:r>
            <a:endParaRPr lang="es-MX" sz="1400" dirty="0">
              <a:solidFill>
                <a:srgbClr val="002060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1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Bahnschrift Light SemiCondensed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Usuario1</dc:creator>
  <cp:lastModifiedBy>Usuario1</cp:lastModifiedBy>
  <cp:revision>3</cp:revision>
  <dcterms:created xsi:type="dcterms:W3CDTF">2022-09-28T04:01:55Z</dcterms:created>
  <dcterms:modified xsi:type="dcterms:W3CDTF">2022-09-28T04:15:14Z</dcterms:modified>
</cp:coreProperties>
</file>