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vsdx" ContentType="application/vnd.ms-visio.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4"/>
  </p:sldMasterIdLst>
  <p:notesMasterIdLst>
    <p:notesMasterId r:id="rId28"/>
  </p:notesMasterIdLst>
  <p:sldIdLst>
    <p:sldId id="256" r:id="rId5"/>
    <p:sldId id="275" r:id="rId6"/>
    <p:sldId id="257" r:id="rId7"/>
    <p:sldId id="261" r:id="rId8"/>
    <p:sldId id="266" r:id="rId9"/>
    <p:sldId id="303" r:id="rId10"/>
    <p:sldId id="317" r:id="rId11"/>
    <p:sldId id="307" r:id="rId12"/>
    <p:sldId id="323" r:id="rId13"/>
    <p:sldId id="324" r:id="rId14"/>
    <p:sldId id="325" r:id="rId15"/>
    <p:sldId id="326" r:id="rId16"/>
    <p:sldId id="327" r:id="rId17"/>
    <p:sldId id="328" r:id="rId18"/>
    <p:sldId id="329" r:id="rId19"/>
    <p:sldId id="330" r:id="rId20"/>
    <p:sldId id="331" r:id="rId21"/>
    <p:sldId id="318" r:id="rId22"/>
    <p:sldId id="270" r:id="rId23"/>
    <p:sldId id="272" r:id="rId24"/>
    <p:sldId id="304" r:id="rId25"/>
    <p:sldId id="305" r:id="rId26"/>
    <p:sldId id="306"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Candara Light" panose="020E0502030303020204" pitchFamily="34" charset="0"/>
      <p:regular r:id="rId33"/>
      <p:italic r:id="rId34"/>
    </p:embeddedFont>
    <p:embeddedFont>
      <p:font typeface="Livvic" pitchFamily="2" charset="0"/>
      <p:regular r:id="rId35"/>
      <p:bold r:id="rId36"/>
      <p:italic r:id="rId37"/>
      <p:boldItalic r:id="rId38"/>
    </p:embeddedFont>
    <p:embeddedFont>
      <p:font typeface="Oswald" panose="00000500000000000000" pitchFamily="2" charset="0"/>
      <p:regular r:id="rId39"/>
      <p:bold r:id="rId40"/>
    </p:embeddedFont>
    <p:embeddedFont>
      <p:font typeface="Oswald SemiBold" panose="00000700000000000000" pitchFamily="2" charset="0"/>
      <p:regular r:id="rId41"/>
      <p:bold r:id="rId42"/>
    </p:embeddedFont>
    <p:embeddedFont>
      <p:font typeface="Roboto" panose="02000000000000000000" pitchFamily="2" charset="0"/>
      <p:regular r:id="rId43"/>
      <p:bold r:id="rId44"/>
      <p:italic r:id="rId45"/>
      <p:boldItalic r:id="rId46"/>
    </p:embeddedFont>
    <p:embeddedFont>
      <p:font typeface="Roboto Black" panose="02000000000000000000" pitchFamily="2" charset="0"/>
      <p:bold r:id="rId47"/>
      <p:boldItalic r:id="rId48"/>
    </p:embeddedFont>
    <p:embeddedFont>
      <p:font typeface="Roboto Condensed Light" panose="02000000000000000000" pitchFamily="2" charset="0"/>
      <p:regular r:id="rId49"/>
      <p: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00FF00"/>
          </p15:clr>
        </p15:guide>
        <p15:guide id="2" pos="449">
          <p15:clr>
            <a:srgbClr val="00FF00"/>
          </p15:clr>
        </p15:guide>
        <p15:guide id="3" orient="horz" pos="2900">
          <p15:clr>
            <a:srgbClr val="9AA0A6"/>
          </p15:clr>
        </p15:guide>
        <p15:guide id="4" pos="5311">
          <p15:clr>
            <a:srgbClr val="9AA0A6"/>
          </p15:clr>
        </p15:guide>
        <p15:guide id="5" orient="horz" pos="602">
          <p15:clr>
            <a:srgbClr val="00FFFF"/>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5926"/>
    <a:srgbClr val="080808"/>
    <a:srgbClr val="111111"/>
    <a:srgbClr val="F79324"/>
    <a:srgbClr val="B23363"/>
    <a:srgbClr val="FF5050"/>
    <a:srgbClr val="B52661"/>
    <a:srgbClr val="10383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693F8C-A629-4952-BB88-DF06E2E40DD7}">
  <a:tblStyle styleId="{95693F8C-A629-4952-BB88-DF06E2E40D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09" autoAdjust="0"/>
    <p:restoredTop sz="93537" autoAdjust="0"/>
  </p:normalViewPr>
  <p:slideViewPr>
    <p:cSldViewPr snapToGrid="0">
      <p:cViewPr varScale="1">
        <p:scale>
          <a:sx n="97" d="100"/>
          <a:sy n="97" d="100"/>
        </p:scale>
        <p:origin x="798" y="78"/>
      </p:cViewPr>
      <p:guideLst>
        <p:guide orient="horz" pos="340"/>
        <p:guide pos="449"/>
        <p:guide orient="horz" pos="2900"/>
        <p:guide pos="5311"/>
        <p:guide orient="horz" pos="60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1.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6.xml"/><Relationship Id="rId41" Type="http://schemas.openxmlformats.org/officeDocument/2006/relationships/font" Target="fonts/font13.fntdata"/><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MLATH SOORIYA BANDARALAGE SHAMMIKA VIRANGA KARUNARATHNE" userId="1729cdc7-12a9-4a79-86a9-16fbad8c0372" providerId="ADAL" clId="{59BCB176-5FCC-3E45-81EF-7C86719F7051}"/>
    <pc:docChg chg="modSld">
      <pc:chgData name="GAMLATH SOORIYA BANDARALAGE SHAMMIKA VIRANGA KARUNARATHNE" userId="1729cdc7-12a9-4a79-86a9-16fbad8c0372" providerId="ADAL" clId="{59BCB176-5FCC-3E45-81EF-7C86719F7051}" dt="2022-10-19T03:26:56.457" v="2" actId="115"/>
      <pc:docMkLst>
        <pc:docMk/>
      </pc:docMkLst>
      <pc:sldChg chg="modSp">
        <pc:chgData name="GAMLATH SOORIYA BANDARALAGE SHAMMIKA VIRANGA KARUNARATHNE" userId="1729cdc7-12a9-4a79-86a9-16fbad8c0372" providerId="ADAL" clId="{59BCB176-5FCC-3E45-81EF-7C86719F7051}" dt="2022-10-19T03:26:56.457" v="2" actId="115"/>
        <pc:sldMkLst>
          <pc:docMk/>
          <pc:sldMk cId="2156035482" sldId="305"/>
        </pc:sldMkLst>
        <pc:spChg chg="mod">
          <ac:chgData name="GAMLATH SOORIYA BANDARALAGE SHAMMIKA VIRANGA KARUNARATHNE" userId="1729cdc7-12a9-4a79-86a9-16fbad8c0372" providerId="ADAL" clId="{59BCB176-5FCC-3E45-81EF-7C86719F7051}" dt="2022-10-19T03:26:56.457" v="2" actId="115"/>
          <ac:spMkLst>
            <pc:docMk/>
            <pc:sldMk cId="2156035482" sldId="305"/>
            <ac:spMk id="11" creationId="{00000000-0000-0000-0000-000000000000}"/>
          </ac:spMkLst>
        </pc:spChg>
      </pc:sldChg>
      <pc:sldChg chg="modNotesTx">
        <pc:chgData name="GAMLATH SOORIYA BANDARALAGE SHAMMIKA VIRANGA KARUNARATHNE" userId="1729cdc7-12a9-4a79-86a9-16fbad8c0372" providerId="ADAL" clId="{59BCB176-5FCC-3E45-81EF-7C86719F7051}" dt="2022-10-19T03:18:24.157" v="0" actId="20577"/>
        <pc:sldMkLst>
          <pc:docMk/>
          <pc:sldMk cId="2303425146" sldId="31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409282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273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9d1cfd01f0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9d1cfd01f0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332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9eb84fbe48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9eb84fbe48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745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92308feca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92308feca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66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8f5384933e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8f5384933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9108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8f5384933e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8f5384933e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3162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96b4090b72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96b4090b72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115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92308feca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92308feca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 paradigm for assessing and mitigating information security risks is called the Operationally Critical Threat, Asset, and Vulnerability Evaluation (OCTAVE).
• It outlines a thorough review process that enables an organization to determine which information assets are crucial to achieving its goals, as well as the risks that may affect those assets and the vulnerabilities that might make them vulnerable.
⚫ The company may start to comprehend what data is at danger by combining the information assets, risks, and vulnerabilities.
Considering this knowledge, the company may develop and put into action a protection strategy to lessen the total risk exposure of its information assets.</a:t>
            </a:r>
            <a:endParaRPr dirty="0"/>
          </a:p>
        </p:txBody>
      </p:sp>
    </p:spTree>
    <p:extLst>
      <p:ext uri="{BB962C8B-B14F-4D97-AF65-F5344CB8AC3E}">
        <p14:creationId xmlns:p14="http://schemas.microsoft.com/office/powerpoint/2010/main" val="3139697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92308feca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92308feca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382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95282b4b0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95282b4b0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224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50800" y="1906706"/>
            <a:ext cx="5042400" cy="83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0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371800" y="2947594"/>
            <a:ext cx="4400400" cy="289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Font typeface="Roboto"/>
              <a:buNone/>
              <a:defRPr sz="1600">
                <a:solidFill>
                  <a:schemeClr val="lt1"/>
                </a:solidFill>
                <a:latin typeface="Roboto"/>
                <a:ea typeface="Roboto"/>
                <a:cs typeface="Roboto"/>
                <a:sym typeface="Roboto"/>
              </a:defRPr>
            </a:lvl1pPr>
            <a:lvl2pPr lvl="1" algn="ctr">
              <a:lnSpc>
                <a:spcPct val="100000"/>
              </a:lnSpc>
              <a:spcBef>
                <a:spcPts val="0"/>
              </a:spcBef>
              <a:spcAft>
                <a:spcPts val="0"/>
              </a:spcAft>
              <a:buSzPts val="1600"/>
              <a:buFont typeface="Roboto"/>
              <a:buNone/>
              <a:defRPr sz="1600">
                <a:latin typeface="Roboto"/>
                <a:ea typeface="Roboto"/>
                <a:cs typeface="Roboto"/>
                <a:sym typeface="Roboto"/>
              </a:defRPr>
            </a:lvl2pPr>
            <a:lvl3pPr lvl="2" algn="ctr">
              <a:lnSpc>
                <a:spcPct val="100000"/>
              </a:lnSpc>
              <a:spcBef>
                <a:spcPts val="0"/>
              </a:spcBef>
              <a:spcAft>
                <a:spcPts val="0"/>
              </a:spcAft>
              <a:buSzPts val="1600"/>
              <a:buFont typeface="Roboto"/>
              <a:buNone/>
              <a:defRPr sz="1600">
                <a:latin typeface="Roboto"/>
                <a:ea typeface="Roboto"/>
                <a:cs typeface="Roboto"/>
                <a:sym typeface="Roboto"/>
              </a:defRPr>
            </a:lvl3pPr>
            <a:lvl4pPr lvl="3" algn="ctr">
              <a:lnSpc>
                <a:spcPct val="100000"/>
              </a:lnSpc>
              <a:spcBef>
                <a:spcPts val="0"/>
              </a:spcBef>
              <a:spcAft>
                <a:spcPts val="0"/>
              </a:spcAft>
              <a:buSzPts val="1600"/>
              <a:buFont typeface="Roboto"/>
              <a:buNone/>
              <a:defRPr sz="1600">
                <a:latin typeface="Roboto"/>
                <a:ea typeface="Roboto"/>
                <a:cs typeface="Roboto"/>
                <a:sym typeface="Roboto"/>
              </a:defRPr>
            </a:lvl4pPr>
            <a:lvl5pPr lvl="4" algn="ctr">
              <a:lnSpc>
                <a:spcPct val="100000"/>
              </a:lnSpc>
              <a:spcBef>
                <a:spcPts val="0"/>
              </a:spcBef>
              <a:spcAft>
                <a:spcPts val="0"/>
              </a:spcAft>
              <a:buSzPts val="1600"/>
              <a:buFont typeface="Roboto"/>
              <a:buNone/>
              <a:defRPr sz="1600">
                <a:latin typeface="Roboto"/>
                <a:ea typeface="Roboto"/>
                <a:cs typeface="Roboto"/>
                <a:sym typeface="Roboto"/>
              </a:defRPr>
            </a:lvl5pPr>
            <a:lvl6pPr lvl="5" algn="ctr">
              <a:lnSpc>
                <a:spcPct val="100000"/>
              </a:lnSpc>
              <a:spcBef>
                <a:spcPts val="0"/>
              </a:spcBef>
              <a:spcAft>
                <a:spcPts val="0"/>
              </a:spcAft>
              <a:buSzPts val="1600"/>
              <a:buFont typeface="Roboto"/>
              <a:buNone/>
              <a:defRPr sz="1600">
                <a:latin typeface="Roboto"/>
                <a:ea typeface="Roboto"/>
                <a:cs typeface="Roboto"/>
                <a:sym typeface="Roboto"/>
              </a:defRPr>
            </a:lvl6pPr>
            <a:lvl7pPr lvl="6" algn="ctr">
              <a:lnSpc>
                <a:spcPct val="100000"/>
              </a:lnSpc>
              <a:spcBef>
                <a:spcPts val="0"/>
              </a:spcBef>
              <a:spcAft>
                <a:spcPts val="0"/>
              </a:spcAft>
              <a:buSzPts val="1600"/>
              <a:buFont typeface="Roboto"/>
              <a:buNone/>
              <a:defRPr sz="1600">
                <a:latin typeface="Roboto"/>
                <a:ea typeface="Roboto"/>
                <a:cs typeface="Roboto"/>
                <a:sym typeface="Roboto"/>
              </a:defRPr>
            </a:lvl7pPr>
            <a:lvl8pPr lvl="7" algn="ctr">
              <a:lnSpc>
                <a:spcPct val="100000"/>
              </a:lnSpc>
              <a:spcBef>
                <a:spcPts val="0"/>
              </a:spcBef>
              <a:spcAft>
                <a:spcPts val="0"/>
              </a:spcAft>
              <a:buSzPts val="1600"/>
              <a:buFont typeface="Roboto"/>
              <a:buNone/>
              <a:defRPr sz="1600">
                <a:latin typeface="Roboto"/>
                <a:ea typeface="Roboto"/>
                <a:cs typeface="Roboto"/>
                <a:sym typeface="Roboto"/>
              </a:defRPr>
            </a:lvl8pPr>
            <a:lvl9pPr lvl="8" algn="ctr">
              <a:lnSpc>
                <a:spcPct val="100000"/>
              </a:lnSpc>
              <a:spcBef>
                <a:spcPts val="0"/>
              </a:spcBef>
              <a:spcAft>
                <a:spcPts val="0"/>
              </a:spcAft>
              <a:buSzPts val="1600"/>
              <a:buFont typeface="Roboto"/>
              <a:buNone/>
              <a:defRPr sz="1600">
                <a:latin typeface="Roboto"/>
                <a:ea typeface="Roboto"/>
                <a:cs typeface="Roboto"/>
                <a:sym typeface="Roboto"/>
              </a:defRPr>
            </a:lvl9pPr>
          </a:lstStyle>
          <a:p>
            <a:endParaRPr/>
          </a:p>
        </p:txBody>
      </p:sp>
      <p:sp>
        <p:nvSpPr>
          <p:cNvPr id="11" name="Google Shape;11;p2"/>
          <p:cNvSpPr/>
          <p:nvPr/>
        </p:nvSpPr>
        <p:spPr>
          <a:xfrm>
            <a:off x="8270200" y="890292"/>
            <a:ext cx="873800" cy="1219250"/>
          </a:xfrm>
          <a:custGeom>
            <a:avLst/>
            <a:gdLst/>
            <a:ahLst/>
            <a:cxnLst/>
            <a:rect l="l" t="t" r="r" b="b"/>
            <a:pathLst>
              <a:path w="34952" h="48770" extrusionOk="0">
                <a:moveTo>
                  <a:pt x="34952" y="1"/>
                </a:moveTo>
                <a:lnTo>
                  <a:pt x="1" y="22218"/>
                </a:lnTo>
                <a:lnTo>
                  <a:pt x="34952" y="48770"/>
                </a:lnTo>
                <a:lnTo>
                  <a:pt x="34952" y="1"/>
                </a:lnTo>
                <a:close/>
              </a:path>
            </a:pathLst>
          </a:custGeom>
          <a:gradFill>
            <a:gsLst>
              <a:gs pos="0">
                <a:srgbClr val="DE5926"/>
              </a:gs>
              <a:gs pos="100000">
                <a:srgbClr val="B8481D"/>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797875" y="0"/>
            <a:ext cx="3346125" cy="1601300"/>
          </a:xfrm>
          <a:custGeom>
            <a:avLst/>
            <a:gdLst/>
            <a:ahLst/>
            <a:cxnLst/>
            <a:rect l="l" t="t" r="r" b="b"/>
            <a:pathLst>
              <a:path w="133845" h="64052" extrusionOk="0">
                <a:moveTo>
                  <a:pt x="1" y="0"/>
                </a:moveTo>
                <a:lnTo>
                  <a:pt x="81824" y="62225"/>
                </a:lnTo>
                <a:cubicBezTo>
                  <a:pt x="83425" y="63438"/>
                  <a:pt x="85313" y="64052"/>
                  <a:pt x="87194" y="64052"/>
                </a:cubicBezTo>
                <a:cubicBezTo>
                  <a:pt x="88814" y="64052"/>
                  <a:pt x="90428" y="63597"/>
                  <a:pt x="91849" y="62677"/>
                </a:cubicBezTo>
                <a:lnTo>
                  <a:pt x="133845" y="36035"/>
                </a:lnTo>
                <a:lnTo>
                  <a:pt x="1338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536625" y="0"/>
            <a:ext cx="607375" cy="792500"/>
          </a:xfrm>
          <a:custGeom>
            <a:avLst/>
            <a:gdLst/>
            <a:ahLst/>
            <a:cxnLst/>
            <a:rect l="l" t="t" r="r" b="b"/>
            <a:pathLst>
              <a:path w="24295" h="31700" extrusionOk="0">
                <a:moveTo>
                  <a:pt x="18244" y="0"/>
                </a:moveTo>
                <a:lnTo>
                  <a:pt x="0" y="24746"/>
                </a:lnTo>
                <a:lnTo>
                  <a:pt x="24295" y="31700"/>
                </a:lnTo>
                <a:lnTo>
                  <a:pt x="24295" y="0"/>
                </a:lnTo>
                <a:close/>
              </a:path>
            </a:pathLst>
          </a:custGeom>
          <a:gradFill>
            <a:gsLst>
              <a:gs pos="0">
                <a:srgbClr val="B23363"/>
              </a:gs>
              <a:gs pos="100000">
                <a:srgbClr val="95265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292125" y="0"/>
            <a:ext cx="3700600" cy="846000"/>
          </a:xfrm>
          <a:custGeom>
            <a:avLst/>
            <a:gdLst/>
            <a:ahLst/>
            <a:cxnLst/>
            <a:rect l="l" t="t" r="r" b="b"/>
            <a:pathLst>
              <a:path w="148024" h="33840" extrusionOk="0">
                <a:moveTo>
                  <a:pt x="1" y="0"/>
                </a:moveTo>
                <a:lnTo>
                  <a:pt x="116143" y="33506"/>
                </a:lnTo>
                <a:cubicBezTo>
                  <a:pt x="116940" y="33731"/>
                  <a:pt x="117750" y="33840"/>
                  <a:pt x="118553" y="33840"/>
                </a:cubicBezTo>
                <a:cubicBezTo>
                  <a:pt x="121302" y="33840"/>
                  <a:pt x="123969" y="32561"/>
                  <a:pt x="125716" y="30255"/>
                </a:cubicBezTo>
                <a:lnTo>
                  <a:pt x="1480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0" y="3023400"/>
            <a:ext cx="876050" cy="1219250"/>
          </a:xfrm>
          <a:custGeom>
            <a:avLst/>
            <a:gdLst/>
            <a:ahLst/>
            <a:cxnLst/>
            <a:rect l="l" t="t" r="r" b="b"/>
            <a:pathLst>
              <a:path w="35042" h="48770" extrusionOk="0">
                <a:moveTo>
                  <a:pt x="0" y="0"/>
                </a:moveTo>
                <a:lnTo>
                  <a:pt x="0" y="48769"/>
                </a:lnTo>
                <a:lnTo>
                  <a:pt x="35041" y="26552"/>
                </a:lnTo>
                <a:lnTo>
                  <a:pt x="0" y="0"/>
                </a:lnTo>
                <a:close/>
              </a:path>
            </a:pathLst>
          </a:custGeom>
          <a:gradFill>
            <a:gsLst>
              <a:gs pos="0">
                <a:srgbClr val="622D57"/>
              </a:gs>
              <a:gs pos="100000">
                <a:srgbClr val="30062B"/>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0" y="3542200"/>
            <a:ext cx="3346100" cy="1601300"/>
          </a:xfrm>
          <a:custGeom>
            <a:avLst/>
            <a:gdLst/>
            <a:ahLst/>
            <a:cxnLst/>
            <a:rect l="l" t="t" r="r" b="b"/>
            <a:pathLst>
              <a:path w="133844" h="64052" extrusionOk="0">
                <a:moveTo>
                  <a:pt x="46651" y="0"/>
                </a:moveTo>
                <a:cubicBezTo>
                  <a:pt x="45031" y="0"/>
                  <a:pt x="43417" y="455"/>
                  <a:pt x="41995" y="1375"/>
                </a:cubicBezTo>
                <a:lnTo>
                  <a:pt x="0" y="28017"/>
                </a:lnTo>
                <a:lnTo>
                  <a:pt x="0" y="64052"/>
                </a:lnTo>
                <a:lnTo>
                  <a:pt x="133844" y="64052"/>
                </a:lnTo>
                <a:lnTo>
                  <a:pt x="52020" y="1826"/>
                </a:lnTo>
                <a:cubicBezTo>
                  <a:pt x="50419" y="614"/>
                  <a:pt x="48531" y="0"/>
                  <a:pt x="46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0" y="4351000"/>
            <a:ext cx="607375" cy="792500"/>
          </a:xfrm>
          <a:custGeom>
            <a:avLst/>
            <a:gdLst/>
            <a:ahLst/>
            <a:cxnLst/>
            <a:rect l="l" t="t" r="r" b="b"/>
            <a:pathLst>
              <a:path w="24295" h="31700" extrusionOk="0">
                <a:moveTo>
                  <a:pt x="0" y="0"/>
                </a:moveTo>
                <a:lnTo>
                  <a:pt x="0" y="31700"/>
                </a:lnTo>
                <a:lnTo>
                  <a:pt x="6051" y="31700"/>
                </a:lnTo>
                <a:lnTo>
                  <a:pt x="24294" y="6954"/>
                </a:lnTo>
                <a:lnTo>
                  <a:pt x="0" y="0"/>
                </a:lnTo>
                <a:close/>
              </a:path>
            </a:pathLst>
          </a:custGeom>
          <a:gradFill>
            <a:gsLst>
              <a:gs pos="0">
                <a:srgbClr val="F79324"/>
              </a:gs>
              <a:gs pos="100000">
                <a:srgbClr val="A45C0A"/>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6450" y="4297500"/>
            <a:ext cx="3700600" cy="846000"/>
          </a:xfrm>
          <a:custGeom>
            <a:avLst/>
            <a:gdLst/>
            <a:ahLst/>
            <a:cxnLst/>
            <a:rect l="l" t="t" r="r" b="b"/>
            <a:pathLst>
              <a:path w="148024" h="33840" extrusionOk="0">
                <a:moveTo>
                  <a:pt x="29472" y="0"/>
                </a:moveTo>
                <a:cubicBezTo>
                  <a:pt x="26727" y="0"/>
                  <a:pt x="24076" y="1279"/>
                  <a:pt x="22399" y="3585"/>
                </a:cubicBezTo>
                <a:lnTo>
                  <a:pt x="1" y="33840"/>
                </a:lnTo>
                <a:lnTo>
                  <a:pt x="148024" y="33840"/>
                </a:lnTo>
                <a:lnTo>
                  <a:pt x="31881" y="334"/>
                </a:lnTo>
                <a:cubicBezTo>
                  <a:pt x="31085" y="109"/>
                  <a:pt x="30275" y="0"/>
                  <a:pt x="294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4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713275" y="539500"/>
            <a:ext cx="5644800" cy="50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Font typeface="Roboto"/>
              <a:buNone/>
              <a:defRPr sz="3500" b="0">
                <a:latin typeface="Oswald SemiBold"/>
                <a:ea typeface="Oswald SemiBold"/>
                <a:cs typeface="Oswald SemiBold"/>
                <a:sym typeface="Oswald SemiBold"/>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21" name="Google Shape;21;p3"/>
          <p:cNvSpPr txBox="1">
            <a:spLocks noGrp="1"/>
          </p:cNvSpPr>
          <p:nvPr>
            <p:ph type="body" idx="1"/>
          </p:nvPr>
        </p:nvSpPr>
        <p:spPr>
          <a:xfrm>
            <a:off x="713250" y="1241900"/>
            <a:ext cx="7717500" cy="33621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SzPts val="1200"/>
              <a:buFont typeface="Livvic"/>
              <a:buAutoNum type="arabicPeriod"/>
              <a:defRPr sz="1200"/>
            </a:lvl1pPr>
            <a:lvl2pPr marL="914400" lvl="1" indent="-304800">
              <a:spcBef>
                <a:spcPts val="1600"/>
              </a:spcBef>
              <a:spcAft>
                <a:spcPts val="0"/>
              </a:spcAft>
              <a:buSzPts val="1200"/>
              <a:buFont typeface="Roboto Condensed Light"/>
              <a:buAutoNum type="alphaLcPeriod"/>
              <a:defRPr sz="1200"/>
            </a:lvl2pPr>
            <a:lvl3pPr marL="1371600" lvl="2" indent="-304800">
              <a:spcBef>
                <a:spcPts val="1600"/>
              </a:spcBef>
              <a:spcAft>
                <a:spcPts val="0"/>
              </a:spcAft>
              <a:buSzPts val="1200"/>
              <a:buFont typeface="Roboto Condensed Light"/>
              <a:buAutoNum type="romanLcPeriod"/>
              <a:defRPr sz="1200"/>
            </a:lvl3pPr>
            <a:lvl4pPr marL="1828800" lvl="3" indent="-304800">
              <a:spcBef>
                <a:spcPts val="1600"/>
              </a:spcBef>
              <a:spcAft>
                <a:spcPts val="0"/>
              </a:spcAft>
              <a:buSzPts val="1200"/>
              <a:buFont typeface="Roboto Condensed Light"/>
              <a:buAutoNum type="arabicPeriod"/>
              <a:defRPr sz="1200"/>
            </a:lvl4pPr>
            <a:lvl5pPr marL="2286000" lvl="4" indent="-304800">
              <a:spcBef>
                <a:spcPts val="1600"/>
              </a:spcBef>
              <a:spcAft>
                <a:spcPts val="0"/>
              </a:spcAft>
              <a:buSzPts val="1200"/>
              <a:buFont typeface="Roboto Condensed Light"/>
              <a:buAutoNum type="alphaLcPeriod"/>
              <a:defRPr sz="1200"/>
            </a:lvl5pPr>
            <a:lvl6pPr marL="2743200" lvl="5" indent="-304800">
              <a:spcBef>
                <a:spcPts val="1600"/>
              </a:spcBef>
              <a:spcAft>
                <a:spcPts val="0"/>
              </a:spcAft>
              <a:buSzPts val="1200"/>
              <a:buFont typeface="Roboto Condensed Light"/>
              <a:buAutoNum type="romanLcPeriod"/>
              <a:defRPr sz="1200"/>
            </a:lvl6pPr>
            <a:lvl7pPr marL="3200400" lvl="6" indent="-304800">
              <a:spcBef>
                <a:spcPts val="1600"/>
              </a:spcBef>
              <a:spcAft>
                <a:spcPts val="0"/>
              </a:spcAft>
              <a:buSzPts val="1200"/>
              <a:buFont typeface="Roboto Condensed Light"/>
              <a:buAutoNum type="arabicPeriod"/>
              <a:defRPr sz="1200"/>
            </a:lvl7pPr>
            <a:lvl8pPr marL="3657600" lvl="7" indent="-304800">
              <a:spcBef>
                <a:spcPts val="1600"/>
              </a:spcBef>
              <a:spcAft>
                <a:spcPts val="0"/>
              </a:spcAft>
              <a:buSzPts val="1200"/>
              <a:buFont typeface="Roboto Condensed Light"/>
              <a:buAutoNum type="alphaLcPeriod"/>
              <a:defRPr sz="1200"/>
            </a:lvl8pPr>
            <a:lvl9pPr marL="4114800" lvl="8" indent="-304800">
              <a:spcBef>
                <a:spcPts val="1600"/>
              </a:spcBef>
              <a:spcAft>
                <a:spcPts val="1600"/>
              </a:spcAft>
              <a:buSzPts val="1200"/>
              <a:buFont typeface="Roboto Condensed Light"/>
              <a:buAutoNum type="romanLcPeriod"/>
              <a:defRPr sz="1200"/>
            </a:lvl9pPr>
          </a:lstStyle>
          <a:p>
            <a:endParaRPr/>
          </a:p>
        </p:txBody>
      </p:sp>
      <p:sp>
        <p:nvSpPr>
          <p:cNvPr id="22" name="Google Shape;22;p3"/>
          <p:cNvSpPr/>
          <p:nvPr/>
        </p:nvSpPr>
        <p:spPr>
          <a:xfrm flipH="1">
            <a:off x="-1793748" y="-1972014"/>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rgbClr val="DE59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430777" y="1450111"/>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4395600" y="1513825"/>
            <a:ext cx="3573600" cy="5016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sz="4000" b="0">
                <a:solidFill>
                  <a:schemeClr val="accent4"/>
                </a:solidFill>
                <a:latin typeface="Oswald SemiBold"/>
                <a:ea typeface="Oswald SemiBold"/>
                <a:cs typeface="Oswald SemiBold"/>
                <a:sym typeface="Oswald SemiBold"/>
              </a:defRPr>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58" name="Google Shape;58;p7"/>
          <p:cNvSpPr txBox="1">
            <a:spLocks noGrp="1"/>
          </p:cNvSpPr>
          <p:nvPr>
            <p:ph type="subTitle" idx="1"/>
          </p:nvPr>
        </p:nvSpPr>
        <p:spPr>
          <a:xfrm>
            <a:off x="4395600" y="2293775"/>
            <a:ext cx="3573600" cy="1335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 2">
  <p:cSld name="CUSTOM_2">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2980925" y="539500"/>
            <a:ext cx="3054900" cy="5016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Font typeface="Oswald SemiBold"/>
              <a:buNone/>
              <a:defRPr sz="3500" b="0">
                <a:latin typeface="Oswald SemiBold"/>
                <a:ea typeface="Oswald SemiBold"/>
                <a:cs typeface="Oswald SemiBold"/>
                <a:sym typeface="Oswald SemiBold"/>
              </a:defRPr>
            </a:lvl1pPr>
            <a:lvl2pPr lvl="1" rtl="0">
              <a:spcBef>
                <a:spcPts val="0"/>
              </a:spcBef>
              <a:spcAft>
                <a:spcPts val="0"/>
              </a:spcAft>
              <a:buSzPts val="4000"/>
              <a:buFont typeface="Oswald SemiBold"/>
              <a:buNone/>
              <a:defRPr sz="4000" b="0">
                <a:latin typeface="Oswald SemiBold"/>
                <a:ea typeface="Oswald SemiBold"/>
                <a:cs typeface="Oswald SemiBold"/>
                <a:sym typeface="Oswald SemiBold"/>
              </a:defRPr>
            </a:lvl2pPr>
            <a:lvl3pPr lvl="2" rtl="0">
              <a:spcBef>
                <a:spcPts val="0"/>
              </a:spcBef>
              <a:spcAft>
                <a:spcPts val="0"/>
              </a:spcAft>
              <a:buSzPts val="4000"/>
              <a:buFont typeface="Oswald SemiBold"/>
              <a:buNone/>
              <a:defRPr sz="4000" b="0">
                <a:latin typeface="Oswald SemiBold"/>
                <a:ea typeface="Oswald SemiBold"/>
                <a:cs typeface="Oswald SemiBold"/>
                <a:sym typeface="Oswald SemiBold"/>
              </a:defRPr>
            </a:lvl3pPr>
            <a:lvl4pPr lvl="3" rtl="0">
              <a:spcBef>
                <a:spcPts val="0"/>
              </a:spcBef>
              <a:spcAft>
                <a:spcPts val="0"/>
              </a:spcAft>
              <a:buSzPts val="4000"/>
              <a:buFont typeface="Oswald SemiBold"/>
              <a:buNone/>
              <a:defRPr sz="4000" b="0">
                <a:latin typeface="Oswald SemiBold"/>
                <a:ea typeface="Oswald SemiBold"/>
                <a:cs typeface="Oswald SemiBold"/>
                <a:sym typeface="Oswald SemiBold"/>
              </a:defRPr>
            </a:lvl4pPr>
            <a:lvl5pPr lvl="4" rtl="0">
              <a:spcBef>
                <a:spcPts val="0"/>
              </a:spcBef>
              <a:spcAft>
                <a:spcPts val="0"/>
              </a:spcAft>
              <a:buSzPts val="4000"/>
              <a:buFont typeface="Oswald SemiBold"/>
              <a:buNone/>
              <a:defRPr sz="4000" b="0">
                <a:latin typeface="Oswald SemiBold"/>
                <a:ea typeface="Oswald SemiBold"/>
                <a:cs typeface="Oswald SemiBold"/>
                <a:sym typeface="Oswald SemiBold"/>
              </a:defRPr>
            </a:lvl5pPr>
            <a:lvl6pPr lvl="5" rtl="0">
              <a:spcBef>
                <a:spcPts val="0"/>
              </a:spcBef>
              <a:spcAft>
                <a:spcPts val="0"/>
              </a:spcAft>
              <a:buSzPts val="4000"/>
              <a:buFont typeface="Oswald SemiBold"/>
              <a:buNone/>
              <a:defRPr sz="4000" b="0">
                <a:latin typeface="Oswald SemiBold"/>
                <a:ea typeface="Oswald SemiBold"/>
                <a:cs typeface="Oswald SemiBold"/>
                <a:sym typeface="Oswald SemiBold"/>
              </a:defRPr>
            </a:lvl6pPr>
            <a:lvl7pPr lvl="6" rtl="0">
              <a:spcBef>
                <a:spcPts val="0"/>
              </a:spcBef>
              <a:spcAft>
                <a:spcPts val="0"/>
              </a:spcAft>
              <a:buSzPts val="4000"/>
              <a:buFont typeface="Oswald SemiBold"/>
              <a:buNone/>
              <a:defRPr sz="4000" b="0">
                <a:latin typeface="Oswald SemiBold"/>
                <a:ea typeface="Oswald SemiBold"/>
                <a:cs typeface="Oswald SemiBold"/>
                <a:sym typeface="Oswald SemiBold"/>
              </a:defRPr>
            </a:lvl7pPr>
            <a:lvl8pPr lvl="7" rtl="0">
              <a:spcBef>
                <a:spcPts val="0"/>
              </a:spcBef>
              <a:spcAft>
                <a:spcPts val="0"/>
              </a:spcAft>
              <a:buSzPts val="4000"/>
              <a:buFont typeface="Oswald SemiBold"/>
              <a:buNone/>
              <a:defRPr sz="4000" b="0">
                <a:latin typeface="Oswald SemiBold"/>
                <a:ea typeface="Oswald SemiBold"/>
                <a:cs typeface="Oswald SemiBold"/>
                <a:sym typeface="Oswald SemiBold"/>
              </a:defRPr>
            </a:lvl8pPr>
            <a:lvl9pPr lvl="8" rtl="0">
              <a:spcBef>
                <a:spcPts val="0"/>
              </a:spcBef>
              <a:spcAft>
                <a:spcPts val="0"/>
              </a:spcAft>
              <a:buSzPts val="4000"/>
              <a:buFont typeface="Oswald SemiBold"/>
              <a:buNone/>
              <a:defRPr sz="4000" b="0">
                <a:latin typeface="Oswald SemiBold"/>
                <a:ea typeface="Oswald SemiBold"/>
                <a:cs typeface="Oswald SemiBold"/>
                <a:sym typeface="Oswald SemiBold"/>
              </a:defRPr>
            </a:lvl9pPr>
          </a:lstStyle>
          <a:p>
            <a:endParaRPr/>
          </a:p>
        </p:txBody>
      </p:sp>
      <p:sp>
        <p:nvSpPr>
          <p:cNvPr id="79" name="Google Shape;79;p9"/>
          <p:cNvSpPr txBox="1">
            <a:spLocks noGrp="1"/>
          </p:cNvSpPr>
          <p:nvPr>
            <p:ph type="subTitle" idx="1"/>
          </p:nvPr>
        </p:nvSpPr>
        <p:spPr>
          <a:xfrm>
            <a:off x="2980925" y="1857414"/>
            <a:ext cx="36420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800"/>
              <a:buNone/>
              <a:defRPr sz="1800">
                <a:solidFill>
                  <a:schemeClr val="accent2"/>
                </a:solidFill>
              </a:defRPr>
            </a:lvl1pPr>
            <a:lvl2pPr lvl="1" rtl="0">
              <a:lnSpc>
                <a:spcPct val="100000"/>
              </a:lnSpc>
              <a:spcBef>
                <a:spcPts val="0"/>
              </a:spcBef>
              <a:spcAft>
                <a:spcPts val="0"/>
              </a:spcAft>
              <a:buClr>
                <a:schemeClr val="accent2"/>
              </a:buClr>
              <a:buSzPts val="1800"/>
              <a:buNone/>
              <a:defRPr sz="1800">
                <a:solidFill>
                  <a:schemeClr val="accent2"/>
                </a:solidFill>
              </a:defRPr>
            </a:lvl2pPr>
            <a:lvl3pPr lvl="2" rtl="0">
              <a:lnSpc>
                <a:spcPct val="100000"/>
              </a:lnSpc>
              <a:spcBef>
                <a:spcPts val="0"/>
              </a:spcBef>
              <a:spcAft>
                <a:spcPts val="0"/>
              </a:spcAft>
              <a:buClr>
                <a:schemeClr val="accent2"/>
              </a:buClr>
              <a:buSzPts val="1800"/>
              <a:buNone/>
              <a:defRPr sz="1800">
                <a:solidFill>
                  <a:schemeClr val="accent2"/>
                </a:solidFill>
              </a:defRPr>
            </a:lvl3pPr>
            <a:lvl4pPr lvl="3" rtl="0">
              <a:lnSpc>
                <a:spcPct val="100000"/>
              </a:lnSpc>
              <a:spcBef>
                <a:spcPts val="0"/>
              </a:spcBef>
              <a:spcAft>
                <a:spcPts val="0"/>
              </a:spcAft>
              <a:buClr>
                <a:schemeClr val="accent2"/>
              </a:buClr>
              <a:buSzPts val="1800"/>
              <a:buNone/>
              <a:defRPr sz="1800">
                <a:solidFill>
                  <a:schemeClr val="accent2"/>
                </a:solidFill>
              </a:defRPr>
            </a:lvl4pPr>
            <a:lvl5pPr lvl="4" rtl="0">
              <a:lnSpc>
                <a:spcPct val="100000"/>
              </a:lnSpc>
              <a:spcBef>
                <a:spcPts val="0"/>
              </a:spcBef>
              <a:spcAft>
                <a:spcPts val="0"/>
              </a:spcAft>
              <a:buClr>
                <a:schemeClr val="accent2"/>
              </a:buClr>
              <a:buSzPts val="1800"/>
              <a:buNone/>
              <a:defRPr sz="1800">
                <a:solidFill>
                  <a:schemeClr val="accent2"/>
                </a:solidFill>
              </a:defRPr>
            </a:lvl5pPr>
            <a:lvl6pPr lvl="5" rtl="0">
              <a:lnSpc>
                <a:spcPct val="100000"/>
              </a:lnSpc>
              <a:spcBef>
                <a:spcPts val="0"/>
              </a:spcBef>
              <a:spcAft>
                <a:spcPts val="0"/>
              </a:spcAft>
              <a:buClr>
                <a:schemeClr val="accent2"/>
              </a:buClr>
              <a:buSzPts val="1800"/>
              <a:buNone/>
              <a:defRPr sz="1800">
                <a:solidFill>
                  <a:schemeClr val="accent2"/>
                </a:solidFill>
              </a:defRPr>
            </a:lvl6pPr>
            <a:lvl7pPr lvl="6" rtl="0">
              <a:lnSpc>
                <a:spcPct val="100000"/>
              </a:lnSpc>
              <a:spcBef>
                <a:spcPts val="0"/>
              </a:spcBef>
              <a:spcAft>
                <a:spcPts val="0"/>
              </a:spcAft>
              <a:buClr>
                <a:schemeClr val="accent2"/>
              </a:buClr>
              <a:buSzPts val="1800"/>
              <a:buNone/>
              <a:defRPr sz="1800">
                <a:solidFill>
                  <a:schemeClr val="accent2"/>
                </a:solidFill>
              </a:defRPr>
            </a:lvl7pPr>
            <a:lvl8pPr lvl="7" rtl="0">
              <a:lnSpc>
                <a:spcPct val="100000"/>
              </a:lnSpc>
              <a:spcBef>
                <a:spcPts val="0"/>
              </a:spcBef>
              <a:spcAft>
                <a:spcPts val="0"/>
              </a:spcAft>
              <a:buClr>
                <a:schemeClr val="accent2"/>
              </a:buClr>
              <a:buSzPts val="1800"/>
              <a:buNone/>
              <a:defRPr sz="1800">
                <a:solidFill>
                  <a:schemeClr val="accent2"/>
                </a:solidFill>
              </a:defRPr>
            </a:lvl8pPr>
            <a:lvl9pPr lvl="8" rtl="0">
              <a:lnSpc>
                <a:spcPct val="100000"/>
              </a:lnSpc>
              <a:spcBef>
                <a:spcPts val="0"/>
              </a:spcBef>
              <a:spcAft>
                <a:spcPts val="0"/>
              </a:spcAft>
              <a:buClr>
                <a:schemeClr val="accent2"/>
              </a:buClr>
              <a:buSzPts val="1800"/>
              <a:buNone/>
              <a:defRPr sz="1800">
                <a:solidFill>
                  <a:schemeClr val="accent2"/>
                </a:solidFill>
              </a:defRPr>
            </a:lvl9pPr>
          </a:lstStyle>
          <a:p>
            <a:endParaRPr/>
          </a:p>
        </p:txBody>
      </p:sp>
      <p:sp>
        <p:nvSpPr>
          <p:cNvPr id="80" name="Google Shape;80;p9"/>
          <p:cNvSpPr txBox="1">
            <a:spLocks noGrp="1"/>
          </p:cNvSpPr>
          <p:nvPr>
            <p:ph type="subTitle" idx="2"/>
          </p:nvPr>
        </p:nvSpPr>
        <p:spPr>
          <a:xfrm>
            <a:off x="2980925" y="2557364"/>
            <a:ext cx="3642000" cy="1919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
        <p:nvSpPr>
          <p:cNvPr id="81" name="Google Shape;81;p9"/>
          <p:cNvSpPr/>
          <p:nvPr/>
        </p:nvSpPr>
        <p:spPr>
          <a:xfrm>
            <a:off x="7772608" y="250"/>
            <a:ext cx="3143154" cy="5143361"/>
          </a:xfrm>
          <a:custGeom>
            <a:avLst/>
            <a:gdLst/>
            <a:ahLst/>
            <a:cxnLst/>
            <a:rect l="l" t="t" r="r" b="b"/>
            <a:pathLst>
              <a:path w="125138" h="204772" extrusionOk="0">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rot="5400000" flipH="1">
            <a:off x="39374" y="-2149901"/>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p:cSld name="CUSTOM_4">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2170200" y="539500"/>
            <a:ext cx="4803600" cy="50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Font typeface="Oswald SemiBold"/>
              <a:buNone/>
              <a:defRPr sz="3500" b="0">
                <a:latin typeface="Oswald SemiBold"/>
                <a:ea typeface="Oswald SemiBold"/>
                <a:cs typeface="Oswald SemiBold"/>
                <a:sym typeface="Oswald SemiBold"/>
              </a:defRPr>
            </a:lvl1pPr>
            <a:lvl2pPr lvl="1" rtl="0">
              <a:spcBef>
                <a:spcPts val="0"/>
              </a:spcBef>
              <a:spcAft>
                <a:spcPts val="0"/>
              </a:spcAft>
              <a:buSzPts val="4000"/>
              <a:buFont typeface="Oswald SemiBold"/>
              <a:buNone/>
              <a:defRPr sz="4000" b="0">
                <a:latin typeface="Oswald SemiBold"/>
                <a:ea typeface="Oswald SemiBold"/>
                <a:cs typeface="Oswald SemiBold"/>
                <a:sym typeface="Oswald SemiBold"/>
              </a:defRPr>
            </a:lvl2pPr>
            <a:lvl3pPr lvl="2" rtl="0">
              <a:spcBef>
                <a:spcPts val="0"/>
              </a:spcBef>
              <a:spcAft>
                <a:spcPts val="0"/>
              </a:spcAft>
              <a:buSzPts val="4000"/>
              <a:buFont typeface="Oswald SemiBold"/>
              <a:buNone/>
              <a:defRPr sz="4000" b="0">
                <a:latin typeface="Oswald SemiBold"/>
                <a:ea typeface="Oswald SemiBold"/>
                <a:cs typeface="Oswald SemiBold"/>
                <a:sym typeface="Oswald SemiBold"/>
              </a:defRPr>
            </a:lvl3pPr>
            <a:lvl4pPr lvl="3" rtl="0">
              <a:spcBef>
                <a:spcPts val="0"/>
              </a:spcBef>
              <a:spcAft>
                <a:spcPts val="0"/>
              </a:spcAft>
              <a:buSzPts val="4000"/>
              <a:buFont typeface="Oswald SemiBold"/>
              <a:buNone/>
              <a:defRPr sz="4000" b="0">
                <a:latin typeface="Oswald SemiBold"/>
                <a:ea typeface="Oswald SemiBold"/>
                <a:cs typeface="Oswald SemiBold"/>
                <a:sym typeface="Oswald SemiBold"/>
              </a:defRPr>
            </a:lvl4pPr>
            <a:lvl5pPr lvl="4" rtl="0">
              <a:spcBef>
                <a:spcPts val="0"/>
              </a:spcBef>
              <a:spcAft>
                <a:spcPts val="0"/>
              </a:spcAft>
              <a:buSzPts val="4000"/>
              <a:buFont typeface="Oswald SemiBold"/>
              <a:buNone/>
              <a:defRPr sz="4000" b="0">
                <a:latin typeface="Oswald SemiBold"/>
                <a:ea typeface="Oswald SemiBold"/>
                <a:cs typeface="Oswald SemiBold"/>
                <a:sym typeface="Oswald SemiBold"/>
              </a:defRPr>
            </a:lvl5pPr>
            <a:lvl6pPr lvl="5" rtl="0">
              <a:spcBef>
                <a:spcPts val="0"/>
              </a:spcBef>
              <a:spcAft>
                <a:spcPts val="0"/>
              </a:spcAft>
              <a:buSzPts val="4000"/>
              <a:buFont typeface="Oswald SemiBold"/>
              <a:buNone/>
              <a:defRPr sz="4000" b="0">
                <a:latin typeface="Oswald SemiBold"/>
                <a:ea typeface="Oswald SemiBold"/>
                <a:cs typeface="Oswald SemiBold"/>
                <a:sym typeface="Oswald SemiBold"/>
              </a:defRPr>
            </a:lvl6pPr>
            <a:lvl7pPr lvl="6" rtl="0">
              <a:spcBef>
                <a:spcPts val="0"/>
              </a:spcBef>
              <a:spcAft>
                <a:spcPts val="0"/>
              </a:spcAft>
              <a:buSzPts val="4000"/>
              <a:buFont typeface="Oswald SemiBold"/>
              <a:buNone/>
              <a:defRPr sz="4000" b="0">
                <a:latin typeface="Oswald SemiBold"/>
                <a:ea typeface="Oswald SemiBold"/>
                <a:cs typeface="Oswald SemiBold"/>
                <a:sym typeface="Oswald SemiBold"/>
              </a:defRPr>
            </a:lvl7pPr>
            <a:lvl8pPr lvl="7" rtl="0">
              <a:spcBef>
                <a:spcPts val="0"/>
              </a:spcBef>
              <a:spcAft>
                <a:spcPts val="0"/>
              </a:spcAft>
              <a:buSzPts val="4000"/>
              <a:buFont typeface="Oswald SemiBold"/>
              <a:buNone/>
              <a:defRPr sz="4000" b="0">
                <a:latin typeface="Oswald SemiBold"/>
                <a:ea typeface="Oswald SemiBold"/>
                <a:cs typeface="Oswald SemiBold"/>
                <a:sym typeface="Oswald SemiBold"/>
              </a:defRPr>
            </a:lvl8pPr>
            <a:lvl9pPr lvl="8" rtl="0">
              <a:spcBef>
                <a:spcPts val="0"/>
              </a:spcBef>
              <a:spcAft>
                <a:spcPts val="0"/>
              </a:spcAft>
              <a:buSzPts val="4000"/>
              <a:buFont typeface="Oswald SemiBold"/>
              <a:buNone/>
              <a:defRPr sz="4000" b="0">
                <a:latin typeface="Oswald SemiBold"/>
                <a:ea typeface="Oswald SemiBold"/>
                <a:cs typeface="Oswald SemiBold"/>
                <a:sym typeface="Oswald SemiBold"/>
              </a:defRPr>
            </a:lvl9pPr>
          </a:lstStyle>
          <a:p>
            <a:endParaRPr/>
          </a:p>
        </p:txBody>
      </p:sp>
      <p:sp>
        <p:nvSpPr>
          <p:cNvPr id="85" name="Google Shape;85;p10"/>
          <p:cNvSpPr txBox="1">
            <a:spLocks noGrp="1"/>
          </p:cNvSpPr>
          <p:nvPr>
            <p:ph type="subTitle" idx="1"/>
          </p:nvPr>
        </p:nvSpPr>
        <p:spPr>
          <a:xfrm>
            <a:off x="2793900" y="1857414"/>
            <a:ext cx="20883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800"/>
              <a:buNone/>
              <a:defRPr sz="1800">
                <a:solidFill>
                  <a:schemeClr val="accent5"/>
                </a:solidFill>
              </a:defRPr>
            </a:lvl1pPr>
            <a:lvl2pPr lvl="1" rtl="0">
              <a:lnSpc>
                <a:spcPct val="100000"/>
              </a:lnSpc>
              <a:spcBef>
                <a:spcPts val="0"/>
              </a:spcBef>
              <a:spcAft>
                <a:spcPts val="0"/>
              </a:spcAft>
              <a:buClr>
                <a:schemeClr val="accent2"/>
              </a:buClr>
              <a:buSzPts val="1800"/>
              <a:buNone/>
              <a:defRPr sz="1800">
                <a:solidFill>
                  <a:schemeClr val="accent2"/>
                </a:solidFill>
              </a:defRPr>
            </a:lvl2pPr>
            <a:lvl3pPr lvl="2" rtl="0">
              <a:lnSpc>
                <a:spcPct val="100000"/>
              </a:lnSpc>
              <a:spcBef>
                <a:spcPts val="0"/>
              </a:spcBef>
              <a:spcAft>
                <a:spcPts val="0"/>
              </a:spcAft>
              <a:buClr>
                <a:schemeClr val="accent2"/>
              </a:buClr>
              <a:buSzPts val="1800"/>
              <a:buNone/>
              <a:defRPr sz="1800">
                <a:solidFill>
                  <a:schemeClr val="accent2"/>
                </a:solidFill>
              </a:defRPr>
            </a:lvl3pPr>
            <a:lvl4pPr lvl="3" rtl="0">
              <a:lnSpc>
                <a:spcPct val="100000"/>
              </a:lnSpc>
              <a:spcBef>
                <a:spcPts val="0"/>
              </a:spcBef>
              <a:spcAft>
                <a:spcPts val="0"/>
              </a:spcAft>
              <a:buClr>
                <a:schemeClr val="accent2"/>
              </a:buClr>
              <a:buSzPts val="1800"/>
              <a:buNone/>
              <a:defRPr sz="1800">
                <a:solidFill>
                  <a:schemeClr val="accent2"/>
                </a:solidFill>
              </a:defRPr>
            </a:lvl4pPr>
            <a:lvl5pPr lvl="4" rtl="0">
              <a:lnSpc>
                <a:spcPct val="100000"/>
              </a:lnSpc>
              <a:spcBef>
                <a:spcPts val="0"/>
              </a:spcBef>
              <a:spcAft>
                <a:spcPts val="0"/>
              </a:spcAft>
              <a:buClr>
                <a:schemeClr val="accent2"/>
              </a:buClr>
              <a:buSzPts val="1800"/>
              <a:buNone/>
              <a:defRPr sz="1800">
                <a:solidFill>
                  <a:schemeClr val="accent2"/>
                </a:solidFill>
              </a:defRPr>
            </a:lvl5pPr>
            <a:lvl6pPr lvl="5" rtl="0">
              <a:lnSpc>
                <a:spcPct val="100000"/>
              </a:lnSpc>
              <a:spcBef>
                <a:spcPts val="0"/>
              </a:spcBef>
              <a:spcAft>
                <a:spcPts val="0"/>
              </a:spcAft>
              <a:buClr>
                <a:schemeClr val="accent2"/>
              </a:buClr>
              <a:buSzPts val="1800"/>
              <a:buNone/>
              <a:defRPr sz="1800">
                <a:solidFill>
                  <a:schemeClr val="accent2"/>
                </a:solidFill>
              </a:defRPr>
            </a:lvl6pPr>
            <a:lvl7pPr lvl="6" rtl="0">
              <a:lnSpc>
                <a:spcPct val="100000"/>
              </a:lnSpc>
              <a:spcBef>
                <a:spcPts val="0"/>
              </a:spcBef>
              <a:spcAft>
                <a:spcPts val="0"/>
              </a:spcAft>
              <a:buClr>
                <a:schemeClr val="accent2"/>
              </a:buClr>
              <a:buSzPts val="1800"/>
              <a:buNone/>
              <a:defRPr sz="1800">
                <a:solidFill>
                  <a:schemeClr val="accent2"/>
                </a:solidFill>
              </a:defRPr>
            </a:lvl7pPr>
            <a:lvl8pPr lvl="7" rtl="0">
              <a:lnSpc>
                <a:spcPct val="100000"/>
              </a:lnSpc>
              <a:spcBef>
                <a:spcPts val="0"/>
              </a:spcBef>
              <a:spcAft>
                <a:spcPts val="0"/>
              </a:spcAft>
              <a:buClr>
                <a:schemeClr val="accent2"/>
              </a:buClr>
              <a:buSzPts val="1800"/>
              <a:buNone/>
              <a:defRPr sz="1800">
                <a:solidFill>
                  <a:schemeClr val="accent2"/>
                </a:solidFill>
              </a:defRPr>
            </a:lvl8pPr>
            <a:lvl9pPr lvl="8" rtl="0">
              <a:lnSpc>
                <a:spcPct val="100000"/>
              </a:lnSpc>
              <a:spcBef>
                <a:spcPts val="0"/>
              </a:spcBef>
              <a:spcAft>
                <a:spcPts val="0"/>
              </a:spcAft>
              <a:buClr>
                <a:schemeClr val="accent2"/>
              </a:buClr>
              <a:buSzPts val="1800"/>
              <a:buNone/>
              <a:defRPr sz="1800">
                <a:solidFill>
                  <a:schemeClr val="accent2"/>
                </a:solidFill>
              </a:defRPr>
            </a:lvl9pPr>
          </a:lstStyle>
          <a:p>
            <a:endParaRPr/>
          </a:p>
        </p:txBody>
      </p:sp>
      <p:sp>
        <p:nvSpPr>
          <p:cNvPr id="86" name="Google Shape;86;p10"/>
          <p:cNvSpPr txBox="1">
            <a:spLocks noGrp="1"/>
          </p:cNvSpPr>
          <p:nvPr>
            <p:ph type="subTitle" idx="2"/>
          </p:nvPr>
        </p:nvSpPr>
        <p:spPr>
          <a:xfrm flipH="1">
            <a:off x="5286913" y="2557364"/>
            <a:ext cx="2088300" cy="11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14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
        <p:nvSpPr>
          <p:cNvPr id="87" name="Google Shape;87;p10"/>
          <p:cNvSpPr txBox="1">
            <a:spLocks noGrp="1"/>
          </p:cNvSpPr>
          <p:nvPr>
            <p:ph type="subTitle" idx="3"/>
          </p:nvPr>
        </p:nvSpPr>
        <p:spPr>
          <a:xfrm flipH="1">
            <a:off x="2793900" y="2557364"/>
            <a:ext cx="2088300" cy="11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14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
        <p:nvSpPr>
          <p:cNvPr id="88" name="Google Shape;88;p10"/>
          <p:cNvSpPr/>
          <p:nvPr/>
        </p:nvSpPr>
        <p:spPr>
          <a:xfrm rot="5400000" flipH="1">
            <a:off x="308683" y="-2149351"/>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a:off x="7906633" y="64486"/>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8287633" y="1442286"/>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 3">
  <p:cSld name="CUSTOM_11">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2671800" y="539500"/>
            <a:ext cx="3800400" cy="50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Font typeface="Oswald SemiBold"/>
              <a:buNone/>
              <a:defRPr sz="3500" b="0">
                <a:latin typeface="Oswald SemiBold"/>
                <a:ea typeface="Oswald SemiBold"/>
                <a:cs typeface="Oswald SemiBold"/>
                <a:sym typeface="Oswald SemiBold"/>
              </a:defRPr>
            </a:lvl1pPr>
            <a:lvl2pPr lvl="1" algn="ctr">
              <a:spcBef>
                <a:spcPts val="0"/>
              </a:spcBef>
              <a:spcAft>
                <a:spcPts val="0"/>
              </a:spcAft>
              <a:buSzPts val="3500"/>
              <a:buFont typeface="Oswald SemiBold"/>
              <a:buNone/>
              <a:defRPr sz="3500" b="0">
                <a:latin typeface="Oswald SemiBold"/>
                <a:ea typeface="Oswald SemiBold"/>
                <a:cs typeface="Oswald SemiBold"/>
                <a:sym typeface="Oswald SemiBold"/>
              </a:defRPr>
            </a:lvl2pPr>
            <a:lvl3pPr lvl="2" algn="ctr">
              <a:spcBef>
                <a:spcPts val="0"/>
              </a:spcBef>
              <a:spcAft>
                <a:spcPts val="0"/>
              </a:spcAft>
              <a:buSzPts val="3500"/>
              <a:buFont typeface="Oswald SemiBold"/>
              <a:buNone/>
              <a:defRPr sz="3500" b="0">
                <a:latin typeface="Oswald SemiBold"/>
                <a:ea typeface="Oswald SemiBold"/>
                <a:cs typeface="Oswald SemiBold"/>
                <a:sym typeface="Oswald SemiBold"/>
              </a:defRPr>
            </a:lvl3pPr>
            <a:lvl4pPr lvl="3" algn="ctr">
              <a:spcBef>
                <a:spcPts val="0"/>
              </a:spcBef>
              <a:spcAft>
                <a:spcPts val="0"/>
              </a:spcAft>
              <a:buSzPts val="3500"/>
              <a:buFont typeface="Oswald SemiBold"/>
              <a:buNone/>
              <a:defRPr sz="3500" b="0">
                <a:latin typeface="Oswald SemiBold"/>
                <a:ea typeface="Oswald SemiBold"/>
                <a:cs typeface="Oswald SemiBold"/>
                <a:sym typeface="Oswald SemiBold"/>
              </a:defRPr>
            </a:lvl4pPr>
            <a:lvl5pPr lvl="4" algn="ctr">
              <a:spcBef>
                <a:spcPts val="0"/>
              </a:spcBef>
              <a:spcAft>
                <a:spcPts val="0"/>
              </a:spcAft>
              <a:buSzPts val="3500"/>
              <a:buFont typeface="Oswald SemiBold"/>
              <a:buNone/>
              <a:defRPr sz="3500" b="0">
                <a:latin typeface="Oswald SemiBold"/>
                <a:ea typeface="Oswald SemiBold"/>
                <a:cs typeface="Oswald SemiBold"/>
                <a:sym typeface="Oswald SemiBold"/>
              </a:defRPr>
            </a:lvl5pPr>
            <a:lvl6pPr lvl="5" algn="ctr">
              <a:spcBef>
                <a:spcPts val="0"/>
              </a:spcBef>
              <a:spcAft>
                <a:spcPts val="0"/>
              </a:spcAft>
              <a:buSzPts val="3500"/>
              <a:buFont typeface="Oswald SemiBold"/>
              <a:buNone/>
              <a:defRPr sz="3500" b="0">
                <a:latin typeface="Oswald SemiBold"/>
                <a:ea typeface="Oswald SemiBold"/>
                <a:cs typeface="Oswald SemiBold"/>
                <a:sym typeface="Oswald SemiBold"/>
              </a:defRPr>
            </a:lvl6pPr>
            <a:lvl7pPr lvl="6" algn="ctr">
              <a:spcBef>
                <a:spcPts val="0"/>
              </a:spcBef>
              <a:spcAft>
                <a:spcPts val="0"/>
              </a:spcAft>
              <a:buSzPts val="3500"/>
              <a:buFont typeface="Oswald SemiBold"/>
              <a:buNone/>
              <a:defRPr sz="3500" b="0">
                <a:latin typeface="Oswald SemiBold"/>
                <a:ea typeface="Oswald SemiBold"/>
                <a:cs typeface="Oswald SemiBold"/>
                <a:sym typeface="Oswald SemiBold"/>
              </a:defRPr>
            </a:lvl7pPr>
            <a:lvl8pPr lvl="7" algn="ctr">
              <a:spcBef>
                <a:spcPts val="0"/>
              </a:spcBef>
              <a:spcAft>
                <a:spcPts val="0"/>
              </a:spcAft>
              <a:buSzPts val="3500"/>
              <a:buFont typeface="Oswald SemiBold"/>
              <a:buNone/>
              <a:defRPr sz="3500" b="0">
                <a:latin typeface="Oswald SemiBold"/>
                <a:ea typeface="Oswald SemiBold"/>
                <a:cs typeface="Oswald SemiBold"/>
                <a:sym typeface="Oswald SemiBold"/>
              </a:defRPr>
            </a:lvl8pPr>
            <a:lvl9pPr lvl="8" algn="ctr">
              <a:spcBef>
                <a:spcPts val="0"/>
              </a:spcBef>
              <a:spcAft>
                <a:spcPts val="0"/>
              </a:spcAft>
              <a:buSzPts val="3500"/>
              <a:buFont typeface="Oswald SemiBold"/>
              <a:buNone/>
              <a:defRPr sz="3500" b="0">
                <a:latin typeface="Oswald SemiBold"/>
                <a:ea typeface="Oswald SemiBold"/>
                <a:cs typeface="Oswald SemiBold"/>
                <a:sym typeface="Oswald SemiBold"/>
              </a:defRPr>
            </a:lvl9pPr>
          </a:lstStyle>
          <a:p>
            <a:endParaRPr/>
          </a:p>
        </p:txBody>
      </p:sp>
      <p:sp>
        <p:nvSpPr>
          <p:cNvPr id="93" name="Google Shape;93;p11"/>
          <p:cNvSpPr txBox="1">
            <a:spLocks noGrp="1"/>
          </p:cNvSpPr>
          <p:nvPr>
            <p:ph type="subTitle" idx="1"/>
          </p:nvPr>
        </p:nvSpPr>
        <p:spPr>
          <a:xfrm>
            <a:off x="1101919" y="2677750"/>
            <a:ext cx="1557300" cy="173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b="1"/>
            </a:lvl1pPr>
            <a:lvl2pPr lvl="1" algn="ctr">
              <a:lnSpc>
                <a:spcPct val="100000"/>
              </a:lnSpc>
              <a:spcBef>
                <a:spcPts val="0"/>
              </a:spcBef>
              <a:spcAft>
                <a:spcPts val="0"/>
              </a:spcAft>
              <a:buSzPts val="1600"/>
              <a:buNone/>
              <a:defRPr b="1"/>
            </a:lvl2pPr>
            <a:lvl3pPr lvl="2" algn="ctr">
              <a:lnSpc>
                <a:spcPct val="100000"/>
              </a:lnSpc>
              <a:spcBef>
                <a:spcPts val="0"/>
              </a:spcBef>
              <a:spcAft>
                <a:spcPts val="0"/>
              </a:spcAft>
              <a:buSzPts val="1600"/>
              <a:buNone/>
              <a:defRPr b="1"/>
            </a:lvl3pPr>
            <a:lvl4pPr lvl="3" algn="ctr">
              <a:lnSpc>
                <a:spcPct val="100000"/>
              </a:lnSpc>
              <a:spcBef>
                <a:spcPts val="0"/>
              </a:spcBef>
              <a:spcAft>
                <a:spcPts val="0"/>
              </a:spcAft>
              <a:buSzPts val="1600"/>
              <a:buNone/>
              <a:defRPr b="1"/>
            </a:lvl4pPr>
            <a:lvl5pPr lvl="4" algn="ctr">
              <a:lnSpc>
                <a:spcPct val="100000"/>
              </a:lnSpc>
              <a:spcBef>
                <a:spcPts val="0"/>
              </a:spcBef>
              <a:spcAft>
                <a:spcPts val="0"/>
              </a:spcAft>
              <a:buSzPts val="1600"/>
              <a:buNone/>
              <a:defRPr b="1"/>
            </a:lvl5pPr>
            <a:lvl6pPr lvl="5" algn="ctr">
              <a:lnSpc>
                <a:spcPct val="100000"/>
              </a:lnSpc>
              <a:spcBef>
                <a:spcPts val="0"/>
              </a:spcBef>
              <a:spcAft>
                <a:spcPts val="0"/>
              </a:spcAft>
              <a:buSzPts val="1600"/>
              <a:buNone/>
              <a:defRPr b="1"/>
            </a:lvl6pPr>
            <a:lvl7pPr lvl="6" algn="ctr">
              <a:lnSpc>
                <a:spcPct val="100000"/>
              </a:lnSpc>
              <a:spcBef>
                <a:spcPts val="0"/>
              </a:spcBef>
              <a:spcAft>
                <a:spcPts val="0"/>
              </a:spcAft>
              <a:buSzPts val="1600"/>
              <a:buNone/>
              <a:defRPr b="1"/>
            </a:lvl7pPr>
            <a:lvl8pPr lvl="7" algn="ctr">
              <a:lnSpc>
                <a:spcPct val="100000"/>
              </a:lnSpc>
              <a:spcBef>
                <a:spcPts val="0"/>
              </a:spcBef>
              <a:spcAft>
                <a:spcPts val="0"/>
              </a:spcAft>
              <a:buSzPts val="1600"/>
              <a:buNone/>
              <a:defRPr b="1"/>
            </a:lvl8pPr>
            <a:lvl9pPr lvl="8" algn="ctr">
              <a:lnSpc>
                <a:spcPct val="100000"/>
              </a:lnSpc>
              <a:spcBef>
                <a:spcPts val="0"/>
              </a:spcBef>
              <a:spcAft>
                <a:spcPts val="0"/>
              </a:spcAft>
              <a:buSzPts val="1600"/>
              <a:buNone/>
              <a:defRPr b="1"/>
            </a:lvl9pPr>
          </a:lstStyle>
          <a:p>
            <a:endParaRPr/>
          </a:p>
        </p:txBody>
      </p:sp>
      <p:sp>
        <p:nvSpPr>
          <p:cNvPr id="94" name="Google Shape;94;p11"/>
          <p:cNvSpPr txBox="1">
            <a:spLocks noGrp="1"/>
          </p:cNvSpPr>
          <p:nvPr>
            <p:ph type="subTitle" idx="2"/>
          </p:nvPr>
        </p:nvSpPr>
        <p:spPr>
          <a:xfrm>
            <a:off x="1101919" y="3134359"/>
            <a:ext cx="1557300" cy="684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95" name="Google Shape;95;p11"/>
          <p:cNvSpPr txBox="1">
            <a:spLocks noGrp="1"/>
          </p:cNvSpPr>
          <p:nvPr>
            <p:ph type="subTitle" idx="3"/>
          </p:nvPr>
        </p:nvSpPr>
        <p:spPr>
          <a:xfrm>
            <a:off x="2956919" y="2677750"/>
            <a:ext cx="1557300" cy="17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b="1"/>
            </a:lvl1pPr>
            <a:lvl2pPr lvl="1" algn="ctr" rtl="0">
              <a:lnSpc>
                <a:spcPct val="100000"/>
              </a:lnSpc>
              <a:spcBef>
                <a:spcPts val="0"/>
              </a:spcBef>
              <a:spcAft>
                <a:spcPts val="0"/>
              </a:spcAft>
              <a:buSzPts val="1600"/>
              <a:buNone/>
              <a:defRPr b="1"/>
            </a:lvl2pPr>
            <a:lvl3pPr lvl="2" algn="ctr" rtl="0">
              <a:lnSpc>
                <a:spcPct val="100000"/>
              </a:lnSpc>
              <a:spcBef>
                <a:spcPts val="0"/>
              </a:spcBef>
              <a:spcAft>
                <a:spcPts val="0"/>
              </a:spcAft>
              <a:buSzPts val="1600"/>
              <a:buNone/>
              <a:defRPr b="1"/>
            </a:lvl3pPr>
            <a:lvl4pPr lvl="3" algn="ctr" rtl="0">
              <a:lnSpc>
                <a:spcPct val="100000"/>
              </a:lnSpc>
              <a:spcBef>
                <a:spcPts val="0"/>
              </a:spcBef>
              <a:spcAft>
                <a:spcPts val="0"/>
              </a:spcAft>
              <a:buSzPts val="1600"/>
              <a:buNone/>
              <a:defRPr b="1"/>
            </a:lvl4pPr>
            <a:lvl5pPr lvl="4" algn="ctr" rtl="0">
              <a:lnSpc>
                <a:spcPct val="100000"/>
              </a:lnSpc>
              <a:spcBef>
                <a:spcPts val="0"/>
              </a:spcBef>
              <a:spcAft>
                <a:spcPts val="0"/>
              </a:spcAft>
              <a:buSzPts val="1600"/>
              <a:buNone/>
              <a:defRPr b="1"/>
            </a:lvl5pPr>
            <a:lvl6pPr lvl="5" algn="ctr" rtl="0">
              <a:lnSpc>
                <a:spcPct val="100000"/>
              </a:lnSpc>
              <a:spcBef>
                <a:spcPts val="0"/>
              </a:spcBef>
              <a:spcAft>
                <a:spcPts val="0"/>
              </a:spcAft>
              <a:buSzPts val="1600"/>
              <a:buNone/>
              <a:defRPr b="1"/>
            </a:lvl6pPr>
            <a:lvl7pPr lvl="6" algn="ctr" rtl="0">
              <a:lnSpc>
                <a:spcPct val="100000"/>
              </a:lnSpc>
              <a:spcBef>
                <a:spcPts val="0"/>
              </a:spcBef>
              <a:spcAft>
                <a:spcPts val="0"/>
              </a:spcAft>
              <a:buSzPts val="1600"/>
              <a:buNone/>
              <a:defRPr b="1"/>
            </a:lvl7pPr>
            <a:lvl8pPr lvl="7" algn="ctr" rtl="0">
              <a:lnSpc>
                <a:spcPct val="100000"/>
              </a:lnSpc>
              <a:spcBef>
                <a:spcPts val="0"/>
              </a:spcBef>
              <a:spcAft>
                <a:spcPts val="0"/>
              </a:spcAft>
              <a:buSzPts val="1600"/>
              <a:buNone/>
              <a:defRPr b="1"/>
            </a:lvl8pPr>
            <a:lvl9pPr lvl="8" algn="ctr" rtl="0">
              <a:lnSpc>
                <a:spcPct val="100000"/>
              </a:lnSpc>
              <a:spcBef>
                <a:spcPts val="0"/>
              </a:spcBef>
              <a:spcAft>
                <a:spcPts val="0"/>
              </a:spcAft>
              <a:buSzPts val="1600"/>
              <a:buNone/>
              <a:defRPr b="1"/>
            </a:lvl9pPr>
          </a:lstStyle>
          <a:p>
            <a:endParaRPr/>
          </a:p>
        </p:txBody>
      </p:sp>
      <p:sp>
        <p:nvSpPr>
          <p:cNvPr id="96" name="Google Shape;96;p11"/>
          <p:cNvSpPr txBox="1">
            <a:spLocks noGrp="1"/>
          </p:cNvSpPr>
          <p:nvPr>
            <p:ph type="subTitle" idx="4"/>
          </p:nvPr>
        </p:nvSpPr>
        <p:spPr>
          <a:xfrm>
            <a:off x="2956919" y="3134359"/>
            <a:ext cx="1557300" cy="68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97" name="Google Shape;97;p11"/>
          <p:cNvSpPr txBox="1">
            <a:spLocks noGrp="1"/>
          </p:cNvSpPr>
          <p:nvPr>
            <p:ph type="subTitle" idx="5"/>
          </p:nvPr>
        </p:nvSpPr>
        <p:spPr>
          <a:xfrm>
            <a:off x="4811906" y="2677750"/>
            <a:ext cx="1557300" cy="17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b="1"/>
            </a:lvl1pPr>
            <a:lvl2pPr lvl="1" algn="ctr" rtl="0">
              <a:lnSpc>
                <a:spcPct val="100000"/>
              </a:lnSpc>
              <a:spcBef>
                <a:spcPts val="0"/>
              </a:spcBef>
              <a:spcAft>
                <a:spcPts val="0"/>
              </a:spcAft>
              <a:buSzPts val="1600"/>
              <a:buNone/>
              <a:defRPr b="1"/>
            </a:lvl2pPr>
            <a:lvl3pPr lvl="2" algn="ctr" rtl="0">
              <a:lnSpc>
                <a:spcPct val="100000"/>
              </a:lnSpc>
              <a:spcBef>
                <a:spcPts val="0"/>
              </a:spcBef>
              <a:spcAft>
                <a:spcPts val="0"/>
              </a:spcAft>
              <a:buSzPts val="1600"/>
              <a:buNone/>
              <a:defRPr b="1"/>
            </a:lvl3pPr>
            <a:lvl4pPr lvl="3" algn="ctr" rtl="0">
              <a:lnSpc>
                <a:spcPct val="100000"/>
              </a:lnSpc>
              <a:spcBef>
                <a:spcPts val="0"/>
              </a:spcBef>
              <a:spcAft>
                <a:spcPts val="0"/>
              </a:spcAft>
              <a:buSzPts val="1600"/>
              <a:buNone/>
              <a:defRPr b="1"/>
            </a:lvl4pPr>
            <a:lvl5pPr lvl="4" algn="ctr" rtl="0">
              <a:lnSpc>
                <a:spcPct val="100000"/>
              </a:lnSpc>
              <a:spcBef>
                <a:spcPts val="0"/>
              </a:spcBef>
              <a:spcAft>
                <a:spcPts val="0"/>
              </a:spcAft>
              <a:buSzPts val="1600"/>
              <a:buNone/>
              <a:defRPr b="1"/>
            </a:lvl5pPr>
            <a:lvl6pPr lvl="5" algn="ctr" rtl="0">
              <a:lnSpc>
                <a:spcPct val="100000"/>
              </a:lnSpc>
              <a:spcBef>
                <a:spcPts val="0"/>
              </a:spcBef>
              <a:spcAft>
                <a:spcPts val="0"/>
              </a:spcAft>
              <a:buSzPts val="1600"/>
              <a:buNone/>
              <a:defRPr b="1"/>
            </a:lvl6pPr>
            <a:lvl7pPr lvl="6" algn="ctr" rtl="0">
              <a:lnSpc>
                <a:spcPct val="100000"/>
              </a:lnSpc>
              <a:spcBef>
                <a:spcPts val="0"/>
              </a:spcBef>
              <a:spcAft>
                <a:spcPts val="0"/>
              </a:spcAft>
              <a:buSzPts val="1600"/>
              <a:buNone/>
              <a:defRPr b="1"/>
            </a:lvl7pPr>
            <a:lvl8pPr lvl="7" algn="ctr" rtl="0">
              <a:lnSpc>
                <a:spcPct val="100000"/>
              </a:lnSpc>
              <a:spcBef>
                <a:spcPts val="0"/>
              </a:spcBef>
              <a:spcAft>
                <a:spcPts val="0"/>
              </a:spcAft>
              <a:buSzPts val="1600"/>
              <a:buNone/>
              <a:defRPr b="1"/>
            </a:lvl8pPr>
            <a:lvl9pPr lvl="8" algn="ctr" rtl="0">
              <a:lnSpc>
                <a:spcPct val="100000"/>
              </a:lnSpc>
              <a:spcBef>
                <a:spcPts val="0"/>
              </a:spcBef>
              <a:spcAft>
                <a:spcPts val="0"/>
              </a:spcAft>
              <a:buSzPts val="1600"/>
              <a:buNone/>
              <a:defRPr b="1"/>
            </a:lvl9pPr>
          </a:lstStyle>
          <a:p>
            <a:endParaRPr/>
          </a:p>
        </p:txBody>
      </p:sp>
      <p:sp>
        <p:nvSpPr>
          <p:cNvPr id="98" name="Google Shape;98;p11"/>
          <p:cNvSpPr txBox="1">
            <a:spLocks noGrp="1"/>
          </p:cNvSpPr>
          <p:nvPr>
            <p:ph type="subTitle" idx="6"/>
          </p:nvPr>
        </p:nvSpPr>
        <p:spPr>
          <a:xfrm>
            <a:off x="4811906" y="3134359"/>
            <a:ext cx="1557300" cy="68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99" name="Google Shape;99;p11"/>
          <p:cNvSpPr txBox="1">
            <a:spLocks noGrp="1"/>
          </p:cNvSpPr>
          <p:nvPr>
            <p:ph type="subTitle" idx="7"/>
          </p:nvPr>
        </p:nvSpPr>
        <p:spPr>
          <a:xfrm>
            <a:off x="6666894" y="2677750"/>
            <a:ext cx="1557300" cy="17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b="1"/>
            </a:lvl1pPr>
            <a:lvl2pPr lvl="1" algn="ctr" rtl="0">
              <a:lnSpc>
                <a:spcPct val="100000"/>
              </a:lnSpc>
              <a:spcBef>
                <a:spcPts val="0"/>
              </a:spcBef>
              <a:spcAft>
                <a:spcPts val="0"/>
              </a:spcAft>
              <a:buSzPts val="1600"/>
              <a:buNone/>
              <a:defRPr b="1"/>
            </a:lvl2pPr>
            <a:lvl3pPr lvl="2" algn="ctr" rtl="0">
              <a:lnSpc>
                <a:spcPct val="100000"/>
              </a:lnSpc>
              <a:spcBef>
                <a:spcPts val="0"/>
              </a:spcBef>
              <a:spcAft>
                <a:spcPts val="0"/>
              </a:spcAft>
              <a:buSzPts val="1600"/>
              <a:buNone/>
              <a:defRPr b="1"/>
            </a:lvl3pPr>
            <a:lvl4pPr lvl="3" algn="ctr" rtl="0">
              <a:lnSpc>
                <a:spcPct val="100000"/>
              </a:lnSpc>
              <a:spcBef>
                <a:spcPts val="0"/>
              </a:spcBef>
              <a:spcAft>
                <a:spcPts val="0"/>
              </a:spcAft>
              <a:buSzPts val="1600"/>
              <a:buNone/>
              <a:defRPr b="1"/>
            </a:lvl4pPr>
            <a:lvl5pPr lvl="4" algn="ctr" rtl="0">
              <a:lnSpc>
                <a:spcPct val="100000"/>
              </a:lnSpc>
              <a:spcBef>
                <a:spcPts val="0"/>
              </a:spcBef>
              <a:spcAft>
                <a:spcPts val="0"/>
              </a:spcAft>
              <a:buSzPts val="1600"/>
              <a:buNone/>
              <a:defRPr b="1"/>
            </a:lvl5pPr>
            <a:lvl6pPr lvl="5" algn="ctr" rtl="0">
              <a:lnSpc>
                <a:spcPct val="100000"/>
              </a:lnSpc>
              <a:spcBef>
                <a:spcPts val="0"/>
              </a:spcBef>
              <a:spcAft>
                <a:spcPts val="0"/>
              </a:spcAft>
              <a:buSzPts val="1600"/>
              <a:buNone/>
              <a:defRPr b="1"/>
            </a:lvl6pPr>
            <a:lvl7pPr lvl="6" algn="ctr" rtl="0">
              <a:lnSpc>
                <a:spcPct val="100000"/>
              </a:lnSpc>
              <a:spcBef>
                <a:spcPts val="0"/>
              </a:spcBef>
              <a:spcAft>
                <a:spcPts val="0"/>
              </a:spcAft>
              <a:buSzPts val="1600"/>
              <a:buNone/>
              <a:defRPr b="1"/>
            </a:lvl7pPr>
            <a:lvl8pPr lvl="7" algn="ctr" rtl="0">
              <a:lnSpc>
                <a:spcPct val="100000"/>
              </a:lnSpc>
              <a:spcBef>
                <a:spcPts val="0"/>
              </a:spcBef>
              <a:spcAft>
                <a:spcPts val="0"/>
              </a:spcAft>
              <a:buSzPts val="1600"/>
              <a:buNone/>
              <a:defRPr b="1"/>
            </a:lvl8pPr>
            <a:lvl9pPr lvl="8" algn="ctr" rtl="0">
              <a:lnSpc>
                <a:spcPct val="100000"/>
              </a:lnSpc>
              <a:spcBef>
                <a:spcPts val="0"/>
              </a:spcBef>
              <a:spcAft>
                <a:spcPts val="0"/>
              </a:spcAft>
              <a:buSzPts val="1600"/>
              <a:buNone/>
              <a:defRPr b="1"/>
            </a:lvl9pPr>
          </a:lstStyle>
          <a:p>
            <a:endParaRPr/>
          </a:p>
        </p:txBody>
      </p:sp>
      <p:sp>
        <p:nvSpPr>
          <p:cNvPr id="100" name="Google Shape;100;p11"/>
          <p:cNvSpPr txBox="1">
            <a:spLocks noGrp="1"/>
          </p:cNvSpPr>
          <p:nvPr>
            <p:ph type="subTitle" idx="8"/>
          </p:nvPr>
        </p:nvSpPr>
        <p:spPr>
          <a:xfrm>
            <a:off x="6666894" y="3134359"/>
            <a:ext cx="1557300" cy="68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101" name="Google Shape;101;p11"/>
          <p:cNvSpPr/>
          <p:nvPr/>
        </p:nvSpPr>
        <p:spPr>
          <a:xfrm rot="-5400000">
            <a:off x="6520596" y="-2181640"/>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p:nvPr/>
        </p:nvSpPr>
        <p:spPr>
          <a:xfrm rot="5400000">
            <a:off x="629321" y="2813435"/>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rot="-5400000">
            <a:off x="5302321" y="-2536015"/>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 4">
  <p:cSld name="CUSTOM_3">
    <p:spTree>
      <p:nvGrpSpPr>
        <p:cNvPr id="1" name="Shape 104"/>
        <p:cNvGrpSpPr/>
        <p:nvPr/>
      </p:nvGrpSpPr>
      <p:grpSpPr>
        <a:xfrm>
          <a:off x="0" y="0"/>
          <a:ext cx="0" cy="0"/>
          <a:chOff x="0" y="0"/>
          <a:chExt cx="0" cy="0"/>
        </a:xfrm>
      </p:grpSpPr>
      <p:sp>
        <p:nvSpPr>
          <p:cNvPr id="105" name="Google Shape;105;p12"/>
          <p:cNvSpPr txBox="1">
            <a:spLocks noGrp="1"/>
          </p:cNvSpPr>
          <p:nvPr>
            <p:ph type="title"/>
          </p:nvPr>
        </p:nvSpPr>
        <p:spPr>
          <a:xfrm>
            <a:off x="3383250" y="539500"/>
            <a:ext cx="2377500" cy="50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3500" b="0">
                <a:latin typeface="Oswald SemiBold"/>
                <a:ea typeface="Oswald SemiBold"/>
                <a:cs typeface="Oswald SemiBold"/>
                <a:sym typeface="Oswald SemiBold"/>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106" name="Google Shape;106;p12"/>
          <p:cNvSpPr txBox="1">
            <a:spLocks noGrp="1"/>
          </p:cNvSpPr>
          <p:nvPr>
            <p:ph type="subTitle" idx="1"/>
          </p:nvPr>
        </p:nvSpPr>
        <p:spPr>
          <a:xfrm>
            <a:off x="659800" y="1316320"/>
            <a:ext cx="1941000" cy="801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107" name="Google Shape;107;p12"/>
          <p:cNvSpPr txBox="1">
            <a:spLocks noGrp="1"/>
          </p:cNvSpPr>
          <p:nvPr>
            <p:ph type="subTitle" idx="2"/>
          </p:nvPr>
        </p:nvSpPr>
        <p:spPr>
          <a:xfrm>
            <a:off x="4586463" y="1316320"/>
            <a:ext cx="19410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108" name="Google Shape;108;p12"/>
          <p:cNvSpPr txBox="1">
            <a:spLocks noGrp="1"/>
          </p:cNvSpPr>
          <p:nvPr>
            <p:ph type="subTitle" idx="3"/>
          </p:nvPr>
        </p:nvSpPr>
        <p:spPr>
          <a:xfrm>
            <a:off x="2623138" y="3879199"/>
            <a:ext cx="19410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109" name="Google Shape;109;p12"/>
          <p:cNvSpPr txBox="1">
            <a:spLocks noGrp="1"/>
          </p:cNvSpPr>
          <p:nvPr>
            <p:ph type="subTitle" idx="4"/>
          </p:nvPr>
        </p:nvSpPr>
        <p:spPr>
          <a:xfrm>
            <a:off x="6549788" y="3879199"/>
            <a:ext cx="19410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110" name="Google Shape;110;p12"/>
          <p:cNvSpPr/>
          <p:nvPr/>
        </p:nvSpPr>
        <p:spPr>
          <a:xfrm>
            <a:off x="0" y="4351000"/>
            <a:ext cx="607375" cy="792500"/>
          </a:xfrm>
          <a:custGeom>
            <a:avLst/>
            <a:gdLst/>
            <a:ahLst/>
            <a:cxnLst/>
            <a:rect l="l" t="t" r="r" b="b"/>
            <a:pathLst>
              <a:path w="24295" h="31700" extrusionOk="0">
                <a:moveTo>
                  <a:pt x="0" y="0"/>
                </a:moveTo>
                <a:lnTo>
                  <a:pt x="0" y="31700"/>
                </a:lnTo>
                <a:lnTo>
                  <a:pt x="6051" y="31700"/>
                </a:lnTo>
                <a:lnTo>
                  <a:pt x="24294" y="6954"/>
                </a:lnTo>
                <a:lnTo>
                  <a:pt x="0" y="0"/>
                </a:lnTo>
                <a:close/>
              </a:path>
            </a:pathLst>
          </a:custGeom>
          <a:gradFill>
            <a:gsLst>
              <a:gs pos="0">
                <a:srgbClr val="F79324"/>
              </a:gs>
              <a:gs pos="100000">
                <a:srgbClr val="A45C0A"/>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2"/>
          <p:cNvSpPr/>
          <p:nvPr/>
        </p:nvSpPr>
        <p:spPr>
          <a:xfrm>
            <a:off x="126450" y="4297500"/>
            <a:ext cx="3700600" cy="846000"/>
          </a:xfrm>
          <a:custGeom>
            <a:avLst/>
            <a:gdLst/>
            <a:ahLst/>
            <a:cxnLst/>
            <a:rect l="l" t="t" r="r" b="b"/>
            <a:pathLst>
              <a:path w="148024" h="33840" extrusionOk="0">
                <a:moveTo>
                  <a:pt x="29472" y="0"/>
                </a:moveTo>
                <a:cubicBezTo>
                  <a:pt x="26727" y="0"/>
                  <a:pt x="24076" y="1279"/>
                  <a:pt x="22399" y="3585"/>
                </a:cubicBezTo>
                <a:lnTo>
                  <a:pt x="1" y="33840"/>
                </a:lnTo>
                <a:lnTo>
                  <a:pt x="148024" y="33840"/>
                </a:lnTo>
                <a:lnTo>
                  <a:pt x="31881" y="334"/>
                </a:lnTo>
                <a:cubicBezTo>
                  <a:pt x="31085" y="109"/>
                  <a:pt x="30275" y="0"/>
                  <a:pt x="294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2"/>
          <p:cNvSpPr/>
          <p:nvPr/>
        </p:nvSpPr>
        <p:spPr>
          <a:xfrm>
            <a:off x="8536631" y="0"/>
            <a:ext cx="607375" cy="792500"/>
          </a:xfrm>
          <a:custGeom>
            <a:avLst/>
            <a:gdLst/>
            <a:ahLst/>
            <a:cxnLst/>
            <a:rect l="l" t="t" r="r" b="b"/>
            <a:pathLst>
              <a:path w="24295" h="31700" extrusionOk="0">
                <a:moveTo>
                  <a:pt x="18244" y="0"/>
                </a:moveTo>
                <a:lnTo>
                  <a:pt x="0" y="24746"/>
                </a:lnTo>
                <a:lnTo>
                  <a:pt x="24295" y="31700"/>
                </a:lnTo>
                <a:lnTo>
                  <a:pt x="24295" y="0"/>
                </a:lnTo>
                <a:close/>
              </a:path>
            </a:pathLst>
          </a:custGeom>
          <a:gradFill>
            <a:gsLst>
              <a:gs pos="0">
                <a:srgbClr val="B23363"/>
              </a:gs>
              <a:gs pos="100000">
                <a:srgbClr val="95265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2"/>
          <p:cNvSpPr/>
          <p:nvPr/>
        </p:nvSpPr>
        <p:spPr>
          <a:xfrm>
            <a:off x="5304525" y="0"/>
            <a:ext cx="3700600" cy="846000"/>
          </a:xfrm>
          <a:custGeom>
            <a:avLst/>
            <a:gdLst/>
            <a:ahLst/>
            <a:cxnLst/>
            <a:rect l="l" t="t" r="r" b="b"/>
            <a:pathLst>
              <a:path w="148024" h="33840" extrusionOk="0">
                <a:moveTo>
                  <a:pt x="1" y="0"/>
                </a:moveTo>
                <a:lnTo>
                  <a:pt x="116143" y="33506"/>
                </a:lnTo>
                <a:cubicBezTo>
                  <a:pt x="116940" y="33731"/>
                  <a:pt x="117750" y="33840"/>
                  <a:pt x="118553" y="33840"/>
                </a:cubicBezTo>
                <a:cubicBezTo>
                  <a:pt x="121302" y="33840"/>
                  <a:pt x="123969" y="32561"/>
                  <a:pt x="125716" y="30255"/>
                </a:cubicBezTo>
                <a:lnTo>
                  <a:pt x="1480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2"/>
          <p:cNvSpPr txBox="1">
            <a:spLocks noGrp="1"/>
          </p:cNvSpPr>
          <p:nvPr>
            <p:ph type="title" idx="5" hasCustomPrompt="1"/>
          </p:nvPr>
        </p:nvSpPr>
        <p:spPr>
          <a:xfrm>
            <a:off x="3354083" y="2804200"/>
            <a:ext cx="479100" cy="43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5" name="Google Shape;115;p12"/>
          <p:cNvSpPr txBox="1">
            <a:spLocks noGrp="1"/>
          </p:cNvSpPr>
          <p:nvPr>
            <p:ph type="title" idx="6" hasCustomPrompt="1"/>
          </p:nvPr>
        </p:nvSpPr>
        <p:spPr>
          <a:xfrm>
            <a:off x="5317417" y="2804200"/>
            <a:ext cx="479100" cy="43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6" name="Google Shape;116;p12"/>
          <p:cNvSpPr txBox="1">
            <a:spLocks noGrp="1"/>
          </p:cNvSpPr>
          <p:nvPr>
            <p:ph type="title" idx="7" hasCustomPrompt="1"/>
          </p:nvPr>
        </p:nvSpPr>
        <p:spPr>
          <a:xfrm>
            <a:off x="7280750" y="2804200"/>
            <a:ext cx="479100" cy="43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12"/>
          <p:cNvSpPr txBox="1">
            <a:spLocks noGrp="1"/>
          </p:cNvSpPr>
          <p:nvPr>
            <p:ph type="title" idx="8" hasCustomPrompt="1"/>
          </p:nvPr>
        </p:nvSpPr>
        <p:spPr>
          <a:xfrm>
            <a:off x="1390750" y="2804200"/>
            <a:ext cx="479100" cy="43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mall numbers">
  <p:cSld name="CUSTOM_18">
    <p:spTree>
      <p:nvGrpSpPr>
        <p:cNvPr id="1" name="Shape 128"/>
        <p:cNvGrpSpPr/>
        <p:nvPr/>
      </p:nvGrpSpPr>
      <p:grpSpPr>
        <a:xfrm>
          <a:off x="0" y="0"/>
          <a:ext cx="0" cy="0"/>
          <a:chOff x="0" y="0"/>
          <a:chExt cx="0" cy="0"/>
        </a:xfrm>
      </p:grpSpPr>
      <p:sp>
        <p:nvSpPr>
          <p:cNvPr id="129" name="Google Shape;129;p14"/>
          <p:cNvSpPr txBox="1">
            <a:spLocks noGrp="1"/>
          </p:cNvSpPr>
          <p:nvPr>
            <p:ph type="title"/>
          </p:nvPr>
        </p:nvSpPr>
        <p:spPr>
          <a:xfrm>
            <a:off x="2988750" y="539500"/>
            <a:ext cx="3166500" cy="50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Font typeface="Oswald SemiBold"/>
              <a:buNone/>
              <a:defRPr sz="3500" b="0">
                <a:latin typeface="Oswald SemiBold"/>
                <a:ea typeface="Oswald SemiBold"/>
                <a:cs typeface="Oswald SemiBold"/>
                <a:sym typeface="Oswald SemiBold"/>
              </a:defRPr>
            </a:lvl1pPr>
            <a:lvl2pPr lvl="1">
              <a:spcBef>
                <a:spcPts val="0"/>
              </a:spcBef>
              <a:spcAft>
                <a:spcPts val="0"/>
              </a:spcAft>
              <a:buSzPts val="2800"/>
              <a:buFont typeface="Oswald SemiBold"/>
              <a:buNone/>
              <a:defRPr b="0">
                <a:latin typeface="Oswald SemiBold"/>
                <a:ea typeface="Oswald SemiBold"/>
                <a:cs typeface="Oswald SemiBold"/>
                <a:sym typeface="Oswald SemiBold"/>
              </a:defRPr>
            </a:lvl2pPr>
            <a:lvl3pPr lvl="2">
              <a:spcBef>
                <a:spcPts val="0"/>
              </a:spcBef>
              <a:spcAft>
                <a:spcPts val="0"/>
              </a:spcAft>
              <a:buSzPts val="2800"/>
              <a:buFont typeface="Oswald SemiBold"/>
              <a:buNone/>
              <a:defRPr b="0">
                <a:latin typeface="Oswald SemiBold"/>
                <a:ea typeface="Oswald SemiBold"/>
                <a:cs typeface="Oswald SemiBold"/>
                <a:sym typeface="Oswald SemiBold"/>
              </a:defRPr>
            </a:lvl3pPr>
            <a:lvl4pPr lvl="3">
              <a:spcBef>
                <a:spcPts val="0"/>
              </a:spcBef>
              <a:spcAft>
                <a:spcPts val="0"/>
              </a:spcAft>
              <a:buSzPts val="2800"/>
              <a:buFont typeface="Oswald SemiBold"/>
              <a:buNone/>
              <a:defRPr b="0">
                <a:latin typeface="Oswald SemiBold"/>
                <a:ea typeface="Oswald SemiBold"/>
                <a:cs typeface="Oswald SemiBold"/>
                <a:sym typeface="Oswald SemiBold"/>
              </a:defRPr>
            </a:lvl4pPr>
            <a:lvl5pPr lvl="4">
              <a:spcBef>
                <a:spcPts val="0"/>
              </a:spcBef>
              <a:spcAft>
                <a:spcPts val="0"/>
              </a:spcAft>
              <a:buSzPts val="2800"/>
              <a:buFont typeface="Oswald SemiBold"/>
              <a:buNone/>
              <a:defRPr b="0">
                <a:latin typeface="Oswald SemiBold"/>
                <a:ea typeface="Oswald SemiBold"/>
                <a:cs typeface="Oswald SemiBold"/>
                <a:sym typeface="Oswald SemiBold"/>
              </a:defRPr>
            </a:lvl5pPr>
            <a:lvl6pPr lvl="5">
              <a:spcBef>
                <a:spcPts val="0"/>
              </a:spcBef>
              <a:spcAft>
                <a:spcPts val="0"/>
              </a:spcAft>
              <a:buSzPts val="2800"/>
              <a:buFont typeface="Oswald SemiBold"/>
              <a:buNone/>
              <a:defRPr b="0">
                <a:latin typeface="Oswald SemiBold"/>
                <a:ea typeface="Oswald SemiBold"/>
                <a:cs typeface="Oswald SemiBold"/>
                <a:sym typeface="Oswald SemiBold"/>
              </a:defRPr>
            </a:lvl6pPr>
            <a:lvl7pPr lvl="6">
              <a:spcBef>
                <a:spcPts val="0"/>
              </a:spcBef>
              <a:spcAft>
                <a:spcPts val="0"/>
              </a:spcAft>
              <a:buSzPts val="2800"/>
              <a:buFont typeface="Oswald SemiBold"/>
              <a:buNone/>
              <a:defRPr b="0">
                <a:latin typeface="Oswald SemiBold"/>
                <a:ea typeface="Oswald SemiBold"/>
                <a:cs typeface="Oswald SemiBold"/>
                <a:sym typeface="Oswald SemiBold"/>
              </a:defRPr>
            </a:lvl7pPr>
            <a:lvl8pPr lvl="7">
              <a:spcBef>
                <a:spcPts val="0"/>
              </a:spcBef>
              <a:spcAft>
                <a:spcPts val="0"/>
              </a:spcAft>
              <a:buSzPts val="2800"/>
              <a:buFont typeface="Oswald SemiBold"/>
              <a:buNone/>
              <a:defRPr b="0">
                <a:latin typeface="Oswald SemiBold"/>
                <a:ea typeface="Oswald SemiBold"/>
                <a:cs typeface="Oswald SemiBold"/>
                <a:sym typeface="Oswald SemiBold"/>
              </a:defRPr>
            </a:lvl8pPr>
            <a:lvl9pPr lvl="8">
              <a:spcBef>
                <a:spcPts val="0"/>
              </a:spcBef>
              <a:spcAft>
                <a:spcPts val="0"/>
              </a:spcAft>
              <a:buSzPts val="2800"/>
              <a:buFont typeface="Oswald SemiBold"/>
              <a:buNone/>
              <a:defRPr b="0">
                <a:latin typeface="Oswald SemiBold"/>
                <a:ea typeface="Oswald SemiBold"/>
                <a:cs typeface="Oswald SemiBold"/>
                <a:sym typeface="Oswald SemiBold"/>
              </a:defRPr>
            </a:lvl9pPr>
          </a:lstStyle>
          <a:p>
            <a:endParaRPr/>
          </a:p>
        </p:txBody>
      </p:sp>
      <p:sp>
        <p:nvSpPr>
          <p:cNvPr id="130" name="Google Shape;130;p14"/>
          <p:cNvSpPr txBox="1">
            <a:spLocks noGrp="1"/>
          </p:cNvSpPr>
          <p:nvPr>
            <p:ph type="title" idx="2" hasCustomPrompt="1"/>
          </p:nvPr>
        </p:nvSpPr>
        <p:spPr>
          <a:xfrm>
            <a:off x="1646031" y="2213851"/>
            <a:ext cx="879300" cy="58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100" b="0">
                <a:solidFill>
                  <a:schemeClr val="accent4"/>
                </a:solidFill>
                <a:latin typeface="Oswald SemiBold"/>
                <a:ea typeface="Oswald SemiBold"/>
                <a:cs typeface="Oswald SemiBold"/>
                <a:sym typeface="Oswald SemiBold"/>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1" name="Google Shape;131;p14"/>
          <p:cNvSpPr txBox="1">
            <a:spLocks noGrp="1"/>
          </p:cNvSpPr>
          <p:nvPr>
            <p:ph type="subTitle" idx="1"/>
          </p:nvPr>
        </p:nvSpPr>
        <p:spPr>
          <a:xfrm>
            <a:off x="1271275" y="3335951"/>
            <a:ext cx="1608600" cy="738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132" name="Google Shape;132;p14"/>
          <p:cNvSpPr txBox="1">
            <a:spLocks noGrp="1"/>
          </p:cNvSpPr>
          <p:nvPr>
            <p:ph type="title" idx="3" hasCustomPrompt="1"/>
          </p:nvPr>
        </p:nvSpPr>
        <p:spPr>
          <a:xfrm>
            <a:off x="4136972" y="2213851"/>
            <a:ext cx="879300" cy="58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100" b="0">
                <a:solidFill>
                  <a:schemeClr val="accent2"/>
                </a:solidFill>
                <a:latin typeface="Oswald SemiBold"/>
                <a:ea typeface="Oswald SemiBold"/>
                <a:cs typeface="Oswald SemiBold"/>
                <a:sym typeface="Oswald SemiBold"/>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3" name="Google Shape;133;p14"/>
          <p:cNvSpPr txBox="1">
            <a:spLocks noGrp="1"/>
          </p:cNvSpPr>
          <p:nvPr>
            <p:ph type="subTitle" idx="4"/>
          </p:nvPr>
        </p:nvSpPr>
        <p:spPr>
          <a:xfrm>
            <a:off x="3777213" y="3335951"/>
            <a:ext cx="1608600" cy="73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134" name="Google Shape;134;p14"/>
          <p:cNvSpPr txBox="1">
            <a:spLocks noGrp="1"/>
          </p:cNvSpPr>
          <p:nvPr>
            <p:ph type="title" idx="5" hasCustomPrompt="1"/>
          </p:nvPr>
        </p:nvSpPr>
        <p:spPr>
          <a:xfrm>
            <a:off x="6628779" y="2213851"/>
            <a:ext cx="879300" cy="58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100" b="0">
                <a:solidFill>
                  <a:schemeClr val="accent5"/>
                </a:solidFill>
                <a:latin typeface="Oswald SemiBold"/>
                <a:ea typeface="Oswald SemiBold"/>
                <a:cs typeface="Oswald SemiBold"/>
                <a:sym typeface="Oswald SemiBold"/>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5" name="Google Shape;135;p14"/>
          <p:cNvSpPr txBox="1">
            <a:spLocks noGrp="1"/>
          </p:cNvSpPr>
          <p:nvPr>
            <p:ph type="subTitle" idx="6"/>
          </p:nvPr>
        </p:nvSpPr>
        <p:spPr>
          <a:xfrm>
            <a:off x="6264125" y="3335951"/>
            <a:ext cx="1608600" cy="73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136" name="Google Shape;136;p14"/>
          <p:cNvSpPr/>
          <p:nvPr/>
        </p:nvSpPr>
        <p:spPr>
          <a:xfrm rot="5400000" flipH="1">
            <a:off x="907046" y="-2105440"/>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rot="-5400000" flipH="1">
            <a:off x="6682621" y="2809635"/>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2641200" y="539500"/>
            <a:ext cx="3861600" cy="50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3500" b="0">
                <a:latin typeface="Oswald SemiBold"/>
                <a:ea typeface="Oswald SemiBold"/>
                <a:cs typeface="Oswald SemiBold"/>
                <a:sym typeface="Oswald Semi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0" name="Google Shape;140;p15"/>
          <p:cNvSpPr/>
          <p:nvPr/>
        </p:nvSpPr>
        <p:spPr>
          <a:xfrm rot="-5400000">
            <a:off x="5987499" y="-3259700"/>
            <a:ext cx="3143154" cy="5143361"/>
          </a:xfrm>
          <a:custGeom>
            <a:avLst/>
            <a:gdLst/>
            <a:ahLst/>
            <a:cxnLst/>
            <a:rect l="l" t="t" r="r" b="b"/>
            <a:pathLst>
              <a:path w="125138" h="204772" extrusionOk="0">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rot="5400000">
            <a:off x="105352" y="2867911"/>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swald"/>
              <a:buNone/>
              <a:defRPr sz="2800" b="1">
                <a:solidFill>
                  <a:schemeClr val="lt1"/>
                </a:solidFill>
                <a:latin typeface="Oswald"/>
                <a:ea typeface="Oswald"/>
                <a:cs typeface="Oswald"/>
                <a:sym typeface="Oswald"/>
              </a:defRPr>
            </a:lvl1pPr>
            <a:lvl2pPr lvl="1">
              <a:spcBef>
                <a:spcPts val="0"/>
              </a:spcBef>
              <a:spcAft>
                <a:spcPts val="0"/>
              </a:spcAft>
              <a:buClr>
                <a:schemeClr val="lt1"/>
              </a:buClr>
              <a:buSzPts val="2800"/>
              <a:buFont typeface="Oswald"/>
              <a:buNone/>
              <a:defRPr sz="2800" b="1">
                <a:solidFill>
                  <a:schemeClr val="lt1"/>
                </a:solidFill>
                <a:latin typeface="Oswald"/>
                <a:ea typeface="Oswald"/>
                <a:cs typeface="Oswald"/>
                <a:sym typeface="Oswald"/>
              </a:defRPr>
            </a:lvl2pPr>
            <a:lvl3pPr lvl="2">
              <a:spcBef>
                <a:spcPts val="0"/>
              </a:spcBef>
              <a:spcAft>
                <a:spcPts val="0"/>
              </a:spcAft>
              <a:buClr>
                <a:schemeClr val="lt1"/>
              </a:buClr>
              <a:buSzPts val="2800"/>
              <a:buFont typeface="Oswald"/>
              <a:buNone/>
              <a:defRPr sz="2800" b="1">
                <a:solidFill>
                  <a:schemeClr val="lt1"/>
                </a:solidFill>
                <a:latin typeface="Oswald"/>
                <a:ea typeface="Oswald"/>
                <a:cs typeface="Oswald"/>
                <a:sym typeface="Oswald"/>
              </a:defRPr>
            </a:lvl3pPr>
            <a:lvl4pPr lvl="3">
              <a:spcBef>
                <a:spcPts val="0"/>
              </a:spcBef>
              <a:spcAft>
                <a:spcPts val="0"/>
              </a:spcAft>
              <a:buClr>
                <a:schemeClr val="lt1"/>
              </a:buClr>
              <a:buSzPts val="2800"/>
              <a:buFont typeface="Oswald"/>
              <a:buNone/>
              <a:defRPr sz="2800" b="1">
                <a:solidFill>
                  <a:schemeClr val="lt1"/>
                </a:solidFill>
                <a:latin typeface="Oswald"/>
                <a:ea typeface="Oswald"/>
                <a:cs typeface="Oswald"/>
                <a:sym typeface="Oswald"/>
              </a:defRPr>
            </a:lvl4pPr>
            <a:lvl5pPr lvl="4">
              <a:spcBef>
                <a:spcPts val="0"/>
              </a:spcBef>
              <a:spcAft>
                <a:spcPts val="0"/>
              </a:spcAft>
              <a:buClr>
                <a:schemeClr val="lt1"/>
              </a:buClr>
              <a:buSzPts val="2800"/>
              <a:buFont typeface="Oswald"/>
              <a:buNone/>
              <a:defRPr sz="2800" b="1">
                <a:solidFill>
                  <a:schemeClr val="lt1"/>
                </a:solidFill>
                <a:latin typeface="Oswald"/>
                <a:ea typeface="Oswald"/>
                <a:cs typeface="Oswald"/>
                <a:sym typeface="Oswald"/>
              </a:defRPr>
            </a:lvl5pPr>
            <a:lvl6pPr lvl="5">
              <a:spcBef>
                <a:spcPts val="0"/>
              </a:spcBef>
              <a:spcAft>
                <a:spcPts val="0"/>
              </a:spcAft>
              <a:buClr>
                <a:schemeClr val="lt1"/>
              </a:buClr>
              <a:buSzPts val="2800"/>
              <a:buFont typeface="Oswald"/>
              <a:buNone/>
              <a:defRPr sz="2800" b="1">
                <a:solidFill>
                  <a:schemeClr val="lt1"/>
                </a:solidFill>
                <a:latin typeface="Oswald"/>
                <a:ea typeface="Oswald"/>
                <a:cs typeface="Oswald"/>
                <a:sym typeface="Oswald"/>
              </a:defRPr>
            </a:lvl6pPr>
            <a:lvl7pPr lvl="6">
              <a:spcBef>
                <a:spcPts val="0"/>
              </a:spcBef>
              <a:spcAft>
                <a:spcPts val="0"/>
              </a:spcAft>
              <a:buClr>
                <a:schemeClr val="lt1"/>
              </a:buClr>
              <a:buSzPts val="2800"/>
              <a:buFont typeface="Oswald"/>
              <a:buNone/>
              <a:defRPr sz="2800" b="1">
                <a:solidFill>
                  <a:schemeClr val="lt1"/>
                </a:solidFill>
                <a:latin typeface="Oswald"/>
                <a:ea typeface="Oswald"/>
                <a:cs typeface="Oswald"/>
                <a:sym typeface="Oswald"/>
              </a:defRPr>
            </a:lvl7pPr>
            <a:lvl8pPr lvl="7">
              <a:spcBef>
                <a:spcPts val="0"/>
              </a:spcBef>
              <a:spcAft>
                <a:spcPts val="0"/>
              </a:spcAft>
              <a:buClr>
                <a:schemeClr val="lt1"/>
              </a:buClr>
              <a:buSzPts val="2800"/>
              <a:buFont typeface="Oswald"/>
              <a:buNone/>
              <a:defRPr sz="2800" b="1">
                <a:solidFill>
                  <a:schemeClr val="lt1"/>
                </a:solidFill>
                <a:latin typeface="Oswald"/>
                <a:ea typeface="Oswald"/>
                <a:cs typeface="Oswald"/>
                <a:sym typeface="Oswald"/>
              </a:defRPr>
            </a:lvl8pPr>
            <a:lvl9pPr lvl="8">
              <a:spcBef>
                <a:spcPts val="0"/>
              </a:spcBef>
              <a:spcAft>
                <a:spcPts val="0"/>
              </a:spcAft>
              <a:buClr>
                <a:schemeClr val="lt1"/>
              </a:buClr>
              <a:buSzPts val="2800"/>
              <a:buFont typeface="Oswald"/>
              <a:buNone/>
              <a:defRPr sz="2800" b="1">
                <a:solidFill>
                  <a:schemeClr val="lt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lt1"/>
              </a:buClr>
              <a:buSzPts val="1600"/>
              <a:buFont typeface="Roboto"/>
              <a:buChar char="●"/>
              <a:defRPr sz="1600">
                <a:solidFill>
                  <a:schemeClr val="lt1"/>
                </a:solidFill>
                <a:latin typeface="Roboto"/>
                <a:ea typeface="Roboto"/>
                <a:cs typeface="Roboto"/>
                <a:sym typeface="Roboto"/>
              </a:defRPr>
            </a:lvl1pPr>
            <a:lvl2pPr marL="914400" lvl="1" indent="-33020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2pPr>
            <a:lvl3pPr marL="1371600" lvl="2" indent="-33020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3pPr>
            <a:lvl4pPr marL="1828800" lvl="3" indent="-33020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4pPr>
            <a:lvl5pPr marL="2286000" lvl="4" indent="-33020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5pPr>
            <a:lvl6pPr marL="2743200" lvl="5" indent="-33020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6pPr>
            <a:lvl7pPr marL="3200400" lvl="6" indent="-33020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7pPr>
            <a:lvl8pPr marL="3657600" lvl="7" indent="-33020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8pPr>
            <a:lvl9pPr marL="4114800" lvl="8" indent="-330200">
              <a:lnSpc>
                <a:spcPct val="115000"/>
              </a:lnSpc>
              <a:spcBef>
                <a:spcPts val="1600"/>
              </a:spcBef>
              <a:spcAft>
                <a:spcPts val="1600"/>
              </a:spcAft>
              <a:buClr>
                <a:schemeClr val="lt1"/>
              </a:buClr>
              <a:buSzPts val="1600"/>
              <a:buFont typeface="Roboto"/>
              <a:buChar char="■"/>
              <a:defRPr sz="1600">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6" r:id="rId5"/>
    <p:sldLayoutId id="2147483657" r:id="rId6"/>
    <p:sldLayoutId id="2147483658" r:id="rId7"/>
    <p:sldLayoutId id="2147483660" r:id="rId8"/>
    <p:sldLayoutId id="2147483661"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hyperlink" Target="https://docs.google.com/spreadsheets/d/1y-hVZ4PRyBh5rt5pIlGzE-ELQUAZr9rG_UYBP4nVRI0/copy"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emf"/><Relationship Id="rId4" Type="http://schemas.openxmlformats.org/officeDocument/2006/relationships/package" Target="../embeddings/Microsoft_Visio_Drawing.vsdx"/></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57"/>
        <p:cNvGrpSpPr/>
        <p:nvPr/>
      </p:nvGrpSpPr>
      <p:grpSpPr>
        <a:xfrm>
          <a:off x="0" y="0"/>
          <a:ext cx="0" cy="0"/>
          <a:chOff x="0" y="0"/>
          <a:chExt cx="0" cy="0"/>
        </a:xfrm>
      </p:grpSpPr>
      <p:sp>
        <p:nvSpPr>
          <p:cNvPr id="258" name="Google Shape;258;p32"/>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NCCS - 2</a:t>
            </a:r>
            <a:endParaRPr dirty="0"/>
          </a:p>
        </p:txBody>
      </p:sp>
      <p:sp>
        <p:nvSpPr>
          <p:cNvPr id="259" name="Google Shape;259;p32"/>
          <p:cNvSpPr txBox="1">
            <a:spLocks noGrp="1"/>
          </p:cNvSpPr>
          <p:nvPr>
            <p:ph type="subTitle" idx="1"/>
          </p:nvPr>
        </p:nvSpPr>
        <p:spPr>
          <a:xfrm>
            <a:off x="4088780" y="4151923"/>
            <a:ext cx="5233639" cy="289200"/>
          </a:xfrm>
          <a:prstGeom prst="rect">
            <a:avLst/>
          </a:prstGeom>
        </p:spPr>
        <p:txBody>
          <a:bodyPr spcFirstLastPara="1" wrap="square" lIns="91425" tIns="91425" rIns="91425" bIns="91425" anchor="ctr" anchorCtr="0">
            <a:noAutofit/>
          </a:bodyPr>
          <a:lstStyle/>
          <a:p>
            <a:pPr algn="l"/>
            <a:r>
              <a:rPr lang="en-US" sz="1600" dirty="0"/>
              <a:t>	Bashini Weerasinghe 	      : 	CB010292</a:t>
            </a:r>
            <a:br>
              <a:rPr lang="en-US" sz="1600" dirty="0"/>
            </a:br>
            <a:r>
              <a:rPr lang="en-US" sz="1600" dirty="0"/>
              <a:t>Shammika Karunarathne       : 	CB010624</a:t>
            </a:r>
            <a:br>
              <a:rPr lang="en-US" sz="1600" dirty="0"/>
            </a:br>
            <a:r>
              <a:rPr lang="en-US" sz="1600" dirty="0"/>
              <a:t>Sulakshi Ilangeshwaran 	      : 	CB010434</a:t>
            </a:r>
          </a:p>
        </p:txBody>
      </p:sp>
      <p:pic>
        <p:nvPicPr>
          <p:cNvPr id="2" name="Picture 2">
            <a:extLst>
              <a:ext uri="{FF2B5EF4-FFF2-40B4-BE49-F238E27FC236}">
                <a16:creationId xmlns:a16="http://schemas.microsoft.com/office/drawing/2014/main" id="{2D3B9F68-8FF5-CF19-F489-1AB0749B1C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93" y="161297"/>
            <a:ext cx="2868473" cy="936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2078EA25-D249-8DAE-C6F6-52790D165704}"/>
              </a:ext>
            </a:extLst>
          </p:cNvPr>
          <p:cNvGraphicFramePr>
            <a:graphicFrameLocks noGrp="1"/>
          </p:cNvGraphicFramePr>
          <p:nvPr>
            <p:extLst>
              <p:ext uri="{D42A27DB-BD31-4B8C-83A1-F6EECF244321}">
                <p14:modId xmlns:p14="http://schemas.microsoft.com/office/powerpoint/2010/main" val="2682212002"/>
              </p:ext>
            </p:extLst>
          </p:nvPr>
        </p:nvGraphicFramePr>
        <p:xfrm>
          <a:off x="738106" y="1273422"/>
          <a:ext cx="7409712" cy="3167949"/>
        </p:xfrm>
        <a:graphic>
          <a:graphicData uri="http://schemas.openxmlformats.org/drawingml/2006/table">
            <a:tbl>
              <a:tblPr firstRow="1" bandRow="1">
                <a:tableStyleId>{D03447BB-5D67-496B-8E87-E561075AD55C}</a:tableStyleId>
              </a:tblPr>
              <a:tblGrid>
                <a:gridCol w="1852428">
                  <a:extLst>
                    <a:ext uri="{9D8B030D-6E8A-4147-A177-3AD203B41FA5}">
                      <a16:colId xmlns:a16="http://schemas.microsoft.com/office/drawing/2014/main" val="1754394116"/>
                    </a:ext>
                  </a:extLst>
                </a:gridCol>
                <a:gridCol w="1852428">
                  <a:extLst>
                    <a:ext uri="{9D8B030D-6E8A-4147-A177-3AD203B41FA5}">
                      <a16:colId xmlns:a16="http://schemas.microsoft.com/office/drawing/2014/main" val="2321412630"/>
                    </a:ext>
                  </a:extLst>
                </a:gridCol>
                <a:gridCol w="1852428">
                  <a:extLst>
                    <a:ext uri="{9D8B030D-6E8A-4147-A177-3AD203B41FA5}">
                      <a16:colId xmlns:a16="http://schemas.microsoft.com/office/drawing/2014/main" val="4272708222"/>
                    </a:ext>
                  </a:extLst>
                </a:gridCol>
                <a:gridCol w="1852428">
                  <a:extLst>
                    <a:ext uri="{9D8B030D-6E8A-4147-A177-3AD203B41FA5}">
                      <a16:colId xmlns:a16="http://schemas.microsoft.com/office/drawing/2014/main" val="2855700084"/>
                    </a:ext>
                  </a:extLst>
                </a:gridCol>
              </a:tblGrid>
              <a:tr h="424749">
                <a:tc>
                  <a:txBody>
                    <a:bodyPr/>
                    <a:lstStyle/>
                    <a:p>
                      <a:pPr algn="ctr"/>
                      <a:r>
                        <a:rPr lang="en-US" sz="1400" dirty="0">
                          <a:latin typeface="Candara Light" panose="020E0502030303020204" pitchFamily="34" charset="0"/>
                        </a:rPr>
                        <a:t>Asset</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kern="1200" dirty="0">
                          <a:effectLst/>
                          <a:latin typeface="Candara Light" panose="020E0502030303020204" pitchFamily="34" charset="0"/>
                        </a:rPr>
                        <a:t>Vulnerability</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dirty="0">
                          <a:latin typeface="Candara Light" panose="020E0502030303020204" pitchFamily="34" charset="0"/>
                        </a:rPr>
                        <a:t>Threat</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dirty="0">
                          <a:latin typeface="Candara Light" panose="020E0502030303020204" pitchFamily="34" charset="0"/>
                        </a:rPr>
                        <a:t>Risk Mitigation</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488383042"/>
                  </a:ext>
                </a:extLst>
              </a:tr>
              <a:tr h="914400">
                <a:tc rowSpan="3">
                  <a:txBody>
                    <a:bodyPr/>
                    <a:lstStyle/>
                    <a:p>
                      <a:pPr algn="ctr"/>
                      <a:r>
                        <a:rPr lang="en-US" sz="1200" b="0" i="0" u="none" strike="noStrike" cap="none" dirty="0">
                          <a:solidFill>
                            <a:schemeClr val="bg1"/>
                          </a:solidFill>
                          <a:latin typeface="Candara Light" panose="020E0502030303020204" pitchFamily="34" charset="0"/>
                          <a:ea typeface="+mn-ea"/>
                          <a:cs typeface="+mn-cs"/>
                          <a:sym typeface="Arial"/>
                        </a:rPr>
                        <a:t>BSS-0002:</a:t>
                      </a:r>
                    </a:p>
                    <a:p>
                      <a:pPr algn="ctr"/>
                      <a:r>
                        <a:rPr lang="en-US" sz="1200" b="0" i="0" u="none" strike="noStrike" cap="none" dirty="0">
                          <a:solidFill>
                            <a:schemeClr val="bg1"/>
                          </a:solidFill>
                          <a:latin typeface="Candara Light" panose="020E0502030303020204" pitchFamily="34" charset="0"/>
                          <a:ea typeface="+mn-ea"/>
                          <a:cs typeface="+mn-cs"/>
                          <a:sym typeface="Arial"/>
                        </a:rPr>
                        <a:t>Cloud Backup 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200" b="0" i="0" u="none" strike="noStrike" cap="none" dirty="0">
                          <a:solidFill>
                            <a:schemeClr val="bg1"/>
                          </a:solidFill>
                          <a:latin typeface="Candara Light" panose="020E0502030303020204" pitchFamily="34" charset="0"/>
                          <a:ea typeface="+mn-ea"/>
                          <a:cs typeface="+mn-cs"/>
                          <a:sym typeface="Arial"/>
                        </a:rPr>
                        <a:t>Misconfigured security settings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Cyber attacker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200" b="0" i="0" u="none" strike="noStrike" kern="1200" cap="none" dirty="0">
                          <a:solidFill>
                            <a:schemeClr val="bg1"/>
                          </a:solidFill>
                          <a:effectLst/>
                          <a:latin typeface="Candara Light" panose="020E0502030303020204" pitchFamily="34" charset="0"/>
                          <a:ea typeface="+mn-ea"/>
                          <a:cs typeface="+mn-cs"/>
                          <a:sym typeface="Arial"/>
                        </a:rPr>
                        <a:t>Keep your sensitive information off their servers.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2372810761"/>
                  </a:ext>
                </a:extLst>
              </a:tr>
              <a:tr h="914400">
                <a:tc vMerge="1">
                  <a:txBody>
                    <a:bodyPr/>
                    <a:lstStyle/>
                    <a:p>
                      <a:pPr algn="ctr"/>
                      <a:endParaRPr lang="en-US" sz="1200" dirty="0">
                        <a:solidFill>
                          <a:schemeClr val="bg1"/>
                        </a:solidFill>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Careless employees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kern="1200" cap="none" dirty="0">
                          <a:solidFill>
                            <a:schemeClr val="bg1"/>
                          </a:solidFill>
                          <a:effectLst/>
                          <a:latin typeface="Candara Light" panose="020E0502030303020204" pitchFamily="34" charset="0"/>
                          <a:ea typeface="+mn-ea"/>
                          <a:cs typeface="+mn-cs"/>
                          <a:sym typeface="Arial"/>
                        </a:rPr>
                        <a:t>Virus on public device used to access the cloud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200" b="0" i="0" u="none" strike="noStrike" kern="1200" cap="none" dirty="0">
                          <a:solidFill>
                            <a:schemeClr val="bg1"/>
                          </a:solidFill>
                          <a:effectLst/>
                          <a:latin typeface="Candara Light" panose="020E0502030303020204" pitchFamily="34" charset="0"/>
                          <a:ea typeface="+mn-ea"/>
                          <a:cs typeface="+mn-cs"/>
                          <a:sym typeface="Arial"/>
                        </a:rPr>
                        <a:t>Backing up the backup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10002"/>
                  </a:ext>
                </a:extLst>
              </a:tr>
              <a:tr h="914400">
                <a:tc vMerge="1">
                  <a:txBody>
                    <a:bodyPr/>
                    <a:lstStyle/>
                    <a:p>
                      <a:pPr algn="ctr"/>
                      <a:endParaRPr lang="en-US" sz="1200" dirty="0">
                        <a:solidFill>
                          <a:schemeClr val="bg1"/>
                        </a:solidFill>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Lack of verification of email sources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200" b="0" i="0" u="none" strike="noStrike" kern="1200" cap="none" dirty="0">
                          <a:solidFill>
                            <a:schemeClr val="bg1"/>
                          </a:solidFill>
                          <a:effectLst/>
                          <a:latin typeface="Candara Light" panose="020E0502030303020204" pitchFamily="34" charset="0"/>
                          <a:ea typeface="+mn-ea"/>
                          <a:cs typeface="+mn-cs"/>
                          <a:sym typeface="Arial"/>
                        </a:rPr>
                        <a:t>Ransomware</a:t>
                      </a:r>
                      <a:endParaRPr lang="en-US" sz="12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200" b="0" i="0" u="none" strike="noStrike" kern="1200" cap="none" dirty="0">
                          <a:solidFill>
                            <a:schemeClr val="bg1"/>
                          </a:solidFill>
                          <a:effectLst/>
                          <a:latin typeface="Candara Light" panose="020E0502030303020204" pitchFamily="34" charset="0"/>
                          <a:ea typeface="+mn-ea"/>
                          <a:cs typeface="+mn-cs"/>
                          <a:sym typeface="Arial"/>
                        </a:rPr>
                        <a:t>Implement cloud-based anti-phishing </a:t>
                      </a:r>
                      <a:endParaRPr lang="en-US" sz="1200" b="0" i="0" u="none" strike="noStrike" cap="none" dirty="0">
                        <a:solidFill>
                          <a:schemeClr val="bg1"/>
                        </a:solidFill>
                        <a:latin typeface="Candara Light" panose="020E0502030303020204" pitchFamily="34" charset="0"/>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10003"/>
                  </a:ext>
                </a:extLst>
              </a:tr>
            </a:tbl>
          </a:graphicData>
        </a:graphic>
      </p:graphicFrame>
      <p:pic>
        <p:nvPicPr>
          <p:cNvPr id="6" name="Graphic 7" descr="Computer outline">
            <a:extLst>
              <a:ext uri="{FF2B5EF4-FFF2-40B4-BE49-F238E27FC236}">
                <a16:creationId xmlns:a16="http://schemas.microsoft.com/office/drawing/2014/main" id="{2FCD06A5-03DB-8242-2E5C-4E1148423587}"/>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9791" y="593885"/>
            <a:ext cx="514468" cy="514468"/>
          </a:xfrm>
          <a:prstGeom prst="rect">
            <a:avLst/>
          </a:prstGeom>
        </p:spPr>
      </p:pic>
      <p:pic>
        <p:nvPicPr>
          <p:cNvPr id="7" name="Graphic 17" descr="Skull outline">
            <a:extLst>
              <a:ext uri="{FF2B5EF4-FFF2-40B4-BE49-F238E27FC236}">
                <a16:creationId xmlns:a16="http://schemas.microsoft.com/office/drawing/2014/main" id="{8762B89D-7EB3-A285-96EE-52C241AA25F1}"/>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08472" y="593885"/>
            <a:ext cx="514468" cy="514468"/>
          </a:xfrm>
          <a:prstGeom prst="rect">
            <a:avLst/>
          </a:prstGeom>
        </p:spPr>
      </p:pic>
      <p:pic>
        <p:nvPicPr>
          <p:cNvPr id="8" name="Graphic 19" descr="Shield Tick with solid fill">
            <a:extLst>
              <a:ext uri="{FF2B5EF4-FFF2-40B4-BE49-F238E27FC236}">
                <a16:creationId xmlns:a16="http://schemas.microsoft.com/office/drawing/2014/main" id="{1A57DFCC-DAFE-D02F-8807-4A8467ECC880}"/>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32813" y="593885"/>
            <a:ext cx="514468" cy="514468"/>
          </a:xfrm>
          <a:prstGeom prst="rect">
            <a:avLst/>
          </a:prstGeom>
        </p:spPr>
      </p:pic>
      <p:pic>
        <p:nvPicPr>
          <p:cNvPr id="9" name="Graphic 21" descr="Warning outline">
            <a:extLst>
              <a:ext uri="{FF2B5EF4-FFF2-40B4-BE49-F238E27FC236}">
                <a16:creationId xmlns:a16="http://schemas.microsoft.com/office/drawing/2014/main" id="{AF09D147-8204-7548-E86C-FA6595858576}"/>
              </a:ext>
            </a:extLst>
          </p:cNvPr>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84131" y="593885"/>
            <a:ext cx="514468" cy="514468"/>
          </a:xfrm>
          <a:prstGeom prst="rect">
            <a:avLst/>
          </a:prstGeom>
        </p:spPr>
      </p:pic>
    </p:spTree>
    <p:extLst>
      <p:ext uri="{BB962C8B-B14F-4D97-AF65-F5344CB8AC3E}">
        <p14:creationId xmlns:p14="http://schemas.microsoft.com/office/powerpoint/2010/main" val="899662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2078EA25-D249-8DAE-C6F6-52790D165704}"/>
              </a:ext>
            </a:extLst>
          </p:cNvPr>
          <p:cNvGraphicFramePr>
            <a:graphicFrameLocks noGrp="1"/>
          </p:cNvGraphicFramePr>
          <p:nvPr>
            <p:extLst>
              <p:ext uri="{D42A27DB-BD31-4B8C-83A1-F6EECF244321}">
                <p14:modId xmlns:p14="http://schemas.microsoft.com/office/powerpoint/2010/main" val="1790593449"/>
              </p:ext>
            </p:extLst>
          </p:nvPr>
        </p:nvGraphicFramePr>
        <p:xfrm>
          <a:off x="738106" y="1273422"/>
          <a:ext cx="7409712" cy="3167949"/>
        </p:xfrm>
        <a:graphic>
          <a:graphicData uri="http://schemas.openxmlformats.org/drawingml/2006/table">
            <a:tbl>
              <a:tblPr firstRow="1" bandRow="1">
                <a:tableStyleId>{D03447BB-5D67-496B-8E87-E561075AD55C}</a:tableStyleId>
              </a:tblPr>
              <a:tblGrid>
                <a:gridCol w="1852428">
                  <a:extLst>
                    <a:ext uri="{9D8B030D-6E8A-4147-A177-3AD203B41FA5}">
                      <a16:colId xmlns:a16="http://schemas.microsoft.com/office/drawing/2014/main" val="1754394116"/>
                    </a:ext>
                  </a:extLst>
                </a:gridCol>
                <a:gridCol w="1852428">
                  <a:extLst>
                    <a:ext uri="{9D8B030D-6E8A-4147-A177-3AD203B41FA5}">
                      <a16:colId xmlns:a16="http://schemas.microsoft.com/office/drawing/2014/main" val="2321412630"/>
                    </a:ext>
                  </a:extLst>
                </a:gridCol>
                <a:gridCol w="1852428">
                  <a:extLst>
                    <a:ext uri="{9D8B030D-6E8A-4147-A177-3AD203B41FA5}">
                      <a16:colId xmlns:a16="http://schemas.microsoft.com/office/drawing/2014/main" val="4272708222"/>
                    </a:ext>
                  </a:extLst>
                </a:gridCol>
                <a:gridCol w="1852428">
                  <a:extLst>
                    <a:ext uri="{9D8B030D-6E8A-4147-A177-3AD203B41FA5}">
                      <a16:colId xmlns:a16="http://schemas.microsoft.com/office/drawing/2014/main" val="2855700084"/>
                    </a:ext>
                  </a:extLst>
                </a:gridCol>
              </a:tblGrid>
              <a:tr h="424749">
                <a:tc>
                  <a:txBody>
                    <a:bodyPr/>
                    <a:lstStyle/>
                    <a:p>
                      <a:pPr algn="ctr"/>
                      <a:r>
                        <a:rPr lang="en-US" sz="1400" dirty="0">
                          <a:latin typeface="Candara Light" panose="020E0502030303020204" pitchFamily="34" charset="0"/>
                        </a:rPr>
                        <a:t>Asset</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kern="1200" dirty="0">
                          <a:effectLst/>
                          <a:latin typeface="Candara Light" panose="020E0502030303020204" pitchFamily="34" charset="0"/>
                        </a:rPr>
                        <a:t>Vulnerability</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dirty="0">
                          <a:latin typeface="Candara Light" panose="020E0502030303020204" pitchFamily="34" charset="0"/>
                        </a:rPr>
                        <a:t>Threat</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dirty="0">
                          <a:latin typeface="Candara Light" panose="020E0502030303020204" pitchFamily="34" charset="0"/>
                        </a:rPr>
                        <a:t>Risk Mitigation</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488383042"/>
                  </a:ext>
                </a:extLst>
              </a:tr>
              <a:tr h="91440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Candara Light" panose="020E0502030303020204" pitchFamily="34" charset="0"/>
                        </a:rPr>
                        <a:t>BSS-0003:</a:t>
                      </a:r>
                    </a:p>
                    <a:p>
                      <a:pPr algn="ctr"/>
                      <a:r>
                        <a:rPr lang="en-US" sz="1200" dirty="0">
                          <a:solidFill>
                            <a:schemeClr val="bg1"/>
                          </a:solidFill>
                          <a:latin typeface="Candara Light" panose="020E0502030303020204" pitchFamily="34" charset="0"/>
                        </a:rPr>
                        <a:t>Employee Data</a:t>
                      </a:r>
                      <a:endParaRPr lang="en-US" sz="1200" b="0" i="0" u="none" strike="noStrike" cap="none" dirty="0">
                        <a:solidFill>
                          <a:schemeClr val="bg1"/>
                        </a:solidFill>
                        <a:latin typeface="Candara Light" panose="020E0502030303020204" pitchFamily="34" charset="0"/>
                        <a:ea typeface="+mn-ea"/>
                        <a:cs typeface="+mn-cs"/>
                        <a:sym typeface="Arial"/>
                      </a:endParaRPr>
                    </a:p>
                    <a:p>
                      <a:pPr algn="ctr"/>
                      <a:endParaRPr lang="en-US" sz="12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latin typeface="Candara Light" panose="020E0502030303020204" pitchFamily="34" charset="0"/>
                        </a:rPr>
                        <a:t>Employee corruption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latin typeface="Candara Light" panose="020E0502030303020204" pitchFamily="34" charset="0"/>
                        </a:rPr>
                        <a:t>Data theft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200" kern="1200" dirty="0">
                          <a:solidFill>
                            <a:schemeClr val="bg1"/>
                          </a:solidFill>
                          <a:effectLst/>
                          <a:latin typeface="Candara Light" panose="020E0502030303020204" pitchFamily="34" charset="0"/>
                          <a:ea typeface="+mn-ea"/>
                          <a:cs typeface="+mn-cs"/>
                        </a:rPr>
                        <a:t>Use data encryption solutions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2372810761"/>
                  </a:ext>
                </a:extLst>
              </a:tr>
              <a:tr h="914400">
                <a:tc vMerge="1">
                  <a:txBody>
                    <a:bodyPr/>
                    <a:lstStyle/>
                    <a:p>
                      <a:pPr algn="ctr"/>
                      <a:endParaRPr lang="en-US" sz="1200" dirty="0">
                        <a:solidFill>
                          <a:schemeClr val="bg1"/>
                        </a:solidFill>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latin typeface="Candara Light" panose="020E0502030303020204" pitchFamily="34" charset="0"/>
                        </a:rPr>
                        <a:t>Careless service provider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200" dirty="0">
                          <a:solidFill>
                            <a:schemeClr val="bg1"/>
                          </a:solidFill>
                          <a:latin typeface="Candara Light" panose="020E0502030303020204" pitchFamily="34" charset="0"/>
                        </a:rPr>
                        <a:t>Equipment </a:t>
                      </a:r>
                    </a:p>
                    <a:p>
                      <a:pPr algn="ctr"/>
                      <a:r>
                        <a:rPr lang="en-US" sz="1200" dirty="0">
                          <a:solidFill>
                            <a:schemeClr val="bg1"/>
                          </a:solidFill>
                          <a:latin typeface="Candara Light" panose="020E0502030303020204" pitchFamily="34" charset="0"/>
                        </a:rPr>
                        <a:t>malfunction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200" kern="1200" dirty="0">
                          <a:solidFill>
                            <a:schemeClr val="bg1"/>
                          </a:solidFill>
                          <a:effectLst/>
                          <a:latin typeface="Candara Light" panose="020E0502030303020204" pitchFamily="34" charset="0"/>
                          <a:ea typeface="+mn-ea"/>
                          <a:cs typeface="+mn-cs"/>
                        </a:rPr>
                        <a:t>Use updated equipment with new technology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10002"/>
                  </a:ext>
                </a:extLst>
              </a:tr>
              <a:tr h="914400">
                <a:tc vMerge="1">
                  <a:txBody>
                    <a:bodyPr/>
                    <a:lstStyle/>
                    <a:p>
                      <a:pPr algn="ctr"/>
                      <a:endParaRPr lang="en-US" sz="1200" dirty="0">
                        <a:solidFill>
                          <a:schemeClr val="bg1"/>
                        </a:solidFill>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latin typeface="Candara Light" panose="020E0502030303020204" pitchFamily="34" charset="0"/>
                        </a:rPr>
                        <a:t>Lack of antivirus measures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latin typeface="Candara Light" panose="020E0502030303020204" pitchFamily="34" charset="0"/>
                        </a:rPr>
                        <a:t>Ransomware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bg1"/>
                          </a:solidFill>
                          <a:effectLst/>
                          <a:latin typeface="Candara Light" panose="020E0502030303020204" pitchFamily="34" charset="0"/>
                          <a:ea typeface="+mn-ea"/>
                          <a:cs typeface="+mn-cs"/>
                        </a:rPr>
                        <a:t>Using professional anti malware software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10003"/>
                  </a:ext>
                </a:extLst>
              </a:tr>
            </a:tbl>
          </a:graphicData>
        </a:graphic>
      </p:graphicFrame>
      <p:pic>
        <p:nvPicPr>
          <p:cNvPr id="6" name="Graphic 7" descr="Computer outline">
            <a:extLst>
              <a:ext uri="{FF2B5EF4-FFF2-40B4-BE49-F238E27FC236}">
                <a16:creationId xmlns:a16="http://schemas.microsoft.com/office/drawing/2014/main" id="{2FCD06A5-03DB-8242-2E5C-4E1148423587}"/>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9791" y="593885"/>
            <a:ext cx="514468" cy="514468"/>
          </a:xfrm>
          <a:prstGeom prst="rect">
            <a:avLst/>
          </a:prstGeom>
        </p:spPr>
      </p:pic>
      <p:pic>
        <p:nvPicPr>
          <p:cNvPr id="7" name="Graphic 17" descr="Skull outline">
            <a:extLst>
              <a:ext uri="{FF2B5EF4-FFF2-40B4-BE49-F238E27FC236}">
                <a16:creationId xmlns:a16="http://schemas.microsoft.com/office/drawing/2014/main" id="{8762B89D-7EB3-A285-96EE-52C241AA25F1}"/>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08472" y="593885"/>
            <a:ext cx="514468" cy="514468"/>
          </a:xfrm>
          <a:prstGeom prst="rect">
            <a:avLst/>
          </a:prstGeom>
        </p:spPr>
      </p:pic>
      <p:pic>
        <p:nvPicPr>
          <p:cNvPr id="8" name="Graphic 19" descr="Shield Tick with solid fill">
            <a:extLst>
              <a:ext uri="{FF2B5EF4-FFF2-40B4-BE49-F238E27FC236}">
                <a16:creationId xmlns:a16="http://schemas.microsoft.com/office/drawing/2014/main" id="{1A57DFCC-DAFE-D02F-8807-4A8467ECC880}"/>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32813" y="593885"/>
            <a:ext cx="514468" cy="514468"/>
          </a:xfrm>
          <a:prstGeom prst="rect">
            <a:avLst/>
          </a:prstGeom>
        </p:spPr>
      </p:pic>
      <p:pic>
        <p:nvPicPr>
          <p:cNvPr id="9" name="Graphic 21" descr="Warning outline">
            <a:extLst>
              <a:ext uri="{FF2B5EF4-FFF2-40B4-BE49-F238E27FC236}">
                <a16:creationId xmlns:a16="http://schemas.microsoft.com/office/drawing/2014/main" id="{AF09D147-8204-7548-E86C-FA6595858576}"/>
              </a:ext>
            </a:extLst>
          </p:cNvPr>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84131" y="593885"/>
            <a:ext cx="514468" cy="514468"/>
          </a:xfrm>
          <a:prstGeom prst="rect">
            <a:avLst/>
          </a:prstGeom>
        </p:spPr>
      </p:pic>
    </p:spTree>
    <p:extLst>
      <p:ext uri="{BB962C8B-B14F-4D97-AF65-F5344CB8AC3E}">
        <p14:creationId xmlns:p14="http://schemas.microsoft.com/office/powerpoint/2010/main" val="4001206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2078EA25-D249-8DAE-C6F6-52790D165704}"/>
              </a:ext>
            </a:extLst>
          </p:cNvPr>
          <p:cNvGraphicFramePr>
            <a:graphicFrameLocks noGrp="1"/>
          </p:cNvGraphicFramePr>
          <p:nvPr>
            <p:extLst>
              <p:ext uri="{D42A27DB-BD31-4B8C-83A1-F6EECF244321}">
                <p14:modId xmlns:p14="http://schemas.microsoft.com/office/powerpoint/2010/main" val="3353863582"/>
              </p:ext>
            </p:extLst>
          </p:nvPr>
        </p:nvGraphicFramePr>
        <p:xfrm>
          <a:off x="738106" y="1273422"/>
          <a:ext cx="7409712" cy="3167949"/>
        </p:xfrm>
        <a:graphic>
          <a:graphicData uri="http://schemas.openxmlformats.org/drawingml/2006/table">
            <a:tbl>
              <a:tblPr firstRow="1" bandRow="1">
                <a:tableStyleId>{D03447BB-5D67-496B-8E87-E561075AD55C}</a:tableStyleId>
              </a:tblPr>
              <a:tblGrid>
                <a:gridCol w="1852428">
                  <a:extLst>
                    <a:ext uri="{9D8B030D-6E8A-4147-A177-3AD203B41FA5}">
                      <a16:colId xmlns:a16="http://schemas.microsoft.com/office/drawing/2014/main" val="1754394116"/>
                    </a:ext>
                  </a:extLst>
                </a:gridCol>
                <a:gridCol w="1852428">
                  <a:extLst>
                    <a:ext uri="{9D8B030D-6E8A-4147-A177-3AD203B41FA5}">
                      <a16:colId xmlns:a16="http://schemas.microsoft.com/office/drawing/2014/main" val="2321412630"/>
                    </a:ext>
                  </a:extLst>
                </a:gridCol>
                <a:gridCol w="1852428">
                  <a:extLst>
                    <a:ext uri="{9D8B030D-6E8A-4147-A177-3AD203B41FA5}">
                      <a16:colId xmlns:a16="http://schemas.microsoft.com/office/drawing/2014/main" val="4272708222"/>
                    </a:ext>
                  </a:extLst>
                </a:gridCol>
                <a:gridCol w="1852428">
                  <a:extLst>
                    <a:ext uri="{9D8B030D-6E8A-4147-A177-3AD203B41FA5}">
                      <a16:colId xmlns:a16="http://schemas.microsoft.com/office/drawing/2014/main" val="2855700084"/>
                    </a:ext>
                  </a:extLst>
                </a:gridCol>
              </a:tblGrid>
              <a:tr h="424749">
                <a:tc>
                  <a:txBody>
                    <a:bodyPr/>
                    <a:lstStyle/>
                    <a:p>
                      <a:pPr algn="ctr"/>
                      <a:r>
                        <a:rPr lang="en-US" sz="1400" dirty="0">
                          <a:latin typeface="Candara Light" panose="020E0502030303020204" pitchFamily="34" charset="0"/>
                        </a:rPr>
                        <a:t>Asset</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kern="1200" dirty="0">
                          <a:effectLst/>
                          <a:latin typeface="Candara Light" panose="020E0502030303020204" pitchFamily="34" charset="0"/>
                        </a:rPr>
                        <a:t>Vulnerability</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dirty="0">
                          <a:latin typeface="Candara Light" panose="020E0502030303020204" pitchFamily="34" charset="0"/>
                        </a:rPr>
                        <a:t>Threat</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dirty="0">
                          <a:latin typeface="Candara Light" panose="020E0502030303020204" pitchFamily="34" charset="0"/>
                        </a:rPr>
                        <a:t>Risk Mitigation</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488383042"/>
                  </a:ext>
                </a:extLst>
              </a:tr>
              <a:tr h="91440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Candara Light" panose="020E0502030303020204" pitchFamily="34" charset="0"/>
                        </a:rPr>
                        <a:t>BSS-0004:</a:t>
                      </a:r>
                    </a:p>
                    <a:p>
                      <a:pPr algn="ctr"/>
                      <a:r>
                        <a:rPr lang="en-US" sz="1200" dirty="0">
                          <a:solidFill>
                            <a:schemeClr val="bg1"/>
                          </a:solidFill>
                          <a:latin typeface="Candara Light" panose="020E0502030303020204" pitchFamily="34" charset="0"/>
                        </a:rPr>
                        <a:t>Fingerprint Scanner</a:t>
                      </a:r>
                    </a:p>
                    <a:p>
                      <a:pPr algn="ctr"/>
                      <a:endParaRPr lang="en-US" sz="12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latin typeface="Candara Light" panose="020E0502030303020204" pitchFamily="34" charset="0"/>
                        </a:rPr>
                        <a:t>Weak security measures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bg1"/>
                          </a:solidFill>
                          <a:effectLst/>
                          <a:latin typeface="Candara Light" panose="020E0502030303020204" pitchFamily="34" charset="0"/>
                          <a:ea typeface="+mn-ea"/>
                          <a:cs typeface="+mn-cs"/>
                        </a:rPr>
                        <a:t>Presentation Attack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200" kern="1200" dirty="0">
                          <a:solidFill>
                            <a:schemeClr val="bg1"/>
                          </a:solidFill>
                          <a:effectLst/>
                          <a:latin typeface="Candara Light" panose="020E0502030303020204" pitchFamily="34" charset="0"/>
                          <a:ea typeface="+mn-ea"/>
                          <a:cs typeface="+mn-cs"/>
                        </a:rPr>
                        <a:t>Keep track on database and detect any unusual behavior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2372810761"/>
                  </a:ext>
                </a:extLst>
              </a:tr>
              <a:tr h="914400">
                <a:tc vMerge="1">
                  <a:txBody>
                    <a:bodyPr/>
                    <a:lstStyle/>
                    <a:p>
                      <a:pPr algn="ctr"/>
                      <a:endParaRPr lang="en-US" sz="1200" dirty="0">
                        <a:solidFill>
                          <a:schemeClr val="bg1"/>
                        </a:solidFill>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latin typeface="Candara Light" panose="020E0502030303020204" pitchFamily="34" charset="0"/>
                        </a:rPr>
                        <a:t>Careless employee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bg1"/>
                          </a:solidFill>
                          <a:effectLst/>
                          <a:latin typeface="Candara Light" panose="020E0502030303020204" pitchFamily="34" charset="0"/>
                          <a:ea typeface="+mn-ea"/>
                          <a:cs typeface="+mn-cs"/>
                        </a:rPr>
                        <a:t>Weak passwords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200" kern="1200" dirty="0">
                          <a:solidFill>
                            <a:schemeClr val="bg1"/>
                          </a:solidFill>
                          <a:effectLst/>
                          <a:latin typeface="Candara Light" panose="020E0502030303020204" pitchFamily="34" charset="0"/>
                          <a:ea typeface="+mn-ea"/>
                          <a:cs typeface="+mn-cs"/>
                        </a:rPr>
                        <a:t>Only store hashed fingerprint templates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10002"/>
                  </a:ext>
                </a:extLst>
              </a:tr>
              <a:tr h="914400">
                <a:tc vMerge="1">
                  <a:txBody>
                    <a:bodyPr/>
                    <a:lstStyle/>
                    <a:p>
                      <a:pPr algn="ctr"/>
                      <a:endParaRPr lang="en-US" sz="1200" dirty="0">
                        <a:solidFill>
                          <a:schemeClr val="bg1"/>
                        </a:solidFill>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latin typeface="Candara Light" panose="020E0502030303020204" pitchFamily="34" charset="0"/>
                        </a:rPr>
                        <a:t>Contact surfaces that can contain germs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latin typeface="Candara Light" panose="020E0502030303020204" pitchFamily="34" charset="0"/>
                        </a:rPr>
                        <a:t>Infectious disease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bg1"/>
                          </a:solidFill>
                          <a:effectLst/>
                          <a:latin typeface="Candara Light" panose="020E0502030303020204" pitchFamily="34" charset="0"/>
                          <a:ea typeface="+mn-ea"/>
                          <a:cs typeface="+mn-cs"/>
                        </a:rPr>
                        <a:t>Using disinfectants regularly on scanners </a:t>
                      </a:r>
                      <a:endParaRPr lang="en-US" sz="12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10003"/>
                  </a:ext>
                </a:extLst>
              </a:tr>
            </a:tbl>
          </a:graphicData>
        </a:graphic>
      </p:graphicFrame>
      <p:pic>
        <p:nvPicPr>
          <p:cNvPr id="6" name="Graphic 7" descr="Computer outline">
            <a:extLst>
              <a:ext uri="{FF2B5EF4-FFF2-40B4-BE49-F238E27FC236}">
                <a16:creationId xmlns:a16="http://schemas.microsoft.com/office/drawing/2014/main" id="{2FCD06A5-03DB-8242-2E5C-4E1148423587}"/>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9791" y="593885"/>
            <a:ext cx="514468" cy="514468"/>
          </a:xfrm>
          <a:prstGeom prst="rect">
            <a:avLst/>
          </a:prstGeom>
        </p:spPr>
      </p:pic>
      <p:pic>
        <p:nvPicPr>
          <p:cNvPr id="7" name="Graphic 17" descr="Skull outline">
            <a:extLst>
              <a:ext uri="{FF2B5EF4-FFF2-40B4-BE49-F238E27FC236}">
                <a16:creationId xmlns:a16="http://schemas.microsoft.com/office/drawing/2014/main" id="{8762B89D-7EB3-A285-96EE-52C241AA25F1}"/>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08472" y="593885"/>
            <a:ext cx="514468" cy="514468"/>
          </a:xfrm>
          <a:prstGeom prst="rect">
            <a:avLst/>
          </a:prstGeom>
        </p:spPr>
      </p:pic>
      <p:pic>
        <p:nvPicPr>
          <p:cNvPr id="8" name="Graphic 19" descr="Shield Tick with solid fill">
            <a:extLst>
              <a:ext uri="{FF2B5EF4-FFF2-40B4-BE49-F238E27FC236}">
                <a16:creationId xmlns:a16="http://schemas.microsoft.com/office/drawing/2014/main" id="{1A57DFCC-DAFE-D02F-8807-4A8467ECC880}"/>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32813" y="593885"/>
            <a:ext cx="514468" cy="514468"/>
          </a:xfrm>
          <a:prstGeom prst="rect">
            <a:avLst/>
          </a:prstGeom>
        </p:spPr>
      </p:pic>
      <p:pic>
        <p:nvPicPr>
          <p:cNvPr id="9" name="Graphic 21" descr="Warning outline">
            <a:extLst>
              <a:ext uri="{FF2B5EF4-FFF2-40B4-BE49-F238E27FC236}">
                <a16:creationId xmlns:a16="http://schemas.microsoft.com/office/drawing/2014/main" id="{AF09D147-8204-7548-E86C-FA6595858576}"/>
              </a:ext>
            </a:extLst>
          </p:cNvPr>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84131" y="593885"/>
            <a:ext cx="514468" cy="514468"/>
          </a:xfrm>
          <a:prstGeom prst="rect">
            <a:avLst/>
          </a:prstGeom>
        </p:spPr>
      </p:pic>
    </p:spTree>
    <p:extLst>
      <p:ext uri="{BB962C8B-B14F-4D97-AF65-F5344CB8AC3E}">
        <p14:creationId xmlns:p14="http://schemas.microsoft.com/office/powerpoint/2010/main" val="3683135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2078EA25-D249-8DAE-C6F6-52790D165704}"/>
              </a:ext>
            </a:extLst>
          </p:cNvPr>
          <p:cNvGraphicFramePr>
            <a:graphicFrameLocks noGrp="1"/>
          </p:cNvGraphicFramePr>
          <p:nvPr>
            <p:extLst>
              <p:ext uri="{D42A27DB-BD31-4B8C-83A1-F6EECF244321}">
                <p14:modId xmlns:p14="http://schemas.microsoft.com/office/powerpoint/2010/main" val="3745915465"/>
              </p:ext>
            </p:extLst>
          </p:nvPr>
        </p:nvGraphicFramePr>
        <p:xfrm>
          <a:off x="738106" y="1273422"/>
          <a:ext cx="7409712" cy="3167949"/>
        </p:xfrm>
        <a:graphic>
          <a:graphicData uri="http://schemas.openxmlformats.org/drawingml/2006/table">
            <a:tbl>
              <a:tblPr firstRow="1" bandRow="1">
                <a:tableStyleId>{D03447BB-5D67-496B-8E87-E561075AD55C}</a:tableStyleId>
              </a:tblPr>
              <a:tblGrid>
                <a:gridCol w="1852428">
                  <a:extLst>
                    <a:ext uri="{9D8B030D-6E8A-4147-A177-3AD203B41FA5}">
                      <a16:colId xmlns:a16="http://schemas.microsoft.com/office/drawing/2014/main" val="1754394116"/>
                    </a:ext>
                  </a:extLst>
                </a:gridCol>
                <a:gridCol w="1852428">
                  <a:extLst>
                    <a:ext uri="{9D8B030D-6E8A-4147-A177-3AD203B41FA5}">
                      <a16:colId xmlns:a16="http://schemas.microsoft.com/office/drawing/2014/main" val="2321412630"/>
                    </a:ext>
                  </a:extLst>
                </a:gridCol>
                <a:gridCol w="1852428">
                  <a:extLst>
                    <a:ext uri="{9D8B030D-6E8A-4147-A177-3AD203B41FA5}">
                      <a16:colId xmlns:a16="http://schemas.microsoft.com/office/drawing/2014/main" val="4272708222"/>
                    </a:ext>
                  </a:extLst>
                </a:gridCol>
                <a:gridCol w="1852428">
                  <a:extLst>
                    <a:ext uri="{9D8B030D-6E8A-4147-A177-3AD203B41FA5}">
                      <a16:colId xmlns:a16="http://schemas.microsoft.com/office/drawing/2014/main" val="2855700084"/>
                    </a:ext>
                  </a:extLst>
                </a:gridCol>
              </a:tblGrid>
              <a:tr h="424749">
                <a:tc>
                  <a:txBody>
                    <a:bodyPr/>
                    <a:lstStyle/>
                    <a:p>
                      <a:pPr algn="ctr"/>
                      <a:r>
                        <a:rPr lang="en-US" sz="1400" dirty="0">
                          <a:latin typeface="Candara Light" panose="020E0502030303020204" pitchFamily="34" charset="0"/>
                        </a:rPr>
                        <a:t>Asset</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kern="1200" dirty="0">
                          <a:effectLst/>
                          <a:latin typeface="Candara Light" panose="020E0502030303020204" pitchFamily="34" charset="0"/>
                        </a:rPr>
                        <a:t>Vulnerability</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dirty="0">
                          <a:latin typeface="Candara Light" panose="020E0502030303020204" pitchFamily="34" charset="0"/>
                        </a:rPr>
                        <a:t>Threat</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dirty="0">
                          <a:latin typeface="Candara Light" panose="020E0502030303020204" pitchFamily="34" charset="0"/>
                        </a:rPr>
                        <a:t>Risk Mitigation</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488383042"/>
                  </a:ext>
                </a:extLst>
              </a:tr>
              <a:tr h="91440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Candara Light" panose="020E0502030303020204" pitchFamily="34" charset="0"/>
                        </a:rPr>
                        <a:t>BSS-0005:</a:t>
                      </a:r>
                    </a:p>
                    <a:p>
                      <a:pPr algn="ctr"/>
                      <a:r>
                        <a:rPr lang="en-US" sz="1200" dirty="0">
                          <a:solidFill>
                            <a:schemeClr val="bg1"/>
                          </a:solidFill>
                          <a:latin typeface="Candara Light" panose="020E0502030303020204" pitchFamily="34" charset="0"/>
                        </a:rPr>
                        <a:t>IDE</a:t>
                      </a:r>
                    </a:p>
                    <a:p>
                      <a:pPr algn="ctr"/>
                      <a:endParaRPr lang="en-US" sz="12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latin typeface="Candara Light" panose="020E0502030303020204" pitchFamily="34" charset="0"/>
                        </a:rPr>
                        <a:t>Lack of adequate authentication mechanisms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latin typeface="Candara Light" panose="020E0502030303020204" pitchFamily="34" charset="0"/>
                        </a:rPr>
                        <a:t>Hacker from a competitor software firm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latin typeface="Candara Light" panose="020E0502030303020204" pitchFamily="34" charset="0"/>
                        </a:rPr>
                        <a:t>IAM, MFA and SSO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2372810761"/>
                  </a:ext>
                </a:extLst>
              </a:tr>
              <a:tr h="914400">
                <a:tc vMerge="1">
                  <a:txBody>
                    <a:bodyPr/>
                    <a:lstStyle/>
                    <a:p>
                      <a:pPr algn="ctr"/>
                      <a:endParaRPr lang="en-US" sz="1200" dirty="0">
                        <a:solidFill>
                          <a:schemeClr val="bg1"/>
                        </a:solidFill>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latin typeface="Candara Light" panose="020E0502030303020204" pitchFamily="34" charset="0"/>
                        </a:rPr>
                        <a:t>Automated Running of Scripts without Malware/Virus Checks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latin typeface="Candara Light" panose="020E0502030303020204" pitchFamily="34" charset="0"/>
                        </a:rPr>
                        <a:t>Malware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200" kern="1200" dirty="0">
                          <a:solidFill>
                            <a:schemeClr val="bg1"/>
                          </a:solidFill>
                          <a:effectLst/>
                          <a:latin typeface="Candara Light" panose="020E0502030303020204" pitchFamily="34" charset="0"/>
                          <a:ea typeface="+mn-ea"/>
                          <a:cs typeface="+mn-cs"/>
                        </a:rPr>
                        <a:t>Install anti-scripting software to prevent unauthorized execution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10002"/>
                  </a:ext>
                </a:extLst>
              </a:tr>
              <a:tr h="914400">
                <a:tc vMerge="1">
                  <a:txBody>
                    <a:bodyPr/>
                    <a:lstStyle/>
                    <a:p>
                      <a:pPr algn="ctr"/>
                      <a:endParaRPr lang="en-US" sz="1200" dirty="0">
                        <a:solidFill>
                          <a:schemeClr val="bg1"/>
                        </a:solidFill>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latin typeface="Candara Light" panose="020E0502030303020204" pitchFamily="34" charset="0"/>
                        </a:rPr>
                        <a:t>Allowing unauthorized devices to interact with services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latin typeface="Candara Light" panose="020E0502030303020204" pitchFamily="34" charset="0"/>
                        </a:rPr>
                        <a:t>Hacked device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bg1"/>
                          </a:solidFill>
                          <a:effectLst/>
                          <a:latin typeface="Candara Light" panose="020E0502030303020204" pitchFamily="34" charset="0"/>
                          <a:ea typeface="+mn-ea"/>
                          <a:cs typeface="+mn-cs"/>
                        </a:rPr>
                        <a:t>Control the network architecture</a:t>
                      </a:r>
                      <a:endParaRPr lang="en-US" sz="12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10003"/>
                  </a:ext>
                </a:extLst>
              </a:tr>
            </a:tbl>
          </a:graphicData>
        </a:graphic>
      </p:graphicFrame>
      <p:pic>
        <p:nvPicPr>
          <p:cNvPr id="6" name="Graphic 7" descr="Computer outline">
            <a:extLst>
              <a:ext uri="{FF2B5EF4-FFF2-40B4-BE49-F238E27FC236}">
                <a16:creationId xmlns:a16="http://schemas.microsoft.com/office/drawing/2014/main" id="{2FCD06A5-03DB-8242-2E5C-4E1148423587}"/>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9791" y="593885"/>
            <a:ext cx="514468" cy="514468"/>
          </a:xfrm>
          <a:prstGeom prst="rect">
            <a:avLst/>
          </a:prstGeom>
        </p:spPr>
      </p:pic>
      <p:pic>
        <p:nvPicPr>
          <p:cNvPr id="7" name="Graphic 17" descr="Skull outline">
            <a:extLst>
              <a:ext uri="{FF2B5EF4-FFF2-40B4-BE49-F238E27FC236}">
                <a16:creationId xmlns:a16="http://schemas.microsoft.com/office/drawing/2014/main" id="{8762B89D-7EB3-A285-96EE-52C241AA25F1}"/>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08472" y="593885"/>
            <a:ext cx="514468" cy="514468"/>
          </a:xfrm>
          <a:prstGeom prst="rect">
            <a:avLst/>
          </a:prstGeom>
        </p:spPr>
      </p:pic>
      <p:pic>
        <p:nvPicPr>
          <p:cNvPr id="8" name="Graphic 19" descr="Shield Tick with solid fill">
            <a:extLst>
              <a:ext uri="{FF2B5EF4-FFF2-40B4-BE49-F238E27FC236}">
                <a16:creationId xmlns:a16="http://schemas.microsoft.com/office/drawing/2014/main" id="{1A57DFCC-DAFE-D02F-8807-4A8467ECC880}"/>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32813" y="593885"/>
            <a:ext cx="514468" cy="514468"/>
          </a:xfrm>
          <a:prstGeom prst="rect">
            <a:avLst/>
          </a:prstGeom>
        </p:spPr>
      </p:pic>
      <p:pic>
        <p:nvPicPr>
          <p:cNvPr id="9" name="Graphic 21" descr="Warning outline">
            <a:extLst>
              <a:ext uri="{FF2B5EF4-FFF2-40B4-BE49-F238E27FC236}">
                <a16:creationId xmlns:a16="http://schemas.microsoft.com/office/drawing/2014/main" id="{AF09D147-8204-7548-E86C-FA6595858576}"/>
              </a:ext>
            </a:extLst>
          </p:cNvPr>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84131" y="593885"/>
            <a:ext cx="514468" cy="514468"/>
          </a:xfrm>
          <a:prstGeom prst="rect">
            <a:avLst/>
          </a:prstGeom>
        </p:spPr>
      </p:pic>
    </p:spTree>
    <p:extLst>
      <p:ext uri="{BB962C8B-B14F-4D97-AF65-F5344CB8AC3E}">
        <p14:creationId xmlns:p14="http://schemas.microsoft.com/office/powerpoint/2010/main" val="1326506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2078EA25-D249-8DAE-C6F6-52790D165704}"/>
              </a:ext>
            </a:extLst>
          </p:cNvPr>
          <p:cNvGraphicFramePr>
            <a:graphicFrameLocks noGrp="1"/>
          </p:cNvGraphicFramePr>
          <p:nvPr>
            <p:extLst>
              <p:ext uri="{D42A27DB-BD31-4B8C-83A1-F6EECF244321}">
                <p14:modId xmlns:p14="http://schemas.microsoft.com/office/powerpoint/2010/main" val="2869159723"/>
              </p:ext>
            </p:extLst>
          </p:nvPr>
        </p:nvGraphicFramePr>
        <p:xfrm>
          <a:off x="738106" y="1273422"/>
          <a:ext cx="7409712" cy="3167949"/>
        </p:xfrm>
        <a:graphic>
          <a:graphicData uri="http://schemas.openxmlformats.org/drawingml/2006/table">
            <a:tbl>
              <a:tblPr firstRow="1" bandRow="1">
                <a:tableStyleId>{D03447BB-5D67-496B-8E87-E561075AD55C}</a:tableStyleId>
              </a:tblPr>
              <a:tblGrid>
                <a:gridCol w="1852428">
                  <a:extLst>
                    <a:ext uri="{9D8B030D-6E8A-4147-A177-3AD203B41FA5}">
                      <a16:colId xmlns:a16="http://schemas.microsoft.com/office/drawing/2014/main" val="1754394116"/>
                    </a:ext>
                  </a:extLst>
                </a:gridCol>
                <a:gridCol w="1852428">
                  <a:extLst>
                    <a:ext uri="{9D8B030D-6E8A-4147-A177-3AD203B41FA5}">
                      <a16:colId xmlns:a16="http://schemas.microsoft.com/office/drawing/2014/main" val="2321412630"/>
                    </a:ext>
                  </a:extLst>
                </a:gridCol>
                <a:gridCol w="1852428">
                  <a:extLst>
                    <a:ext uri="{9D8B030D-6E8A-4147-A177-3AD203B41FA5}">
                      <a16:colId xmlns:a16="http://schemas.microsoft.com/office/drawing/2014/main" val="4272708222"/>
                    </a:ext>
                  </a:extLst>
                </a:gridCol>
                <a:gridCol w="1852428">
                  <a:extLst>
                    <a:ext uri="{9D8B030D-6E8A-4147-A177-3AD203B41FA5}">
                      <a16:colId xmlns:a16="http://schemas.microsoft.com/office/drawing/2014/main" val="2855700084"/>
                    </a:ext>
                  </a:extLst>
                </a:gridCol>
              </a:tblGrid>
              <a:tr h="424749">
                <a:tc>
                  <a:txBody>
                    <a:bodyPr/>
                    <a:lstStyle/>
                    <a:p>
                      <a:pPr algn="ctr"/>
                      <a:r>
                        <a:rPr lang="en-US" sz="1400" dirty="0">
                          <a:latin typeface="Candara Light" panose="020E0502030303020204" pitchFamily="34" charset="0"/>
                        </a:rPr>
                        <a:t>Asset</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kern="1200" dirty="0">
                          <a:effectLst/>
                          <a:latin typeface="Candara Light" panose="020E0502030303020204" pitchFamily="34" charset="0"/>
                        </a:rPr>
                        <a:t>Vulnerability</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dirty="0">
                          <a:latin typeface="Candara Light" panose="020E0502030303020204" pitchFamily="34" charset="0"/>
                        </a:rPr>
                        <a:t>Threat</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dirty="0">
                          <a:latin typeface="Candara Light" panose="020E0502030303020204" pitchFamily="34" charset="0"/>
                        </a:rPr>
                        <a:t>Risk Mitigation</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488383042"/>
                  </a:ext>
                </a:extLst>
              </a:tr>
              <a:tr h="91440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bg1"/>
                          </a:solidFill>
                          <a:latin typeface="Candara Light" panose="020E0502030303020204" pitchFamily="34" charset="0"/>
                          <a:ea typeface="+mn-ea"/>
                          <a:cs typeface="+mn-cs"/>
                          <a:sym typeface="Arial"/>
                        </a:rPr>
                        <a:t>BSS-0006:</a:t>
                      </a:r>
                    </a:p>
                    <a:p>
                      <a:pPr algn="ctr"/>
                      <a:r>
                        <a:rPr lang="en-US" sz="1200" b="0" i="0" u="none" strike="noStrike" cap="none" dirty="0">
                          <a:solidFill>
                            <a:schemeClr val="bg1"/>
                          </a:solidFill>
                          <a:latin typeface="Candara Light" panose="020E0502030303020204" pitchFamily="34" charset="0"/>
                          <a:ea typeface="+mn-ea"/>
                          <a:cs typeface="+mn-cs"/>
                          <a:sym typeface="Arial"/>
                        </a:rPr>
                        <a:t>NoSQL Database</a:t>
                      </a:r>
                    </a:p>
                    <a:p>
                      <a:pPr algn="ctr"/>
                      <a:endParaRPr lang="en-US" sz="12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NoSQL injection vulnerability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NoSQL injection attacks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200" b="0" i="0" u="none" strike="noStrike" kern="1200" cap="none" dirty="0">
                          <a:solidFill>
                            <a:schemeClr val="bg1"/>
                          </a:solidFill>
                          <a:effectLst/>
                          <a:latin typeface="Candara Light" panose="020E0502030303020204" pitchFamily="34" charset="0"/>
                          <a:ea typeface="+mn-ea"/>
                          <a:cs typeface="+mn-cs"/>
                          <a:sym typeface="Arial"/>
                        </a:rPr>
                        <a:t>Use separate databases for each application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2372810761"/>
                  </a:ext>
                </a:extLst>
              </a:tr>
              <a:tr h="914400">
                <a:tc vMerge="1">
                  <a:txBody>
                    <a:bodyPr/>
                    <a:lstStyle/>
                    <a:p>
                      <a:pPr algn="ctr"/>
                      <a:endParaRPr lang="en-US" sz="1200" dirty="0">
                        <a:solidFill>
                          <a:schemeClr val="bg1"/>
                        </a:solidFill>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Weak passwords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Unauthorized 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200" b="0" i="0" u="none" strike="noStrike" kern="1200" cap="none" dirty="0">
                          <a:solidFill>
                            <a:schemeClr val="bg1"/>
                          </a:solidFill>
                          <a:effectLst/>
                          <a:latin typeface="Candara Light" panose="020E0502030303020204" pitchFamily="34" charset="0"/>
                          <a:ea typeface="+mn-ea"/>
                          <a:cs typeface="+mn-cs"/>
                          <a:sym typeface="Arial"/>
                        </a:rPr>
                        <a:t>Encrypt information stored in databases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10002"/>
                  </a:ext>
                </a:extLst>
              </a:tr>
              <a:tr h="914400">
                <a:tc vMerge="1">
                  <a:txBody>
                    <a:bodyPr/>
                    <a:lstStyle/>
                    <a:p>
                      <a:pPr algn="ctr"/>
                      <a:endParaRPr lang="en-US" sz="1200" dirty="0">
                        <a:solidFill>
                          <a:schemeClr val="bg1"/>
                        </a:solidFill>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Limited bandwidth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DDoS/ </a:t>
                      </a:r>
                      <a:r>
                        <a:rPr lang="en-US" sz="1200" b="0" i="0" u="none" strike="noStrike" cap="none" dirty="0" err="1">
                          <a:solidFill>
                            <a:schemeClr val="bg1"/>
                          </a:solidFill>
                          <a:latin typeface="Candara Light" panose="020E0502030303020204" pitchFamily="34" charset="0"/>
                          <a:ea typeface="+mn-ea"/>
                          <a:cs typeface="+mn-cs"/>
                          <a:sym typeface="Arial"/>
                        </a:rPr>
                        <a:t>DoS</a:t>
                      </a:r>
                      <a:r>
                        <a:rPr lang="en-US" sz="1200" b="0" i="0" u="none" strike="noStrike" cap="none" dirty="0">
                          <a:solidFill>
                            <a:schemeClr val="bg1"/>
                          </a:solidFill>
                          <a:latin typeface="Candara Light" panose="020E0502030303020204" pitchFamily="34" charset="0"/>
                          <a:ea typeface="+mn-ea"/>
                          <a:cs typeface="+mn-cs"/>
                          <a:sym typeface="Arial"/>
                        </a:rPr>
                        <a:t> attacks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kern="1200" cap="none" dirty="0">
                          <a:solidFill>
                            <a:schemeClr val="bg1"/>
                          </a:solidFill>
                          <a:effectLst/>
                          <a:latin typeface="Candara Light" panose="020E0502030303020204" pitchFamily="34" charset="0"/>
                          <a:ea typeface="+mn-ea"/>
                          <a:cs typeface="+mn-cs"/>
                          <a:sym typeface="Arial"/>
                        </a:rPr>
                        <a:t>Deploy anti-DDoS hardware and software modules</a:t>
                      </a:r>
                      <a:endParaRPr lang="en-US" sz="1200" b="0" i="0" u="none" strike="noStrike" cap="none" dirty="0">
                        <a:solidFill>
                          <a:schemeClr val="bg1"/>
                        </a:solidFill>
                        <a:latin typeface="Candara Light" panose="020E0502030303020204" pitchFamily="34" charset="0"/>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10003"/>
                  </a:ext>
                </a:extLst>
              </a:tr>
            </a:tbl>
          </a:graphicData>
        </a:graphic>
      </p:graphicFrame>
      <p:pic>
        <p:nvPicPr>
          <p:cNvPr id="6" name="Graphic 7" descr="Computer outline">
            <a:extLst>
              <a:ext uri="{FF2B5EF4-FFF2-40B4-BE49-F238E27FC236}">
                <a16:creationId xmlns:a16="http://schemas.microsoft.com/office/drawing/2014/main" id="{2FCD06A5-03DB-8242-2E5C-4E1148423587}"/>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9791" y="593885"/>
            <a:ext cx="514468" cy="514468"/>
          </a:xfrm>
          <a:prstGeom prst="rect">
            <a:avLst/>
          </a:prstGeom>
        </p:spPr>
      </p:pic>
      <p:pic>
        <p:nvPicPr>
          <p:cNvPr id="7" name="Graphic 17" descr="Skull outline">
            <a:extLst>
              <a:ext uri="{FF2B5EF4-FFF2-40B4-BE49-F238E27FC236}">
                <a16:creationId xmlns:a16="http://schemas.microsoft.com/office/drawing/2014/main" id="{8762B89D-7EB3-A285-96EE-52C241AA25F1}"/>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08472" y="593885"/>
            <a:ext cx="514468" cy="514468"/>
          </a:xfrm>
          <a:prstGeom prst="rect">
            <a:avLst/>
          </a:prstGeom>
        </p:spPr>
      </p:pic>
      <p:pic>
        <p:nvPicPr>
          <p:cNvPr id="8" name="Graphic 19" descr="Shield Tick with solid fill">
            <a:extLst>
              <a:ext uri="{FF2B5EF4-FFF2-40B4-BE49-F238E27FC236}">
                <a16:creationId xmlns:a16="http://schemas.microsoft.com/office/drawing/2014/main" id="{1A57DFCC-DAFE-D02F-8807-4A8467ECC880}"/>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32813" y="593885"/>
            <a:ext cx="514468" cy="514468"/>
          </a:xfrm>
          <a:prstGeom prst="rect">
            <a:avLst/>
          </a:prstGeom>
        </p:spPr>
      </p:pic>
      <p:pic>
        <p:nvPicPr>
          <p:cNvPr id="9" name="Graphic 21" descr="Warning outline">
            <a:extLst>
              <a:ext uri="{FF2B5EF4-FFF2-40B4-BE49-F238E27FC236}">
                <a16:creationId xmlns:a16="http://schemas.microsoft.com/office/drawing/2014/main" id="{AF09D147-8204-7548-E86C-FA6595858576}"/>
              </a:ext>
            </a:extLst>
          </p:cNvPr>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84131" y="593885"/>
            <a:ext cx="514468" cy="514468"/>
          </a:xfrm>
          <a:prstGeom prst="rect">
            <a:avLst/>
          </a:prstGeom>
        </p:spPr>
      </p:pic>
    </p:spTree>
    <p:extLst>
      <p:ext uri="{BB962C8B-B14F-4D97-AF65-F5344CB8AC3E}">
        <p14:creationId xmlns:p14="http://schemas.microsoft.com/office/powerpoint/2010/main" val="1959879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2078EA25-D249-8DAE-C6F6-52790D165704}"/>
              </a:ext>
            </a:extLst>
          </p:cNvPr>
          <p:cNvGraphicFramePr>
            <a:graphicFrameLocks noGrp="1"/>
          </p:cNvGraphicFramePr>
          <p:nvPr>
            <p:extLst>
              <p:ext uri="{D42A27DB-BD31-4B8C-83A1-F6EECF244321}">
                <p14:modId xmlns:p14="http://schemas.microsoft.com/office/powerpoint/2010/main" val="12220169"/>
              </p:ext>
            </p:extLst>
          </p:nvPr>
        </p:nvGraphicFramePr>
        <p:xfrm>
          <a:off x="738106" y="1273422"/>
          <a:ext cx="7409712" cy="3167949"/>
        </p:xfrm>
        <a:graphic>
          <a:graphicData uri="http://schemas.openxmlformats.org/drawingml/2006/table">
            <a:tbl>
              <a:tblPr firstRow="1" bandRow="1">
                <a:tableStyleId>{D03447BB-5D67-496B-8E87-E561075AD55C}</a:tableStyleId>
              </a:tblPr>
              <a:tblGrid>
                <a:gridCol w="1852428">
                  <a:extLst>
                    <a:ext uri="{9D8B030D-6E8A-4147-A177-3AD203B41FA5}">
                      <a16:colId xmlns:a16="http://schemas.microsoft.com/office/drawing/2014/main" val="1754394116"/>
                    </a:ext>
                  </a:extLst>
                </a:gridCol>
                <a:gridCol w="1852428">
                  <a:extLst>
                    <a:ext uri="{9D8B030D-6E8A-4147-A177-3AD203B41FA5}">
                      <a16:colId xmlns:a16="http://schemas.microsoft.com/office/drawing/2014/main" val="2321412630"/>
                    </a:ext>
                  </a:extLst>
                </a:gridCol>
                <a:gridCol w="1852428">
                  <a:extLst>
                    <a:ext uri="{9D8B030D-6E8A-4147-A177-3AD203B41FA5}">
                      <a16:colId xmlns:a16="http://schemas.microsoft.com/office/drawing/2014/main" val="4272708222"/>
                    </a:ext>
                  </a:extLst>
                </a:gridCol>
                <a:gridCol w="1852428">
                  <a:extLst>
                    <a:ext uri="{9D8B030D-6E8A-4147-A177-3AD203B41FA5}">
                      <a16:colId xmlns:a16="http://schemas.microsoft.com/office/drawing/2014/main" val="2855700084"/>
                    </a:ext>
                  </a:extLst>
                </a:gridCol>
              </a:tblGrid>
              <a:tr h="424749">
                <a:tc>
                  <a:txBody>
                    <a:bodyPr/>
                    <a:lstStyle/>
                    <a:p>
                      <a:pPr algn="ctr"/>
                      <a:r>
                        <a:rPr lang="en-US" sz="1400" dirty="0">
                          <a:latin typeface="Candara Light" panose="020E0502030303020204" pitchFamily="34" charset="0"/>
                        </a:rPr>
                        <a:t>Asset</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kern="1200" dirty="0">
                          <a:effectLst/>
                          <a:latin typeface="Candara Light" panose="020E0502030303020204" pitchFamily="34" charset="0"/>
                        </a:rPr>
                        <a:t>Vulnerability</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dirty="0">
                          <a:latin typeface="Candara Light" panose="020E0502030303020204" pitchFamily="34" charset="0"/>
                        </a:rPr>
                        <a:t>Threat</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dirty="0">
                          <a:latin typeface="Candara Light" panose="020E0502030303020204" pitchFamily="34" charset="0"/>
                        </a:rPr>
                        <a:t>Risk Mitigation</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488383042"/>
                  </a:ext>
                </a:extLst>
              </a:tr>
              <a:tr h="91440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bg1"/>
                          </a:solidFill>
                          <a:latin typeface="Candara Light" panose="020E0502030303020204" pitchFamily="34" charset="0"/>
                          <a:ea typeface="+mn-ea"/>
                          <a:cs typeface="+mn-cs"/>
                          <a:sym typeface="Arial"/>
                        </a:rPr>
                        <a:t>BSS-0007:</a:t>
                      </a:r>
                    </a:p>
                    <a:p>
                      <a:pPr algn="ctr"/>
                      <a:r>
                        <a:rPr lang="en-US" sz="1200" b="0" i="0" u="none" strike="noStrike" cap="none" dirty="0">
                          <a:solidFill>
                            <a:schemeClr val="bg1"/>
                          </a:solidFill>
                          <a:latin typeface="Candara Light" panose="020E0502030303020204" pitchFamily="34" charset="0"/>
                          <a:ea typeface="+mn-ea"/>
                          <a:cs typeface="+mn-cs"/>
                          <a:sym typeface="Arial"/>
                        </a:rPr>
                        <a:t>Operating System</a:t>
                      </a:r>
                    </a:p>
                    <a:p>
                      <a:pPr algn="ctr"/>
                      <a:endParaRPr lang="en-US" sz="12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Careless employee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Malware / Virus present in the public network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200" b="0" i="0" u="none" strike="noStrike" kern="1200" cap="none" dirty="0">
                          <a:solidFill>
                            <a:schemeClr val="bg1"/>
                          </a:solidFill>
                          <a:effectLst/>
                          <a:latin typeface="Candara Light" panose="020E0502030303020204" pitchFamily="34" charset="0"/>
                          <a:ea typeface="+mn-ea"/>
                          <a:cs typeface="+mn-cs"/>
                          <a:sym typeface="Arial"/>
                        </a:rPr>
                        <a:t>Using effective antivirus software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2372810761"/>
                  </a:ext>
                </a:extLst>
              </a:tr>
              <a:tr h="914400">
                <a:tc vMerge="1">
                  <a:txBody>
                    <a:bodyPr/>
                    <a:lstStyle/>
                    <a:p>
                      <a:pPr algn="ctr"/>
                      <a:endParaRPr lang="en-US" sz="1200" dirty="0">
                        <a:solidFill>
                          <a:schemeClr val="bg1"/>
                        </a:solidFill>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Fault in computer administration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Bug in cracked OS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200" b="0" i="0" u="none" strike="noStrike" kern="1200" cap="none" dirty="0">
                          <a:solidFill>
                            <a:schemeClr val="bg1"/>
                          </a:solidFill>
                          <a:effectLst/>
                          <a:latin typeface="Candara Light" panose="020E0502030303020204" pitchFamily="34" charset="0"/>
                          <a:ea typeface="+mn-ea"/>
                          <a:cs typeface="+mn-cs"/>
                          <a:sym typeface="Arial"/>
                        </a:rPr>
                        <a:t>Use original operating systems acquired by a verified dealer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10002"/>
                  </a:ext>
                </a:extLst>
              </a:tr>
              <a:tr h="914400">
                <a:tc vMerge="1">
                  <a:txBody>
                    <a:bodyPr/>
                    <a:lstStyle/>
                    <a:p>
                      <a:pPr algn="ctr"/>
                      <a:endParaRPr lang="en-US" sz="1200" dirty="0">
                        <a:solidFill>
                          <a:schemeClr val="bg1"/>
                        </a:solidFill>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Fault in computer administration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Weak functioning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kern="1200" cap="none" dirty="0">
                          <a:solidFill>
                            <a:schemeClr val="bg1"/>
                          </a:solidFill>
                          <a:effectLst/>
                          <a:latin typeface="Candara Light" panose="020E0502030303020204" pitchFamily="34" charset="0"/>
                          <a:ea typeface="+mn-ea"/>
                          <a:cs typeface="+mn-cs"/>
                          <a:sym typeface="Arial"/>
                        </a:rPr>
                        <a:t>Keeping OS up to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10003"/>
                  </a:ext>
                </a:extLst>
              </a:tr>
            </a:tbl>
          </a:graphicData>
        </a:graphic>
      </p:graphicFrame>
      <p:pic>
        <p:nvPicPr>
          <p:cNvPr id="6" name="Graphic 7" descr="Computer outline">
            <a:extLst>
              <a:ext uri="{FF2B5EF4-FFF2-40B4-BE49-F238E27FC236}">
                <a16:creationId xmlns:a16="http://schemas.microsoft.com/office/drawing/2014/main" id="{2FCD06A5-03DB-8242-2E5C-4E1148423587}"/>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9791" y="593885"/>
            <a:ext cx="514468" cy="514468"/>
          </a:xfrm>
          <a:prstGeom prst="rect">
            <a:avLst/>
          </a:prstGeom>
        </p:spPr>
      </p:pic>
      <p:pic>
        <p:nvPicPr>
          <p:cNvPr id="7" name="Graphic 17" descr="Skull outline">
            <a:extLst>
              <a:ext uri="{FF2B5EF4-FFF2-40B4-BE49-F238E27FC236}">
                <a16:creationId xmlns:a16="http://schemas.microsoft.com/office/drawing/2014/main" id="{8762B89D-7EB3-A285-96EE-52C241AA25F1}"/>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08472" y="593885"/>
            <a:ext cx="514468" cy="514468"/>
          </a:xfrm>
          <a:prstGeom prst="rect">
            <a:avLst/>
          </a:prstGeom>
        </p:spPr>
      </p:pic>
      <p:pic>
        <p:nvPicPr>
          <p:cNvPr id="8" name="Graphic 19" descr="Shield Tick with solid fill">
            <a:extLst>
              <a:ext uri="{FF2B5EF4-FFF2-40B4-BE49-F238E27FC236}">
                <a16:creationId xmlns:a16="http://schemas.microsoft.com/office/drawing/2014/main" id="{1A57DFCC-DAFE-D02F-8807-4A8467ECC880}"/>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32813" y="593885"/>
            <a:ext cx="514468" cy="514468"/>
          </a:xfrm>
          <a:prstGeom prst="rect">
            <a:avLst/>
          </a:prstGeom>
        </p:spPr>
      </p:pic>
      <p:pic>
        <p:nvPicPr>
          <p:cNvPr id="9" name="Graphic 21" descr="Warning outline">
            <a:extLst>
              <a:ext uri="{FF2B5EF4-FFF2-40B4-BE49-F238E27FC236}">
                <a16:creationId xmlns:a16="http://schemas.microsoft.com/office/drawing/2014/main" id="{AF09D147-8204-7548-E86C-FA6595858576}"/>
              </a:ext>
            </a:extLst>
          </p:cNvPr>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84131" y="593885"/>
            <a:ext cx="514468" cy="514468"/>
          </a:xfrm>
          <a:prstGeom prst="rect">
            <a:avLst/>
          </a:prstGeom>
        </p:spPr>
      </p:pic>
    </p:spTree>
    <p:extLst>
      <p:ext uri="{BB962C8B-B14F-4D97-AF65-F5344CB8AC3E}">
        <p14:creationId xmlns:p14="http://schemas.microsoft.com/office/powerpoint/2010/main" val="1019689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2078EA25-D249-8DAE-C6F6-52790D165704}"/>
              </a:ext>
            </a:extLst>
          </p:cNvPr>
          <p:cNvGraphicFramePr>
            <a:graphicFrameLocks noGrp="1"/>
          </p:cNvGraphicFramePr>
          <p:nvPr>
            <p:extLst>
              <p:ext uri="{D42A27DB-BD31-4B8C-83A1-F6EECF244321}">
                <p14:modId xmlns:p14="http://schemas.microsoft.com/office/powerpoint/2010/main" val="1592146428"/>
              </p:ext>
            </p:extLst>
          </p:nvPr>
        </p:nvGraphicFramePr>
        <p:xfrm>
          <a:off x="738106" y="1273422"/>
          <a:ext cx="7409712" cy="3167949"/>
        </p:xfrm>
        <a:graphic>
          <a:graphicData uri="http://schemas.openxmlformats.org/drawingml/2006/table">
            <a:tbl>
              <a:tblPr firstRow="1" bandRow="1">
                <a:tableStyleId>{D03447BB-5D67-496B-8E87-E561075AD55C}</a:tableStyleId>
              </a:tblPr>
              <a:tblGrid>
                <a:gridCol w="1852428">
                  <a:extLst>
                    <a:ext uri="{9D8B030D-6E8A-4147-A177-3AD203B41FA5}">
                      <a16:colId xmlns:a16="http://schemas.microsoft.com/office/drawing/2014/main" val="1754394116"/>
                    </a:ext>
                  </a:extLst>
                </a:gridCol>
                <a:gridCol w="1852428">
                  <a:extLst>
                    <a:ext uri="{9D8B030D-6E8A-4147-A177-3AD203B41FA5}">
                      <a16:colId xmlns:a16="http://schemas.microsoft.com/office/drawing/2014/main" val="2321412630"/>
                    </a:ext>
                  </a:extLst>
                </a:gridCol>
                <a:gridCol w="1852428">
                  <a:extLst>
                    <a:ext uri="{9D8B030D-6E8A-4147-A177-3AD203B41FA5}">
                      <a16:colId xmlns:a16="http://schemas.microsoft.com/office/drawing/2014/main" val="4272708222"/>
                    </a:ext>
                  </a:extLst>
                </a:gridCol>
                <a:gridCol w="1852428">
                  <a:extLst>
                    <a:ext uri="{9D8B030D-6E8A-4147-A177-3AD203B41FA5}">
                      <a16:colId xmlns:a16="http://schemas.microsoft.com/office/drawing/2014/main" val="2855700084"/>
                    </a:ext>
                  </a:extLst>
                </a:gridCol>
              </a:tblGrid>
              <a:tr h="424749">
                <a:tc>
                  <a:txBody>
                    <a:bodyPr/>
                    <a:lstStyle/>
                    <a:p>
                      <a:pPr algn="ctr"/>
                      <a:r>
                        <a:rPr lang="en-US" sz="1400" dirty="0">
                          <a:latin typeface="Candara Light" panose="020E0502030303020204" pitchFamily="34" charset="0"/>
                        </a:rPr>
                        <a:t>Asset</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kern="1200" dirty="0">
                          <a:effectLst/>
                          <a:latin typeface="Candara Light" panose="020E0502030303020204" pitchFamily="34" charset="0"/>
                        </a:rPr>
                        <a:t>Vulnerability</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dirty="0">
                          <a:latin typeface="Candara Light" panose="020E0502030303020204" pitchFamily="34" charset="0"/>
                        </a:rPr>
                        <a:t>Threat</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dirty="0">
                          <a:latin typeface="Candara Light" panose="020E0502030303020204" pitchFamily="34" charset="0"/>
                        </a:rPr>
                        <a:t>Risk Mitigation</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488383042"/>
                  </a:ext>
                </a:extLst>
              </a:tr>
              <a:tr h="91440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bg1"/>
                          </a:solidFill>
                          <a:latin typeface="Candara Light" panose="020E0502030303020204" pitchFamily="34" charset="0"/>
                          <a:ea typeface="+mn-ea"/>
                          <a:cs typeface="+mn-cs"/>
                          <a:sym typeface="Arial"/>
                        </a:rPr>
                        <a:t>BSS-0008:</a:t>
                      </a:r>
                    </a:p>
                    <a:p>
                      <a:pPr algn="ctr"/>
                      <a:r>
                        <a:rPr lang="en-US" sz="1200" b="0" i="0" u="none" strike="noStrike" cap="none" dirty="0">
                          <a:solidFill>
                            <a:schemeClr val="bg1"/>
                          </a:solidFill>
                          <a:latin typeface="Candara Light" panose="020E0502030303020204" pitchFamily="34" charset="0"/>
                          <a:ea typeface="+mn-ea"/>
                          <a:cs typeface="+mn-cs"/>
                          <a:sym typeface="Arial"/>
                        </a:rPr>
                        <a:t>Router Configurations</a:t>
                      </a:r>
                    </a:p>
                    <a:p>
                      <a:pPr algn="ctr"/>
                      <a:endParaRPr lang="en-US" sz="12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Lack of confidentiality of router credentials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Malware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200" b="0" i="0" u="none" strike="noStrike" kern="1200" cap="none" dirty="0">
                          <a:solidFill>
                            <a:schemeClr val="bg1"/>
                          </a:solidFill>
                          <a:effectLst/>
                          <a:latin typeface="Candara Light" panose="020E0502030303020204" pitchFamily="34" charset="0"/>
                          <a:ea typeface="+mn-ea"/>
                          <a:cs typeface="+mn-cs"/>
                          <a:sym typeface="Arial"/>
                        </a:rPr>
                        <a:t>Enforce a password policy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2372810761"/>
                  </a:ext>
                </a:extLst>
              </a:tr>
              <a:tr h="914400">
                <a:tc vMerge="1">
                  <a:txBody>
                    <a:bodyPr/>
                    <a:lstStyle/>
                    <a:p>
                      <a:pPr algn="ctr"/>
                      <a:endParaRPr lang="en-US" sz="1200" dirty="0">
                        <a:solidFill>
                          <a:schemeClr val="bg1"/>
                        </a:solidFill>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Unmonitored hard disk software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DDoS attack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200" b="0" i="0" u="none" strike="noStrike" kern="1200" cap="none" dirty="0">
                          <a:solidFill>
                            <a:schemeClr val="bg1"/>
                          </a:solidFill>
                          <a:effectLst/>
                          <a:latin typeface="Candara Light" panose="020E0502030303020204" pitchFamily="34" charset="0"/>
                          <a:ea typeface="+mn-ea"/>
                          <a:cs typeface="+mn-cs"/>
                          <a:sym typeface="Arial"/>
                        </a:rPr>
                        <a:t>Use an anti-DDoS 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10002"/>
                  </a:ext>
                </a:extLst>
              </a:tr>
              <a:tr h="914400">
                <a:tc vMerge="1">
                  <a:txBody>
                    <a:bodyPr/>
                    <a:lstStyle/>
                    <a:p>
                      <a:pPr algn="ctr"/>
                      <a:endParaRPr lang="en-US" sz="1200" dirty="0">
                        <a:solidFill>
                          <a:schemeClr val="bg1"/>
                        </a:solidFill>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Capability of installing network devices without proper authorization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Router poisoning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kern="1200" cap="none" dirty="0">
                          <a:solidFill>
                            <a:schemeClr val="bg1"/>
                          </a:solidFill>
                          <a:effectLst/>
                          <a:latin typeface="Candara Light" panose="020E0502030303020204" pitchFamily="34" charset="0"/>
                          <a:ea typeface="+mn-ea"/>
                          <a:cs typeface="+mn-cs"/>
                          <a:sym typeface="Arial"/>
                        </a:rPr>
                        <a:t>Using routing protocol authentication</a:t>
                      </a:r>
                      <a:endParaRPr lang="en-US" sz="1200" b="0" i="0" u="none" strike="noStrike" cap="none" dirty="0">
                        <a:solidFill>
                          <a:schemeClr val="bg1"/>
                        </a:solidFill>
                        <a:latin typeface="Candara Light" panose="020E0502030303020204" pitchFamily="34" charset="0"/>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10003"/>
                  </a:ext>
                </a:extLst>
              </a:tr>
            </a:tbl>
          </a:graphicData>
        </a:graphic>
      </p:graphicFrame>
      <p:pic>
        <p:nvPicPr>
          <p:cNvPr id="6" name="Graphic 7" descr="Computer outline">
            <a:extLst>
              <a:ext uri="{FF2B5EF4-FFF2-40B4-BE49-F238E27FC236}">
                <a16:creationId xmlns:a16="http://schemas.microsoft.com/office/drawing/2014/main" id="{2FCD06A5-03DB-8242-2E5C-4E1148423587}"/>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9791" y="593885"/>
            <a:ext cx="514468" cy="514468"/>
          </a:xfrm>
          <a:prstGeom prst="rect">
            <a:avLst/>
          </a:prstGeom>
        </p:spPr>
      </p:pic>
      <p:pic>
        <p:nvPicPr>
          <p:cNvPr id="7" name="Graphic 17" descr="Skull outline">
            <a:extLst>
              <a:ext uri="{FF2B5EF4-FFF2-40B4-BE49-F238E27FC236}">
                <a16:creationId xmlns:a16="http://schemas.microsoft.com/office/drawing/2014/main" id="{8762B89D-7EB3-A285-96EE-52C241AA25F1}"/>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08472" y="593885"/>
            <a:ext cx="514468" cy="514468"/>
          </a:xfrm>
          <a:prstGeom prst="rect">
            <a:avLst/>
          </a:prstGeom>
        </p:spPr>
      </p:pic>
      <p:pic>
        <p:nvPicPr>
          <p:cNvPr id="8" name="Graphic 19" descr="Shield Tick with solid fill">
            <a:extLst>
              <a:ext uri="{FF2B5EF4-FFF2-40B4-BE49-F238E27FC236}">
                <a16:creationId xmlns:a16="http://schemas.microsoft.com/office/drawing/2014/main" id="{1A57DFCC-DAFE-D02F-8807-4A8467ECC880}"/>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32813" y="593885"/>
            <a:ext cx="514468" cy="514468"/>
          </a:xfrm>
          <a:prstGeom prst="rect">
            <a:avLst/>
          </a:prstGeom>
        </p:spPr>
      </p:pic>
      <p:pic>
        <p:nvPicPr>
          <p:cNvPr id="9" name="Graphic 21" descr="Warning outline">
            <a:extLst>
              <a:ext uri="{FF2B5EF4-FFF2-40B4-BE49-F238E27FC236}">
                <a16:creationId xmlns:a16="http://schemas.microsoft.com/office/drawing/2014/main" id="{AF09D147-8204-7548-E86C-FA6595858576}"/>
              </a:ext>
            </a:extLst>
          </p:cNvPr>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84131" y="593885"/>
            <a:ext cx="514468" cy="514468"/>
          </a:xfrm>
          <a:prstGeom prst="rect">
            <a:avLst/>
          </a:prstGeom>
        </p:spPr>
      </p:pic>
    </p:spTree>
    <p:extLst>
      <p:ext uri="{BB962C8B-B14F-4D97-AF65-F5344CB8AC3E}">
        <p14:creationId xmlns:p14="http://schemas.microsoft.com/office/powerpoint/2010/main" val="568300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2078EA25-D249-8DAE-C6F6-52790D165704}"/>
              </a:ext>
            </a:extLst>
          </p:cNvPr>
          <p:cNvGraphicFramePr>
            <a:graphicFrameLocks noGrp="1"/>
          </p:cNvGraphicFramePr>
          <p:nvPr>
            <p:extLst>
              <p:ext uri="{D42A27DB-BD31-4B8C-83A1-F6EECF244321}">
                <p14:modId xmlns:p14="http://schemas.microsoft.com/office/powerpoint/2010/main" val="2598121268"/>
              </p:ext>
            </p:extLst>
          </p:nvPr>
        </p:nvGraphicFramePr>
        <p:xfrm>
          <a:off x="738106" y="1273422"/>
          <a:ext cx="7409712" cy="3167949"/>
        </p:xfrm>
        <a:graphic>
          <a:graphicData uri="http://schemas.openxmlformats.org/drawingml/2006/table">
            <a:tbl>
              <a:tblPr firstRow="1" bandRow="1">
                <a:tableStyleId>{D03447BB-5D67-496B-8E87-E561075AD55C}</a:tableStyleId>
              </a:tblPr>
              <a:tblGrid>
                <a:gridCol w="1852428">
                  <a:extLst>
                    <a:ext uri="{9D8B030D-6E8A-4147-A177-3AD203B41FA5}">
                      <a16:colId xmlns:a16="http://schemas.microsoft.com/office/drawing/2014/main" val="1754394116"/>
                    </a:ext>
                  </a:extLst>
                </a:gridCol>
                <a:gridCol w="1852428">
                  <a:extLst>
                    <a:ext uri="{9D8B030D-6E8A-4147-A177-3AD203B41FA5}">
                      <a16:colId xmlns:a16="http://schemas.microsoft.com/office/drawing/2014/main" val="2321412630"/>
                    </a:ext>
                  </a:extLst>
                </a:gridCol>
                <a:gridCol w="1852428">
                  <a:extLst>
                    <a:ext uri="{9D8B030D-6E8A-4147-A177-3AD203B41FA5}">
                      <a16:colId xmlns:a16="http://schemas.microsoft.com/office/drawing/2014/main" val="4272708222"/>
                    </a:ext>
                  </a:extLst>
                </a:gridCol>
                <a:gridCol w="1852428">
                  <a:extLst>
                    <a:ext uri="{9D8B030D-6E8A-4147-A177-3AD203B41FA5}">
                      <a16:colId xmlns:a16="http://schemas.microsoft.com/office/drawing/2014/main" val="2855700084"/>
                    </a:ext>
                  </a:extLst>
                </a:gridCol>
              </a:tblGrid>
              <a:tr h="424749">
                <a:tc>
                  <a:txBody>
                    <a:bodyPr/>
                    <a:lstStyle/>
                    <a:p>
                      <a:pPr algn="ctr"/>
                      <a:r>
                        <a:rPr lang="en-US" sz="1400" dirty="0">
                          <a:latin typeface="Candara Light" panose="020E0502030303020204" pitchFamily="34" charset="0"/>
                        </a:rPr>
                        <a:t>Asset</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kern="1200" dirty="0">
                          <a:effectLst/>
                          <a:latin typeface="Candara Light" panose="020E0502030303020204" pitchFamily="34" charset="0"/>
                        </a:rPr>
                        <a:t>Vulnerability</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dirty="0">
                          <a:latin typeface="Candara Light" panose="020E0502030303020204" pitchFamily="34" charset="0"/>
                        </a:rPr>
                        <a:t>Threat</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dirty="0">
                          <a:latin typeface="Candara Light" panose="020E0502030303020204" pitchFamily="34" charset="0"/>
                        </a:rPr>
                        <a:t>Risk Mitigation</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488383042"/>
                  </a:ext>
                </a:extLst>
              </a:tr>
              <a:tr h="91440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bg1"/>
                          </a:solidFill>
                          <a:latin typeface="Candara Light" panose="020E0502030303020204" pitchFamily="34" charset="0"/>
                          <a:ea typeface="+mn-ea"/>
                          <a:cs typeface="+mn-cs"/>
                          <a:sym typeface="Arial"/>
                        </a:rPr>
                        <a:t>BSS-0009:</a:t>
                      </a:r>
                    </a:p>
                    <a:p>
                      <a:pPr algn="ctr"/>
                      <a:r>
                        <a:rPr lang="en-US" sz="1200" b="0" i="0" u="none" strike="noStrike" cap="none" dirty="0">
                          <a:solidFill>
                            <a:schemeClr val="bg1"/>
                          </a:solidFill>
                          <a:latin typeface="Candara Light" panose="020E0502030303020204" pitchFamily="34" charset="0"/>
                          <a:ea typeface="+mn-ea"/>
                          <a:cs typeface="+mn-cs"/>
                          <a:sym typeface="Arial"/>
                        </a:rPr>
                        <a:t>Switches</a:t>
                      </a:r>
                    </a:p>
                    <a:p>
                      <a:pPr algn="ctr"/>
                      <a:endParaRPr lang="en-US" sz="12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Limited MAC table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MAC Flooding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200" b="0" i="0" u="none" strike="noStrike" kern="1200" cap="none" dirty="0">
                          <a:solidFill>
                            <a:schemeClr val="bg1"/>
                          </a:solidFill>
                          <a:effectLst/>
                          <a:latin typeface="Candara Light" panose="020E0502030303020204" pitchFamily="34" charset="0"/>
                          <a:ea typeface="+mn-ea"/>
                          <a:cs typeface="+mn-cs"/>
                          <a:sym typeface="Arial"/>
                        </a:rPr>
                        <a:t>The obtained MAC addresses are validated against an AAA server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2372810761"/>
                  </a:ext>
                </a:extLst>
              </a:tr>
              <a:tr h="914400">
                <a:tc vMerge="1">
                  <a:txBody>
                    <a:bodyPr/>
                    <a:lstStyle/>
                    <a:p>
                      <a:pPr algn="ctr"/>
                      <a:endParaRPr lang="en-US" sz="1200" dirty="0">
                        <a:solidFill>
                          <a:schemeClr val="bg1"/>
                        </a:solidFill>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Switch configured with ‘dynamic desirable’, ‘dynamic auto’ or ‘trunk’ modes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VLAN Hopping attack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200" b="0" i="0" u="none" strike="noStrike" kern="1200" cap="none" dirty="0">
                          <a:solidFill>
                            <a:schemeClr val="bg1"/>
                          </a:solidFill>
                          <a:effectLst/>
                          <a:latin typeface="Candara Light" panose="020E0502030303020204" pitchFamily="34" charset="0"/>
                          <a:ea typeface="+mn-ea"/>
                          <a:cs typeface="+mn-cs"/>
                          <a:sym typeface="Arial"/>
                        </a:rPr>
                        <a:t>Never leave an access port in "dynamic desirable", "dynamic auto" or "trunk" mode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10002"/>
                  </a:ext>
                </a:extLst>
              </a:tr>
              <a:tr h="914400">
                <a:tc vMerge="1">
                  <a:txBody>
                    <a:bodyPr/>
                    <a:lstStyle/>
                    <a:p>
                      <a:pPr algn="ctr"/>
                      <a:endParaRPr lang="en-US" sz="1200" dirty="0">
                        <a:solidFill>
                          <a:schemeClr val="bg1"/>
                        </a:solidFill>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Lack of authentication of source addresses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bg1"/>
                          </a:solidFill>
                          <a:latin typeface="Candara Light" panose="020E0502030303020204" pitchFamily="34" charset="0"/>
                          <a:ea typeface="+mn-ea"/>
                          <a:cs typeface="+mn-cs"/>
                          <a:sym typeface="Arial"/>
                        </a:rPr>
                        <a:t>ARP spoofing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kern="1200" cap="none" dirty="0">
                          <a:solidFill>
                            <a:schemeClr val="bg1"/>
                          </a:solidFill>
                          <a:effectLst/>
                          <a:latin typeface="Candara Light" panose="020E0502030303020204" pitchFamily="34" charset="0"/>
                          <a:ea typeface="+mn-ea"/>
                          <a:cs typeface="+mn-cs"/>
                          <a:sym typeface="Arial"/>
                        </a:rPr>
                        <a:t>Devices can connect to the internet via a VPN</a:t>
                      </a:r>
                      <a:endParaRPr lang="en-US" sz="1200" b="0" i="0" u="none" strike="noStrike" cap="none" dirty="0">
                        <a:solidFill>
                          <a:schemeClr val="bg1"/>
                        </a:solidFill>
                        <a:latin typeface="Candara Light" panose="020E0502030303020204" pitchFamily="34" charset="0"/>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10003"/>
                  </a:ext>
                </a:extLst>
              </a:tr>
            </a:tbl>
          </a:graphicData>
        </a:graphic>
      </p:graphicFrame>
      <p:pic>
        <p:nvPicPr>
          <p:cNvPr id="6" name="Graphic 7" descr="Computer outline">
            <a:extLst>
              <a:ext uri="{FF2B5EF4-FFF2-40B4-BE49-F238E27FC236}">
                <a16:creationId xmlns:a16="http://schemas.microsoft.com/office/drawing/2014/main" id="{2FCD06A5-03DB-8242-2E5C-4E1148423587}"/>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9791" y="593885"/>
            <a:ext cx="514468" cy="514468"/>
          </a:xfrm>
          <a:prstGeom prst="rect">
            <a:avLst/>
          </a:prstGeom>
        </p:spPr>
      </p:pic>
      <p:pic>
        <p:nvPicPr>
          <p:cNvPr id="7" name="Graphic 17" descr="Skull outline">
            <a:extLst>
              <a:ext uri="{FF2B5EF4-FFF2-40B4-BE49-F238E27FC236}">
                <a16:creationId xmlns:a16="http://schemas.microsoft.com/office/drawing/2014/main" id="{8762B89D-7EB3-A285-96EE-52C241AA25F1}"/>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08472" y="593885"/>
            <a:ext cx="514468" cy="514468"/>
          </a:xfrm>
          <a:prstGeom prst="rect">
            <a:avLst/>
          </a:prstGeom>
        </p:spPr>
      </p:pic>
      <p:pic>
        <p:nvPicPr>
          <p:cNvPr id="8" name="Graphic 19" descr="Shield Tick with solid fill">
            <a:extLst>
              <a:ext uri="{FF2B5EF4-FFF2-40B4-BE49-F238E27FC236}">
                <a16:creationId xmlns:a16="http://schemas.microsoft.com/office/drawing/2014/main" id="{1A57DFCC-DAFE-D02F-8807-4A8467ECC880}"/>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32813" y="593885"/>
            <a:ext cx="514468" cy="514468"/>
          </a:xfrm>
          <a:prstGeom prst="rect">
            <a:avLst/>
          </a:prstGeom>
        </p:spPr>
      </p:pic>
      <p:pic>
        <p:nvPicPr>
          <p:cNvPr id="9" name="Graphic 21" descr="Warning outline">
            <a:extLst>
              <a:ext uri="{FF2B5EF4-FFF2-40B4-BE49-F238E27FC236}">
                <a16:creationId xmlns:a16="http://schemas.microsoft.com/office/drawing/2014/main" id="{AF09D147-8204-7548-E86C-FA6595858576}"/>
              </a:ext>
            </a:extLst>
          </p:cNvPr>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84131" y="593885"/>
            <a:ext cx="514468" cy="514468"/>
          </a:xfrm>
          <a:prstGeom prst="rect">
            <a:avLst/>
          </a:prstGeom>
        </p:spPr>
      </p:pic>
    </p:spTree>
    <p:extLst>
      <p:ext uri="{BB962C8B-B14F-4D97-AF65-F5344CB8AC3E}">
        <p14:creationId xmlns:p14="http://schemas.microsoft.com/office/powerpoint/2010/main" val="590225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9" name="Google Shape;339;p40"/>
          <p:cNvSpPr txBox="1">
            <a:spLocks noGrp="1"/>
          </p:cNvSpPr>
          <p:nvPr>
            <p:ph type="title"/>
          </p:nvPr>
        </p:nvSpPr>
        <p:spPr>
          <a:xfrm>
            <a:off x="470715" y="329902"/>
            <a:ext cx="3240900" cy="50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RISK ANALYSIS</a:t>
            </a:r>
            <a:endParaRPr sz="2800" dirty="0"/>
          </a:p>
        </p:txBody>
      </p:sp>
      <p:pic>
        <p:nvPicPr>
          <p:cNvPr id="12" name="Picture 11">
            <a:extLst>
              <a:ext uri="{FF2B5EF4-FFF2-40B4-BE49-F238E27FC236}">
                <a16:creationId xmlns:a16="http://schemas.microsoft.com/office/drawing/2014/main" id="{63A65212-5BEB-F749-34F4-CB29954E76BE}"/>
              </a:ext>
            </a:extLst>
          </p:cNvPr>
          <p:cNvPicPr>
            <a:picLocks noChangeAspect="1"/>
          </p:cNvPicPr>
          <p:nvPr/>
        </p:nvPicPr>
        <p:blipFill>
          <a:blip r:embed="rId3"/>
          <a:stretch>
            <a:fillRect/>
          </a:stretch>
        </p:blipFill>
        <p:spPr>
          <a:xfrm>
            <a:off x="2261292" y="953612"/>
            <a:ext cx="4904493" cy="3984901"/>
          </a:xfrm>
          <a:prstGeom prst="rect">
            <a:avLst/>
          </a:prstGeom>
        </p:spPr>
      </p:pic>
      <p:sp>
        <p:nvSpPr>
          <p:cNvPr id="13" name="TextBox 12">
            <a:extLst>
              <a:ext uri="{FF2B5EF4-FFF2-40B4-BE49-F238E27FC236}">
                <a16:creationId xmlns:a16="http://schemas.microsoft.com/office/drawing/2014/main" id="{BE64D0F2-BE14-7C9D-B854-3D3B2051A5DB}"/>
              </a:ext>
            </a:extLst>
          </p:cNvPr>
          <p:cNvSpPr txBox="1"/>
          <p:nvPr/>
        </p:nvSpPr>
        <p:spPr>
          <a:xfrm>
            <a:off x="232310" y="1337297"/>
            <a:ext cx="2014423" cy="400110"/>
          </a:xfrm>
          <a:prstGeom prst="rect">
            <a:avLst/>
          </a:prstGeom>
          <a:noFill/>
        </p:spPr>
        <p:txBody>
          <a:bodyPr wrap="square" rtlCol="0">
            <a:spAutoFit/>
          </a:bodyPr>
          <a:lstStyle/>
          <a:p>
            <a:r>
              <a:rPr lang="en-US" sz="1000" dirty="0">
                <a:solidFill>
                  <a:srgbClr val="FF5050"/>
                </a:solidFill>
                <a:latin typeface="+mj-lt"/>
              </a:rPr>
              <a:t>How does the vulnerability exploitation happen?</a:t>
            </a:r>
          </a:p>
        </p:txBody>
      </p:sp>
      <p:sp>
        <p:nvSpPr>
          <p:cNvPr id="14" name="Oval 13">
            <a:extLst>
              <a:ext uri="{FF2B5EF4-FFF2-40B4-BE49-F238E27FC236}">
                <a16:creationId xmlns:a16="http://schemas.microsoft.com/office/drawing/2014/main" id="{1A46DFD2-93E5-B585-1E3D-212D3E1B3B05}"/>
              </a:ext>
            </a:extLst>
          </p:cNvPr>
          <p:cNvSpPr/>
          <p:nvPr/>
        </p:nvSpPr>
        <p:spPr>
          <a:xfrm>
            <a:off x="2283488" y="1388774"/>
            <a:ext cx="1235917" cy="30153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E64D0F2-BE14-7C9D-B854-3D3B2051A5DB}"/>
              </a:ext>
            </a:extLst>
          </p:cNvPr>
          <p:cNvSpPr txBox="1"/>
          <p:nvPr/>
        </p:nvSpPr>
        <p:spPr>
          <a:xfrm>
            <a:off x="176722" y="2010542"/>
            <a:ext cx="2014423" cy="400110"/>
          </a:xfrm>
          <a:prstGeom prst="rect">
            <a:avLst/>
          </a:prstGeom>
          <a:noFill/>
        </p:spPr>
        <p:txBody>
          <a:bodyPr wrap="square" rtlCol="0">
            <a:spAutoFit/>
          </a:bodyPr>
          <a:lstStyle/>
          <a:p>
            <a:r>
              <a:rPr lang="en-US" sz="1000" dirty="0">
                <a:solidFill>
                  <a:srgbClr val="FF5050"/>
                </a:solidFill>
                <a:latin typeface="+mj-lt"/>
              </a:rPr>
              <a:t>How does the vulnerability exploitation happen?</a:t>
            </a:r>
          </a:p>
        </p:txBody>
      </p:sp>
      <p:sp>
        <p:nvSpPr>
          <p:cNvPr id="22" name="Oval 21">
            <a:extLst>
              <a:ext uri="{FF2B5EF4-FFF2-40B4-BE49-F238E27FC236}">
                <a16:creationId xmlns:a16="http://schemas.microsoft.com/office/drawing/2014/main" id="{1A46DFD2-93E5-B585-1E3D-212D3E1B3B05}"/>
              </a:ext>
            </a:extLst>
          </p:cNvPr>
          <p:cNvSpPr/>
          <p:nvPr/>
        </p:nvSpPr>
        <p:spPr>
          <a:xfrm>
            <a:off x="2283488" y="2125297"/>
            <a:ext cx="1406016" cy="32640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106CC676-5E26-82D2-5F0C-17284ED5C550}"/>
              </a:ext>
            </a:extLst>
          </p:cNvPr>
          <p:cNvSpPr txBox="1"/>
          <p:nvPr/>
        </p:nvSpPr>
        <p:spPr>
          <a:xfrm>
            <a:off x="37664" y="2764514"/>
            <a:ext cx="1921975" cy="553998"/>
          </a:xfrm>
          <a:prstGeom prst="rect">
            <a:avLst/>
          </a:prstGeom>
          <a:noFill/>
        </p:spPr>
        <p:txBody>
          <a:bodyPr wrap="square" rtlCol="0">
            <a:spAutoFit/>
          </a:bodyPr>
          <a:lstStyle/>
          <a:p>
            <a:pPr algn="ctr"/>
            <a:r>
              <a:rPr lang="en-US" sz="1000" dirty="0">
                <a:solidFill>
                  <a:srgbClr val="FF5050"/>
                </a:solidFill>
                <a:latin typeface="+mj-lt"/>
              </a:rPr>
              <a:t>How much privilege an attacker must have to exploit a vulnerability?</a:t>
            </a:r>
          </a:p>
        </p:txBody>
      </p:sp>
      <p:sp>
        <p:nvSpPr>
          <p:cNvPr id="28" name="Oval 27">
            <a:extLst>
              <a:ext uri="{FF2B5EF4-FFF2-40B4-BE49-F238E27FC236}">
                <a16:creationId xmlns:a16="http://schemas.microsoft.com/office/drawing/2014/main" id="{1A46DFD2-93E5-B585-1E3D-212D3E1B3B05}"/>
              </a:ext>
            </a:extLst>
          </p:cNvPr>
          <p:cNvSpPr/>
          <p:nvPr/>
        </p:nvSpPr>
        <p:spPr>
          <a:xfrm>
            <a:off x="2283488" y="2683788"/>
            <a:ext cx="1468145" cy="28591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AA4AF5A-48EF-E6B7-ECF9-8C962155C7C1}"/>
              </a:ext>
            </a:extLst>
          </p:cNvPr>
          <p:cNvSpPr txBox="1"/>
          <p:nvPr/>
        </p:nvSpPr>
        <p:spPr>
          <a:xfrm>
            <a:off x="-128123" y="3902505"/>
            <a:ext cx="2366807" cy="400110"/>
          </a:xfrm>
          <a:prstGeom prst="rect">
            <a:avLst/>
          </a:prstGeom>
          <a:noFill/>
        </p:spPr>
        <p:txBody>
          <a:bodyPr wrap="square" rtlCol="0">
            <a:spAutoFit/>
          </a:bodyPr>
          <a:lstStyle/>
          <a:p>
            <a:pPr algn="ctr"/>
            <a:r>
              <a:rPr lang="en-US" sz="1000" dirty="0">
                <a:solidFill>
                  <a:srgbClr val="FF5050"/>
                </a:solidFill>
                <a:latin typeface="+mj-lt"/>
              </a:rPr>
              <a:t>Does the attack require user interaction for it to be successful?</a:t>
            </a:r>
          </a:p>
        </p:txBody>
      </p:sp>
      <p:sp>
        <p:nvSpPr>
          <p:cNvPr id="30" name="Oval 29">
            <a:extLst>
              <a:ext uri="{FF2B5EF4-FFF2-40B4-BE49-F238E27FC236}">
                <a16:creationId xmlns:a16="http://schemas.microsoft.com/office/drawing/2014/main" id="{1A46DFD2-93E5-B585-1E3D-212D3E1B3B05}"/>
              </a:ext>
            </a:extLst>
          </p:cNvPr>
          <p:cNvSpPr/>
          <p:nvPr/>
        </p:nvSpPr>
        <p:spPr>
          <a:xfrm>
            <a:off x="2283488" y="3201787"/>
            <a:ext cx="1373947" cy="28406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1DEA523B-5C26-097A-68A4-ED0D83B08463}"/>
              </a:ext>
            </a:extLst>
          </p:cNvPr>
          <p:cNvCxnSpPr>
            <a:cxnSpLocks/>
            <a:stCxn id="30" idx="3"/>
            <a:endCxn id="29" idx="0"/>
          </p:cNvCxnSpPr>
          <p:nvPr/>
        </p:nvCxnSpPr>
        <p:spPr>
          <a:xfrm flipH="1">
            <a:off x="1055281" y="3444255"/>
            <a:ext cx="1429417" cy="45825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298C42D-6E43-7E34-BC1F-0DD02077EB24}"/>
              </a:ext>
            </a:extLst>
          </p:cNvPr>
          <p:cNvSpPr txBox="1"/>
          <p:nvPr/>
        </p:nvSpPr>
        <p:spPr>
          <a:xfrm>
            <a:off x="5420580" y="277504"/>
            <a:ext cx="1535758" cy="553998"/>
          </a:xfrm>
          <a:prstGeom prst="rect">
            <a:avLst/>
          </a:prstGeom>
          <a:noFill/>
        </p:spPr>
        <p:txBody>
          <a:bodyPr wrap="square" rtlCol="0">
            <a:spAutoFit/>
          </a:bodyPr>
          <a:lstStyle/>
          <a:p>
            <a:r>
              <a:rPr lang="en-US" sz="1000" dirty="0">
                <a:solidFill>
                  <a:srgbClr val="FF5050"/>
                </a:solidFill>
                <a:latin typeface="+mj-lt"/>
              </a:rPr>
              <a:t>Does a successful attack impact the other components?</a:t>
            </a:r>
          </a:p>
        </p:txBody>
      </p:sp>
      <p:sp>
        <p:nvSpPr>
          <p:cNvPr id="40" name="Oval 39">
            <a:extLst>
              <a:ext uri="{FF2B5EF4-FFF2-40B4-BE49-F238E27FC236}">
                <a16:creationId xmlns:a16="http://schemas.microsoft.com/office/drawing/2014/main" id="{1A46DFD2-93E5-B585-1E3D-212D3E1B3B05}"/>
              </a:ext>
            </a:extLst>
          </p:cNvPr>
          <p:cNvSpPr/>
          <p:nvPr/>
        </p:nvSpPr>
        <p:spPr>
          <a:xfrm>
            <a:off x="4777637" y="1368259"/>
            <a:ext cx="831504" cy="2966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1DEA523B-5C26-097A-68A4-ED0D83B08463}"/>
              </a:ext>
            </a:extLst>
          </p:cNvPr>
          <p:cNvCxnSpPr>
            <a:cxnSpLocks/>
            <a:stCxn id="40" idx="7"/>
          </p:cNvCxnSpPr>
          <p:nvPr/>
        </p:nvCxnSpPr>
        <p:spPr>
          <a:xfrm flipV="1">
            <a:off x="5487370" y="810987"/>
            <a:ext cx="371176" cy="60072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1A46DFD2-93E5-B585-1E3D-212D3E1B3B05}"/>
              </a:ext>
            </a:extLst>
          </p:cNvPr>
          <p:cNvSpPr/>
          <p:nvPr/>
        </p:nvSpPr>
        <p:spPr>
          <a:xfrm>
            <a:off x="4784328" y="1916112"/>
            <a:ext cx="1183404" cy="27019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1DEA523B-5C26-097A-68A4-ED0D83B08463}"/>
              </a:ext>
            </a:extLst>
          </p:cNvPr>
          <p:cNvCxnSpPr>
            <a:cxnSpLocks/>
            <a:stCxn id="46" idx="6"/>
          </p:cNvCxnSpPr>
          <p:nvPr/>
        </p:nvCxnSpPr>
        <p:spPr>
          <a:xfrm>
            <a:off x="5967732" y="2051212"/>
            <a:ext cx="1272951"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FAF6680-D744-B253-F396-3E90C0B9D1FD}"/>
              </a:ext>
            </a:extLst>
          </p:cNvPr>
          <p:cNvSpPr txBox="1"/>
          <p:nvPr/>
        </p:nvSpPr>
        <p:spPr>
          <a:xfrm>
            <a:off x="7240683" y="1697268"/>
            <a:ext cx="1610658" cy="707886"/>
          </a:xfrm>
          <a:prstGeom prst="rect">
            <a:avLst/>
          </a:prstGeom>
          <a:noFill/>
        </p:spPr>
        <p:txBody>
          <a:bodyPr wrap="square" rtlCol="0">
            <a:spAutoFit/>
          </a:bodyPr>
          <a:lstStyle/>
          <a:p>
            <a:r>
              <a:rPr lang="en-US" sz="1000" dirty="0">
                <a:solidFill>
                  <a:srgbClr val="FF5050"/>
                </a:solidFill>
                <a:latin typeface="+mj-lt"/>
              </a:rPr>
              <a:t>How much does the attack impact the confidentiality of the asset?</a:t>
            </a:r>
          </a:p>
        </p:txBody>
      </p:sp>
      <p:sp>
        <p:nvSpPr>
          <p:cNvPr id="53" name="TextBox 52">
            <a:extLst>
              <a:ext uri="{FF2B5EF4-FFF2-40B4-BE49-F238E27FC236}">
                <a16:creationId xmlns:a16="http://schemas.microsoft.com/office/drawing/2014/main" id="{F71A5E5B-B196-88E6-9560-FB77013BCF18}"/>
              </a:ext>
            </a:extLst>
          </p:cNvPr>
          <p:cNvSpPr txBox="1"/>
          <p:nvPr/>
        </p:nvSpPr>
        <p:spPr>
          <a:xfrm>
            <a:off x="7412633" y="2601878"/>
            <a:ext cx="1610660" cy="553998"/>
          </a:xfrm>
          <a:prstGeom prst="rect">
            <a:avLst/>
          </a:prstGeom>
          <a:noFill/>
        </p:spPr>
        <p:txBody>
          <a:bodyPr wrap="square" rtlCol="0">
            <a:spAutoFit/>
          </a:bodyPr>
          <a:lstStyle/>
          <a:p>
            <a:r>
              <a:rPr lang="en-US" sz="1000" dirty="0">
                <a:solidFill>
                  <a:srgbClr val="FF5050"/>
                </a:solidFill>
                <a:latin typeface="+mj-lt"/>
              </a:rPr>
              <a:t>How much does the attack impact the integrity of the asset?</a:t>
            </a:r>
          </a:p>
        </p:txBody>
      </p:sp>
      <p:sp>
        <p:nvSpPr>
          <p:cNvPr id="54" name="Oval 53">
            <a:extLst>
              <a:ext uri="{FF2B5EF4-FFF2-40B4-BE49-F238E27FC236}">
                <a16:creationId xmlns:a16="http://schemas.microsoft.com/office/drawing/2014/main" id="{1A46DFD2-93E5-B585-1E3D-212D3E1B3B05}"/>
              </a:ext>
            </a:extLst>
          </p:cNvPr>
          <p:cNvSpPr/>
          <p:nvPr/>
        </p:nvSpPr>
        <p:spPr>
          <a:xfrm>
            <a:off x="4806211" y="2482499"/>
            <a:ext cx="802930" cy="23875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1DEA523B-5C26-097A-68A4-ED0D83B08463}"/>
              </a:ext>
            </a:extLst>
          </p:cNvPr>
          <p:cNvCxnSpPr>
            <a:cxnSpLocks/>
            <a:stCxn id="54" idx="6"/>
          </p:cNvCxnSpPr>
          <p:nvPr/>
        </p:nvCxnSpPr>
        <p:spPr>
          <a:xfrm>
            <a:off x="5609141" y="2601879"/>
            <a:ext cx="1791126" cy="22486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6E1E808E-15CE-FBD9-7BC1-30365F6A759C}"/>
              </a:ext>
            </a:extLst>
          </p:cNvPr>
          <p:cNvSpPr txBox="1"/>
          <p:nvPr/>
        </p:nvSpPr>
        <p:spPr>
          <a:xfrm>
            <a:off x="7393381" y="3377412"/>
            <a:ext cx="1694580" cy="553998"/>
          </a:xfrm>
          <a:prstGeom prst="rect">
            <a:avLst/>
          </a:prstGeom>
          <a:noFill/>
        </p:spPr>
        <p:txBody>
          <a:bodyPr wrap="square" rtlCol="0">
            <a:spAutoFit/>
          </a:bodyPr>
          <a:lstStyle/>
          <a:p>
            <a:r>
              <a:rPr lang="en-US" sz="1000" dirty="0">
                <a:solidFill>
                  <a:srgbClr val="FF5050"/>
                </a:solidFill>
                <a:latin typeface="+mj-lt"/>
              </a:rPr>
              <a:t>How much does the attack impact the availability of the asset?</a:t>
            </a:r>
          </a:p>
        </p:txBody>
      </p:sp>
      <p:sp>
        <p:nvSpPr>
          <p:cNvPr id="60" name="Oval 59">
            <a:extLst>
              <a:ext uri="{FF2B5EF4-FFF2-40B4-BE49-F238E27FC236}">
                <a16:creationId xmlns:a16="http://schemas.microsoft.com/office/drawing/2014/main" id="{1A46DFD2-93E5-B585-1E3D-212D3E1B3B05}"/>
              </a:ext>
            </a:extLst>
          </p:cNvPr>
          <p:cNvSpPr/>
          <p:nvPr/>
        </p:nvSpPr>
        <p:spPr>
          <a:xfrm>
            <a:off x="4844146" y="2969705"/>
            <a:ext cx="963062" cy="31093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1DEA523B-5C26-097A-68A4-ED0D83B08463}"/>
              </a:ext>
            </a:extLst>
          </p:cNvPr>
          <p:cNvCxnSpPr>
            <a:cxnSpLocks/>
            <a:stCxn id="60" idx="6"/>
            <a:endCxn id="59" idx="1"/>
          </p:cNvCxnSpPr>
          <p:nvPr/>
        </p:nvCxnSpPr>
        <p:spPr>
          <a:xfrm>
            <a:off x="5807208" y="3125173"/>
            <a:ext cx="1586173" cy="52923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790C5CA-CA4E-5CBA-659F-0EE9A1C74DFD}"/>
              </a:ext>
            </a:extLst>
          </p:cNvPr>
          <p:cNvSpPr txBox="1"/>
          <p:nvPr/>
        </p:nvSpPr>
        <p:spPr>
          <a:xfrm>
            <a:off x="7139597" y="590190"/>
            <a:ext cx="1471841" cy="400110"/>
          </a:xfrm>
          <a:prstGeom prst="rect">
            <a:avLst/>
          </a:prstGeom>
          <a:noFill/>
        </p:spPr>
        <p:txBody>
          <a:bodyPr wrap="square" rtlCol="0">
            <a:spAutoFit/>
          </a:bodyPr>
          <a:lstStyle/>
          <a:p>
            <a:pPr algn="ctr"/>
            <a:r>
              <a:rPr lang="en-US" sz="1000" b="1" dirty="0">
                <a:solidFill>
                  <a:srgbClr val="FF5050"/>
                </a:solidFill>
                <a:latin typeface="+mj-lt"/>
              </a:rPr>
              <a:t>OVERALL CVSS SCORE</a:t>
            </a:r>
          </a:p>
        </p:txBody>
      </p:sp>
      <p:cxnSp>
        <p:nvCxnSpPr>
          <p:cNvPr id="67" name="Straight Arrow Connector 66">
            <a:extLst>
              <a:ext uri="{FF2B5EF4-FFF2-40B4-BE49-F238E27FC236}">
                <a16:creationId xmlns:a16="http://schemas.microsoft.com/office/drawing/2014/main" id="{1DEA523B-5C26-097A-68A4-ED0D83B08463}"/>
              </a:ext>
            </a:extLst>
          </p:cNvPr>
          <p:cNvCxnSpPr>
            <a:cxnSpLocks/>
          </p:cNvCxnSpPr>
          <p:nvPr/>
        </p:nvCxnSpPr>
        <p:spPr>
          <a:xfrm flipV="1">
            <a:off x="6947092" y="986970"/>
            <a:ext cx="548896" cy="21099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DEA523B-5C26-097A-68A4-ED0D83B08463}"/>
              </a:ext>
            </a:extLst>
          </p:cNvPr>
          <p:cNvCxnSpPr>
            <a:cxnSpLocks/>
            <a:stCxn id="14" idx="2"/>
          </p:cNvCxnSpPr>
          <p:nvPr/>
        </p:nvCxnSpPr>
        <p:spPr>
          <a:xfrm flipH="1">
            <a:off x="1853716" y="1539544"/>
            <a:ext cx="429772" cy="1719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DEA523B-5C26-097A-68A4-ED0D83B08463}"/>
              </a:ext>
            </a:extLst>
          </p:cNvPr>
          <p:cNvCxnSpPr>
            <a:cxnSpLocks/>
            <a:stCxn id="22" idx="2"/>
          </p:cNvCxnSpPr>
          <p:nvPr/>
        </p:nvCxnSpPr>
        <p:spPr>
          <a:xfrm flipH="1" flipV="1">
            <a:off x="1769989" y="2210597"/>
            <a:ext cx="513499" cy="7790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DEA523B-5C26-097A-68A4-ED0D83B08463}"/>
              </a:ext>
            </a:extLst>
          </p:cNvPr>
          <p:cNvCxnSpPr>
            <a:cxnSpLocks/>
            <a:stCxn id="28" idx="2"/>
          </p:cNvCxnSpPr>
          <p:nvPr/>
        </p:nvCxnSpPr>
        <p:spPr>
          <a:xfrm flipH="1">
            <a:off x="1853716" y="2826747"/>
            <a:ext cx="429772" cy="11561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16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21" grpId="0"/>
      <p:bldP spid="22" grpId="0" animBg="1"/>
      <p:bldP spid="27" grpId="0"/>
      <p:bldP spid="28" grpId="0" animBg="1"/>
      <p:bldP spid="29" grpId="0"/>
      <p:bldP spid="30" grpId="0" animBg="1"/>
      <p:bldP spid="39" grpId="0"/>
      <p:bldP spid="40" grpId="0" animBg="1"/>
      <p:bldP spid="46" grpId="0" animBg="1"/>
      <p:bldP spid="52" grpId="0"/>
      <p:bldP spid="53" grpId="0"/>
      <p:bldP spid="54" grpId="0" animBg="1"/>
      <p:bldP spid="59" grpId="0"/>
      <p:bldP spid="60" grpId="0" animBg="1"/>
      <p:bldP spid="6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46"/>
          <p:cNvSpPr txBox="1">
            <a:spLocks noGrp="1"/>
          </p:cNvSpPr>
          <p:nvPr>
            <p:ph type="subTitle" idx="1"/>
          </p:nvPr>
        </p:nvSpPr>
        <p:spPr>
          <a:xfrm>
            <a:off x="1803809" y="704342"/>
            <a:ext cx="2088300" cy="50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b="1" dirty="0"/>
              <a:t>HEAT MAP</a:t>
            </a:r>
            <a:endParaRPr b="1" dirty="0"/>
          </a:p>
        </p:txBody>
      </p:sp>
      <p:sp>
        <p:nvSpPr>
          <p:cNvPr id="36" name="Google Shape;411;p46"/>
          <p:cNvSpPr txBox="1">
            <a:spLocks noGrp="1"/>
          </p:cNvSpPr>
          <p:nvPr>
            <p:ph type="subTitle" idx="2"/>
          </p:nvPr>
        </p:nvSpPr>
        <p:spPr>
          <a:xfrm>
            <a:off x="4164186" y="704342"/>
            <a:ext cx="2088300" cy="501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dirty="0"/>
              <a:t>DREAD MODEL</a:t>
            </a:r>
            <a:endParaRPr b="1" dirty="0"/>
          </a:p>
        </p:txBody>
      </p:sp>
      <p:grpSp>
        <p:nvGrpSpPr>
          <p:cNvPr id="434" name="Google Shape;434;p46"/>
          <p:cNvGrpSpPr/>
          <p:nvPr/>
        </p:nvGrpSpPr>
        <p:grpSpPr>
          <a:xfrm flipH="1">
            <a:off x="1370473" y="1754230"/>
            <a:ext cx="516741" cy="502897"/>
            <a:chOff x="2864350" y="2367225"/>
            <a:chExt cx="298625" cy="290625"/>
          </a:xfrm>
        </p:grpSpPr>
        <p:sp>
          <p:nvSpPr>
            <p:cNvPr id="435" name="Google Shape;435;p46"/>
            <p:cNvSpPr/>
            <p:nvPr/>
          </p:nvSpPr>
          <p:spPr>
            <a:xfrm>
              <a:off x="2864350" y="2367225"/>
              <a:ext cx="274850" cy="269575"/>
            </a:xfrm>
            <a:custGeom>
              <a:avLst/>
              <a:gdLst/>
              <a:ahLst/>
              <a:cxnLst/>
              <a:rect l="l" t="t" r="r" b="b"/>
              <a:pathLst>
                <a:path w="10994" h="10783" extrusionOk="0">
                  <a:moveTo>
                    <a:pt x="6219" y="2784"/>
                  </a:moveTo>
                  <a:lnTo>
                    <a:pt x="10085" y="3717"/>
                  </a:lnTo>
                  <a:cubicBezTo>
                    <a:pt x="10324" y="3773"/>
                    <a:pt x="10407" y="4070"/>
                    <a:pt x="10234" y="4244"/>
                  </a:cubicBezTo>
                  <a:lnTo>
                    <a:pt x="10234" y="4247"/>
                  </a:lnTo>
                  <a:lnTo>
                    <a:pt x="8956" y="5521"/>
                  </a:lnTo>
                  <a:lnTo>
                    <a:pt x="6219" y="2784"/>
                  </a:lnTo>
                  <a:close/>
                  <a:moveTo>
                    <a:pt x="475" y="468"/>
                  </a:moveTo>
                  <a:lnTo>
                    <a:pt x="475" y="468"/>
                  </a:lnTo>
                  <a:cubicBezTo>
                    <a:pt x="2316" y="524"/>
                    <a:pt x="4068" y="1280"/>
                    <a:pt x="5367" y="2589"/>
                  </a:cubicBezTo>
                  <a:lnTo>
                    <a:pt x="8984" y="6206"/>
                  </a:lnTo>
                  <a:cubicBezTo>
                    <a:pt x="9108" y="6330"/>
                    <a:pt x="9108" y="6532"/>
                    <a:pt x="8984" y="6653"/>
                  </a:cubicBezTo>
                  <a:lnTo>
                    <a:pt x="6659" y="8978"/>
                  </a:lnTo>
                  <a:cubicBezTo>
                    <a:pt x="6599" y="9040"/>
                    <a:pt x="6518" y="9071"/>
                    <a:pt x="6438" y="9071"/>
                  </a:cubicBezTo>
                  <a:cubicBezTo>
                    <a:pt x="6357" y="9071"/>
                    <a:pt x="6276" y="9040"/>
                    <a:pt x="6216" y="8978"/>
                  </a:cubicBezTo>
                  <a:lnTo>
                    <a:pt x="2595" y="5360"/>
                  </a:lnTo>
                  <a:cubicBezTo>
                    <a:pt x="1290" y="4061"/>
                    <a:pt x="530" y="2310"/>
                    <a:pt x="475" y="468"/>
                  </a:cubicBezTo>
                  <a:close/>
                  <a:moveTo>
                    <a:pt x="2790" y="6209"/>
                  </a:moveTo>
                  <a:lnTo>
                    <a:pt x="5528" y="8950"/>
                  </a:lnTo>
                  <a:lnTo>
                    <a:pt x="4254" y="10224"/>
                  </a:lnTo>
                  <a:cubicBezTo>
                    <a:pt x="4189" y="10287"/>
                    <a:pt x="4109" y="10316"/>
                    <a:pt x="4030" y="10316"/>
                  </a:cubicBezTo>
                  <a:cubicBezTo>
                    <a:pt x="3893" y="10316"/>
                    <a:pt x="3759" y="10227"/>
                    <a:pt x="3724" y="10075"/>
                  </a:cubicBezTo>
                  <a:lnTo>
                    <a:pt x="2790" y="6209"/>
                  </a:lnTo>
                  <a:close/>
                  <a:moveTo>
                    <a:pt x="263" y="0"/>
                  </a:moveTo>
                  <a:cubicBezTo>
                    <a:pt x="255" y="0"/>
                    <a:pt x="247" y="0"/>
                    <a:pt x="239" y="0"/>
                  </a:cubicBezTo>
                  <a:cubicBezTo>
                    <a:pt x="109" y="0"/>
                    <a:pt x="7" y="102"/>
                    <a:pt x="7" y="233"/>
                  </a:cubicBezTo>
                  <a:cubicBezTo>
                    <a:pt x="0" y="2226"/>
                    <a:pt x="772" y="4142"/>
                    <a:pt x="2155" y="5574"/>
                  </a:cubicBezTo>
                  <a:lnTo>
                    <a:pt x="3271" y="10184"/>
                  </a:lnTo>
                  <a:cubicBezTo>
                    <a:pt x="3360" y="10562"/>
                    <a:pt x="3690" y="10782"/>
                    <a:pt x="4029" y="10782"/>
                  </a:cubicBezTo>
                  <a:cubicBezTo>
                    <a:pt x="4224" y="10782"/>
                    <a:pt x="4422" y="10710"/>
                    <a:pt x="4579" y="10553"/>
                  </a:cubicBezTo>
                  <a:lnTo>
                    <a:pt x="5856" y="9279"/>
                  </a:lnTo>
                  <a:lnTo>
                    <a:pt x="5887" y="9306"/>
                  </a:lnTo>
                  <a:cubicBezTo>
                    <a:pt x="6039" y="9458"/>
                    <a:pt x="6238" y="9534"/>
                    <a:pt x="6438" y="9534"/>
                  </a:cubicBezTo>
                  <a:cubicBezTo>
                    <a:pt x="6637" y="9534"/>
                    <a:pt x="6836" y="9458"/>
                    <a:pt x="6988" y="9306"/>
                  </a:cubicBezTo>
                  <a:lnTo>
                    <a:pt x="9313" y="6981"/>
                  </a:lnTo>
                  <a:cubicBezTo>
                    <a:pt x="9620" y="6678"/>
                    <a:pt x="9620" y="6185"/>
                    <a:pt x="9313" y="5878"/>
                  </a:cubicBezTo>
                  <a:lnTo>
                    <a:pt x="9285" y="5850"/>
                  </a:lnTo>
                  <a:lnTo>
                    <a:pt x="10562" y="4576"/>
                  </a:lnTo>
                  <a:cubicBezTo>
                    <a:pt x="10993" y="4145"/>
                    <a:pt x="10786" y="3407"/>
                    <a:pt x="10193" y="3264"/>
                  </a:cubicBezTo>
                  <a:lnTo>
                    <a:pt x="5581" y="2152"/>
                  </a:lnTo>
                  <a:cubicBezTo>
                    <a:pt x="4154" y="771"/>
                    <a:pt x="2245" y="0"/>
                    <a:pt x="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6"/>
            <p:cNvSpPr/>
            <p:nvPr/>
          </p:nvSpPr>
          <p:spPr>
            <a:xfrm>
              <a:off x="2912550" y="2424125"/>
              <a:ext cx="63725" cy="52775"/>
            </a:xfrm>
            <a:custGeom>
              <a:avLst/>
              <a:gdLst/>
              <a:ahLst/>
              <a:cxnLst/>
              <a:rect l="l" t="t" r="r" b="b"/>
              <a:pathLst>
                <a:path w="2549" h="2111" extrusionOk="0">
                  <a:moveTo>
                    <a:pt x="1416" y="465"/>
                  </a:moveTo>
                  <a:cubicBezTo>
                    <a:pt x="1560" y="465"/>
                    <a:pt x="1707" y="519"/>
                    <a:pt x="1827" y="638"/>
                  </a:cubicBezTo>
                  <a:cubicBezTo>
                    <a:pt x="2059" y="868"/>
                    <a:pt x="2059" y="1243"/>
                    <a:pt x="1827" y="1472"/>
                  </a:cubicBezTo>
                  <a:cubicBezTo>
                    <a:pt x="1707" y="1592"/>
                    <a:pt x="1560" y="1646"/>
                    <a:pt x="1415" y="1646"/>
                  </a:cubicBezTo>
                  <a:cubicBezTo>
                    <a:pt x="1113" y="1646"/>
                    <a:pt x="822" y="1411"/>
                    <a:pt x="822" y="1057"/>
                  </a:cubicBezTo>
                  <a:cubicBezTo>
                    <a:pt x="822" y="700"/>
                    <a:pt x="1113" y="465"/>
                    <a:pt x="1416" y="465"/>
                  </a:cubicBezTo>
                  <a:close/>
                  <a:moveTo>
                    <a:pt x="1410" y="0"/>
                  </a:moveTo>
                  <a:cubicBezTo>
                    <a:pt x="1140" y="0"/>
                    <a:pt x="870" y="103"/>
                    <a:pt x="664" y="310"/>
                  </a:cubicBezTo>
                  <a:cubicBezTo>
                    <a:pt x="1" y="973"/>
                    <a:pt x="472" y="2111"/>
                    <a:pt x="1411" y="2111"/>
                  </a:cubicBezTo>
                  <a:cubicBezTo>
                    <a:pt x="1836" y="2111"/>
                    <a:pt x="2220" y="1853"/>
                    <a:pt x="2385" y="1460"/>
                  </a:cubicBezTo>
                  <a:cubicBezTo>
                    <a:pt x="2549" y="1066"/>
                    <a:pt x="2459" y="610"/>
                    <a:pt x="2155" y="310"/>
                  </a:cubicBezTo>
                  <a:cubicBezTo>
                    <a:pt x="1949" y="103"/>
                    <a:pt x="1679"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6"/>
            <p:cNvSpPr/>
            <p:nvPr/>
          </p:nvSpPr>
          <p:spPr>
            <a:xfrm>
              <a:off x="3047250" y="2552650"/>
              <a:ext cx="115725" cy="105200"/>
            </a:xfrm>
            <a:custGeom>
              <a:avLst/>
              <a:gdLst/>
              <a:ahLst/>
              <a:cxnLst/>
              <a:rect l="l" t="t" r="r" b="b"/>
              <a:pathLst>
                <a:path w="4629" h="4208" extrusionOk="0">
                  <a:moveTo>
                    <a:pt x="2743" y="466"/>
                  </a:moveTo>
                  <a:cubicBezTo>
                    <a:pt x="2817" y="466"/>
                    <a:pt x="2891" y="501"/>
                    <a:pt x="2936" y="569"/>
                  </a:cubicBezTo>
                  <a:cubicBezTo>
                    <a:pt x="3389" y="1254"/>
                    <a:pt x="4080" y="2547"/>
                    <a:pt x="3780" y="3672"/>
                  </a:cubicBezTo>
                  <a:cubicBezTo>
                    <a:pt x="3590" y="3723"/>
                    <a:pt x="3395" y="3745"/>
                    <a:pt x="3199" y="3745"/>
                  </a:cubicBezTo>
                  <a:cubicBezTo>
                    <a:pt x="2235" y="3745"/>
                    <a:pt x="1246" y="3202"/>
                    <a:pt x="676" y="2829"/>
                  </a:cubicBezTo>
                  <a:cubicBezTo>
                    <a:pt x="555" y="2745"/>
                    <a:pt x="540" y="2575"/>
                    <a:pt x="642" y="2472"/>
                  </a:cubicBezTo>
                  <a:cubicBezTo>
                    <a:pt x="666" y="2449"/>
                    <a:pt x="674" y="2441"/>
                    <a:pt x="674" y="2441"/>
                  </a:cubicBezTo>
                  <a:lnTo>
                    <a:pt x="674" y="2441"/>
                  </a:lnTo>
                  <a:cubicBezTo>
                    <a:pt x="673" y="2441"/>
                    <a:pt x="642" y="2472"/>
                    <a:pt x="641" y="2472"/>
                  </a:cubicBezTo>
                  <a:cubicBezTo>
                    <a:pt x="641" y="2472"/>
                    <a:pt x="871" y="2242"/>
                    <a:pt x="2580" y="535"/>
                  </a:cubicBezTo>
                  <a:cubicBezTo>
                    <a:pt x="2625" y="488"/>
                    <a:pt x="2684" y="466"/>
                    <a:pt x="2743" y="466"/>
                  </a:cubicBezTo>
                  <a:close/>
                  <a:moveTo>
                    <a:pt x="2744" y="1"/>
                  </a:moveTo>
                  <a:cubicBezTo>
                    <a:pt x="2566" y="1"/>
                    <a:pt x="2388" y="68"/>
                    <a:pt x="2251" y="206"/>
                  </a:cubicBezTo>
                  <a:lnTo>
                    <a:pt x="314" y="2144"/>
                  </a:lnTo>
                  <a:cubicBezTo>
                    <a:pt x="1" y="2454"/>
                    <a:pt x="53" y="2974"/>
                    <a:pt x="419" y="3216"/>
                  </a:cubicBezTo>
                  <a:cubicBezTo>
                    <a:pt x="1229" y="3748"/>
                    <a:pt x="2240" y="4207"/>
                    <a:pt x="3205" y="4207"/>
                  </a:cubicBezTo>
                  <a:cubicBezTo>
                    <a:pt x="3490" y="4207"/>
                    <a:pt x="3770" y="4168"/>
                    <a:pt x="4040" y="4078"/>
                  </a:cubicBezTo>
                  <a:cubicBezTo>
                    <a:pt x="4108" y="4053"/>
                    <a:pt x="4161" y="4001"/>
                    <a:pt x="4186" y="3929"/>
                  </a:cubicBezTo>
                  <a:cubicBezTo>
                    <a:pt x="4629" y="2596"/>
                    <a:pt x="3835" y="1090"/>
                    <a:pt x="3324" y="312"/>
                  </a:cubicBezTo>
                  <a:cubicBezTo>
                    <a:pt x="3189" y="107"/>
                    <a:pt x="2967" y="1"/>
                    <a:pt x="2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8" name="Google Shape;438;p46"/>
          <p:cNvCxnSpPr/>
          <p:nvPr/>
        </p:nvCxnSpPr>
        <p:spPr>
          <a:xfrm>
            <a:off x="260833" y="1289609"/>
            <a:ext cx="3572456" cy="8363"/>
          </a:xfrm>
          <a:prstGeom prst="straightConnector1">
            <a:avLst/>
          </a:prstGeom>
          <a:noFill/>
          <a:ln w="19050" cap="flat" cmpd="sng">
            <a:solidFill>
              <a:schemeClr val="accent5"/>
            </a:solidFill>
            <a:prstDash val="solid"/>
            <a:round/>
            <a:headEnd type="none" w="med" len="med"/>
            <a:tailEnd type="none" w="med" len="med"/>
          </a:ln>
        </p:spPr>
      </p:cxnSp>
      <p:graphicFrame>
        <p:nvGraphicFramePr>
          <p:cNvPr id="35" name="Table 34">
            <a:extLst>
              <a:ext uri="{FF2B5EF4-FFF2-40B4-BE49-F238E27FC236}">
                <a16:creationId xmlns:a16="http://schemas.microsoft.com/office/drawing/2014/main" id="{B865A457-6A0C-78D6-92D6-52DD40F10ADA}"/>
              </a:ext>
            </a:extLst>
          </p:cNvPr>
          <p:cNvGraphicFramePr>
            <a:graphicFrameLocks noGrp="1"/>
          </p:cNvGraphicFramePr>
          <p:nvPr>
            <p:extLst>
              <p:ext uri="{D42A27DB-BD31-4B8C-83A1-F6EECF244321}">
                <p14:modId xmlns:p14="http://schemas.microsoft.com/office/powerpoint/2010/main" val="3193164964"/>
              </p:ext>
            </p:extLst>
          </p:nvPr>
        </p:nvGraphicFramePr>
        <p:xfrm>
          <a:off x="260833" y="1602768"/>
          <a:ext cx="3572456" cy="2311686"/>
        </p:xfrm>
        <a:graphic>
          <a:graphicData uri="http://schemas.openxmlformats.org/drawingml/2006/table">
            <a:tbl>
              <a:tblPr firstRow="1" firstCol="1" bandRow="1">
                <a:tableStyleId>{5C22544A-7EE6-4342-B048-85BDC9FD1C3A}</a:tableStyleId>
              </a:tblPr>
              <a:tblGrid>
                <a:gridCol w="1190406">
                  <a:extLst>
                    <a:ext uri="{9D8B030D-6E8A-4147-A177-3AD203B41FA5}">
                      <a16:colId xmlns:a16="http://schemas.microsoft.com/office/drawing/2014/main" val="1697592984"/>
                    </a:ext>
                  </a:extLst>
                </a:gridCol>
                <a:gridCol w="1191025">
                  <a:extLst>
                    <a:ext uri="{9D8B030D-6E8A-4147-A177-3AD203B41FA5}">
                      <a16:colId xmlns:a16="http://schemas.microsoft.com/office/drawing/2014/main" val="3543663356"/>
                    </a:ext>
                  </a:extLst>
                </a:gridCol>
                <a:gridCol w="1191025">
                  <a:extLst>
                    <a:ext uri="{9D8B030D-6E8A-4147-A177-3AD203B41FA5}">
                      <a16:colId xmlns:a16="http://schemas.microsoft.com/office/drawing/2014/main" val="2872308037"/>
                    </a:ext>
                  </a:extLst>
                </a:gridCol>
              </a:tblGrid>
              <a:tr h="1155843">
                <a:tc>
                  <a:txBody>
                    <a:bodyPr/>
                    <a:lstStyle/>
                    <a:p>
                      <a:pPr marL="0" marR="0" indent="11430" algn="ctr">
                        <a:spcBef>
                          <a:spcPts val="0"/>
                        </a:spcBef>
                        <a:spcAft>
                          <a:spcPts val="0"/>
                        </a:spcAft>
                      </a:pPr>
                      <a:r>
                        <a:rPr lang="en-US" sz="1400" b="0" dirty="0">
                          <a:solidFill>
                            <a:schemeClr val="tx1"/>
                          </a:solidFill>
                          <a:effectLst/>
                        </a:rPr>
                        <a:t>Critical</a:t>
                      </a:r>
                      <a:endParaRPr lang="en-US" sz="1200" b="0" dirty="0">
                        <a:solidFill>
                          <a:schemeClr val="tx1"/>
                        </a:solidFill>
                        <a:effectLst/>
                      </a:endParaRPr>
                    </a:p>
                    <a:p>
                      <a:pPr marL="0" marR="0" indent="11430" algn="ctr">
                        <a:spcBef>
                          <a:spcPts val="0"/>
                        </a:spcBef>
                        <a:spcAft>
                          <a:spcPts val="0"/>
                        </a:spcAft>
                      </a:pPr>
                      <a:r>
                        <a:rPr lang="en-US" sz="1400" b="0" dirty="0">
                          <a:solidFill>
                            <a:schemeClr val="tx1"/>
                          </a:solidFill>
                          <a:effectLst/>
                        </a:rPr>
                        <a:t>1</a:t>
                      </a:r>
                      <a:endParaRPr lang="en-US"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0000"/>
                    </a:solidFill>
                  </a:tcPr>
                </a:tc>
                <a:tc>
                  <a:txBody>
                    <a:bodyPr/>
                    <a:lstStyle/>
                    <a:p>
                      <a:pPr marL="0" marR="0" algn="ctr">
                        <a:spcBef>
                          <a:spcPts val="0"/>
                        </a:spcBef>
                        <a:spcAft>
                          <a:spcPts val="0"/>
                        </a:spcAft>
                      </a:pPr>
                      <a:r>
                        <a:rPr lang="en-US" sz="1400" b="0" dirty="0">
                          <a:solidFill>
                            <a:schemeClr val="tx1"/>
                          </a:solidFill>
                          <a:effectLst/>
                        </a:rPr>
                        <a:t>High</a:t>
                      </a:r>
                      <a:endParaRPr lang="en-US" sz="1200" b="0" dirty="0">
                        <a:solidFill>
                          <a:schemeClr val="tx1"/>
                        </a:solidFill>
                        <a:effectLst/>
                      </a:endParaRPr>
                    </a:p>
                    <a:p>
                      <a:pPr marL="0" marR="0" algn="ctr">
                        <a:spcBef>
                          <a:spcPts val="0"/>
                        </a:spcBef>
                        <a:spcAft>
                          <a:spcPts val="0"/>
                        </a:spcAft>
                      </a:pPr>
                      <a:r>
                        <a:rPr lang="en-US" sz="1400" b="0" dirty="0">
                          <a:solidFill>
                            <a:schemeClr val="tx1"/>
                          </a:solidFill>
                          <a:effectLst/>
                        </a:rPr>
                        <a:t>14</a:t>
                      </a:r>
                      <a:endParaRPr lang="en-US"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tc>
                  <a:txBody>
                    <a:bodyPr/>
                    <a:lstStyle/>
                    <a:p>
                      <a:pPr marL="0" marR="0" algn="ctr">
                        <a:spcBef>
                          <a:spcPts val="0"/>
                        </a:spcBef>
                        <a:spcAft>
                          <a:spcPts val="0"/>
                        </a:spcAft>
                      </a:pPr>
                      <a:r>
                        <a:rPr lang="en-US" sz="1400" b="0" dirty="0">
                          <a:solidFill>
                            <a:schemeClr val="tx1"/>
                          </a:solidFill>
                          <a:effectLst/>
                        </a:rPr>
                        <a:t>Medium</a:t>
                      </a:r>
                      <a:endParaRPr lang="en-US" sz="1200" b="0" dirty="0">
                        <a:solidFill>
                          <a:schemeClr val="tx1"/>
                        </a:solidFill>
                        <a:effectLst/>
                      </a:endParaRPr>
                    </a:p>
                    <a:p>
                      <a:pPr marL="0" marR="0" algn="ctr">
                        <a:spcBef>
                          <a:spcPts val="0"/>
                        </a:spcBef>
                        <a:spcAft>
                          <a:spcPts val="0"/>
                        </a:spcAft>
                      </a:pPr>
                      <a:r>
                        <a:rPr lang="en-US" sz="1400" b="0" dirty="0">
                          <a:solidFill>
                            <a:schemeClr val="tx1"/>
                          </a:solidFill>
                          <a:effectLst/>
                        </a:rPr>
                        <a:t>12</a:t>
                      </a:r>
                      <a:endParaRPr lang="en-US"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999860198"/>
                  </a:ext>
                </a:extLst>
              </a:tr>
              <a:tr h="1155843">
                <a:tc>
                  <a:txBody>
                    <a:bodyPr/>
                    <a:lstStyle/>
                    <a:p>
                      <a:pPr marL="0" marR="0" algn="ctr">
                        <a:spcBef>
                          <a:spcPts val="0"/>
                        </a:spcBef>
                        <a:spcAft>
                          <a:spcPts val="0"/>
                        </a:spcAft>
                      </a:pPr>
                      <a:r>
                        <a:rPr lang="en-US" sz="1400" b="0" dirty="0">
                          <a:solidFill>
                            <a:schemeClr val="tx1"/>
                          </a:solidFill>
                          <a:effectLst/>
                        </a:rPr>
                        <a:t>Low</a:t>
                      </a:r>
                      <a:endParaRPr lang="en-US" sz="1200" b="0" dirty="0">
                        <a:solidFill>
                          <a:schemeClr val="tx1"/>
                        </a:solidFill>
                        <a:effectLst/>
                      </a:endParaRPr>
                    </a:p>
                    <a:p>
                      <a:pPr marL="0" marR="0" algn="ctr">
                        <a:spcBef>
                          <a:spcPts val="0"/>
                        </a:spcBef>
                        <a:spcAft>
                          <a:spcPts val="0"/>
                        </a:spcAft>
                      </a:pPr>
                      <a:r>
                        <a:rPr lang="en-US" sz="1400" b="0" dirty="0">
                          <a:solidFill>
                            <a:schemeClr val="tx1"/>
                          </a:solidFill>
                          <a:effectLst/>
                        </a:rPr>
                        <a:t>0</a:t>
                      </a:r>
                      <a:endParaRPr lang="en-US"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ctr">
                        <a:spcBef>
                          <a:spcPts val="0"/>
                        </a:spcBef>
                        <a:spcAft>
                          <a:spcPts val="0"/>
                        </a:spcAft>
                      </a:pPr>
                      <a:r>
                        <a:rPr lang="en-US" sz="1400" b="0" dirty="0">
                          <a:solidFill>
                            <a:schemeClr val="tx1"/>
                          </a:solidFill>
                          <a:effectLst/>
                        </a:rPr>
                        <a:t>Info</a:t>
                      </a:r>
                      <a:endParaRPr lang="en-US" sz="1200" b="0" dirty="0">
                        <a:solidFill>
                          <a:schemeClr val="tx1"/>
                        </a:solidFill>
                        <a:effectLst/>
                      </a:endParaRPr>
                    </a:p>
                    <a:p>
                      <a:pPr marL="0" marR="0" algn="ctr">
                        <a:spcBef>
                          <a:spcPts val="0"/>
                        </a:spcBef>
                        <a:spcAft>
                          <a:spcPts val="0"/>
                        </a:spcAft>
                      </a:pPr>
                      <a:r>
                        <a:rPr lang="en-US" sz="1400" b="0" dirty="0">
                          <a:solidFill>
                            <a:schemeClr val="tx1"/>
                          </a:solidFill>
                          <a:effectLst/>
                        </a:rPr>
                        <a:t>0</a:t>
                      </a:r>
                      <a:endParaRPr lang="en-US"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pPr marL="0" marR="0" algn="ctr">
                        <a:spcBef>
                          <a:spcPts val="0"/>
                        </a:spcBef>
                        <a:spcAft>
                          <a:spcPts val="0"/>
                        </a:spcAft>
                      </a:pPr>
                      <a:r>
                        <a:rPr lang="en-US" sz="1400" b="0" dirty="0">
                          <a:solidFill>
                            <a:schemeClr val="tx1"/>
                          </a:solidFill>
                          <a:effectLst/>
                        </a:rPr>
                        <a:t>Total</a:t>
                      </a:r>
                      <a:endParaRPr lang="en-US" sz="1200" b="0" dirty="0">
                        <a:solidFill>
                          <a:schemeClr val="tx1"/>
                        </a:solidFill>
                        <a:effectLst/>
                      </a:endParaRPr>
                    </a:p>
                    <a:p>
                      <a:pPr marL="0" marR="0" algn="ctr">
                        <a:spcBef>
                          <a:spcPts val="0"/>
                        </a:spcBef>
                        <a:spcAft>
                          <a:spcPts val="0"/>
                        </a:spcAft>
                      </a:pPr>
                      <a:r>
                        <a:rPr lang="en-US" sz="1400" b="0" dirty="0">
                          <a:solidFill>
                            <a:schemeClr val="tx1"/>
                          </a:solidFill>
                          <a:effectLst/>
                        </a:rPr>
                        <a:t>27</a:t>
                      </a:r>
                      <a:endParaRPr lang="en-US"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76371567"/>
                  </a:ext>
                </a:extLst>
              </a:tr>
            </a:tbl>
          </a:graphicData>
        </a:graphic>
      </p:graphicFrame>
      <p:cxnSp>
        <p:nvCxnSpPr>
          <p:cNvPr id="37" name="Google Shape;438;p46"/>
          <p:cNvCxnSpPr/>
          <p:nvPr/>
        </p:nvCxnSpPr>
        <p:spPr>
          <a:xfrm flipV="1">
            <a:off x="4164186" y="1289609"/>
            <a:ext cx="4001619" cy="16727"/>
          </a:xfrm>
          <a:prstGeom prst="straightConnector1">
            <a:avLst/>
          </a:prstGeom>
          <a:noFill/>
          <a:ln w="19050" cap="flat" cmpd="sng">
            <a:solidFill>
              <a:schemeClr val="accent5"/>
            </a:solidFill>
            <a:prstDash val="solid"/>
            <a:round/>
            <a:headEnd type="none" w="med" len="med"/>
            <a:tailEnd type="none" w="med" len="med"/>
          </a:ln>
        </p:spPr>
      </p:cxnSp>
      <p:sp>
        <p:nvSpPr>
          <p:cNvPr id="6" name="TextBox 5"/>
          <p:cNvSpPr txBox="1"/>
          <p:nvPr/>
        </p:nvSpPr>
        <p:spPr>
          <a:xfrm>
            <a:off x="4164186" y="1602769"/>
            <a:ext cx="4599670" cy="2031325"/>
          </a:xfrm>
          <a:prstGeom prst="rect">
            <a:avLst/>
          </a:prstGeom>
          <a:noFill/>
        </p:spPr>
        <p:txBody>
          <a:bodyPr wrap="square" rtlCol="0">
            <a:spAutoFit/>
          </a:bodyPr>
          <a:lstStyle/>
          <a:p>
            <a:r>
              <a:rPr lang="en-US" dirty="0">
                <a:solidFill>
                  <a:schemeClr val="bg1"/>
                </a:solidFill>
              </a:rPr>
              <a:t>AV - Asset Value (scale 0 - 10)</a:t>
            </a:r>
          </a:p>
          <a:p>
            <a:r>
              <a:rPr lang="en-US" dirty="0">
                <a:solidFill>
                  <a:schemeClr val="bg1"/>
                </a:solidFill>
              </a:rPr>
              <a:t>EF - Exposure Factor (scale 0 - 1)</a:t>
            </a:r>
          </a:p>
          <a:p>
            <a:r>
              <a:rPr lang="en-US" dirty="0">
                <a:solidFill>
                  <a:schemeClr val="bg1"/>
                </a:solidFill>
              </a:rPr>
              <a:t>SLE - Single Loss Expectancy (AV * EF)</a:t>
            </a:r>
          </a:p>
          <a:p>
            <a:r>
              <a:rPr lang="en-US" dirty="0">
                <a:solidFill>
                  <a:schemeClr val="bg1"/>
                </a:solidFill>
              </a:rPr>
              <a:t>ARO – Annual Rate of Occurrence (scale 0 - 0.1)</a:t>
            </a:r>
          </a:p>
          <a:p>
            <a:r>
              <a:rPr lang="en-US" dirty="0">
                <a:solidFill>
                  <a:schemeClr val="bg1"/>
                </a:solidFill>
              </a:rPr>
              <a:t>ALE – Annualized Loss Expectancy (SLE * ARO)</a:t>
            </a:r>
          </a:p>
          <a:p>
            <a:endParaRPr lang="en-US" dirty="0">
              <a:solidFill>
                <a:schemeClr val="bg1"/>
              </a:solidFill>
            </a:endParaRPr>
          </a:p>
          <a:p>
            <a:r>
              <a:rPr lang="en-US" dirty="0">
                <a:solidFill>
                  <a:schemeClr val="bg1"/>
                </a:solidFill>
              </a:rPr>
              <a:t>Example:</a:t>
            </a:r>
          </a:p>
          <a:p>
            <a:endParaRPr lang="en-US" dirty="0"/>
          </a:p>
          <a:p>
            <a:endParaRPr lang="en-US" dirty="0"/>
          </a:p>
        </p:txBody>
      </p:sp>
      <p:pic>
        <p:nvPicPr>
          <p:cNvPr id="39" name="Picture 38">
            <a:extLst>
              <a:ext uri="{FF2B5EF4-FFF2-40B4-BE49-F238E27FC236}">
                <a16:creationId xmlns:a16="http://schemas.microsoft.com/office/drawing/2014/main" id="{7CE6D20A-6B89-E2F9-34DA-56BE4DB4D00B}"/>
              </a:ext>
            </a:extLst>
          </p:cNvPr>
          <p:cNvPicPr>
            <a:picLocks noChangeAspect="1"/>
          </p:cNvPicPr>
          <p:nvPr/>
        </p:nvPicPr>
        <p:blipFill rotWithShape="1">
          <a:blip r:embed="rId3"/>
          <a:srcRect l="2436" t="12247" r="2961"/>
          <a:stretch/>
        </p:blipFill>
        <p:spPr>
          <a:xfrm>
            <a:off x="4164186" y="3308278"/>
            <a:ext cx="4664467" cy="8492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51"/>
          <p:cNvSpPr txBox="1">
            <a:spLocks noGrp="1"/>
          </p:cNvSpPr>
          <p:nvPr>
            <p:ph type="title"/>
          </p:nvPr>
        </p:nvSpPr>
        <p:spPr>
          <a:xfrm>
            <a:off x="2373050" y="565229"/>
            <a:ext cx="4040034" cy="50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TEAM CONTRIBUTION</a:t>
            </a:r>
            <a:endParaRPr dirty="0"/>
          </a:p>
        </p:txBody>
      </p:sp>
      <p:pic>
        <p:nvPicPr>
          <p:cNvPr id="25" name="Google Shape;1070;p64"/>
          <p:cNvPicPr preferRelativeResize="0"/>
          <p:nvPr/>
        </p:nvPicPr>
        <p:blipFill rotWithShape="1">
          <a:blip r:embed="rId3">
            <a:alphaModFix/>
          </a:blip>
          <a:srcRect t="16540" b="16547"/>
          <a:stretch/>
        </p:blipFill>
        <p:spPr>
          <a:xfrm>
            <a:off x="393148" y="2228671"/>
            <a:ext cx="2537717" cy="1478909"/>
          </a:xfrm>
          <a:prstGeom prst="rect">
            <a:avLst/>
          </a:prstGeom>
          <a:noFill/>
          <a:ln>
            <a:noFill/>
          </a:ln>
        </p:spPr>
      </p:pic>
      <p:cxnSp>
        <p:nvCxnSpPr>
          <p:cNvPr id="26" name="Google Shape;393;p43"/>
          <p:cNvCxnSpPr/>
          <p:nvPr/>
        </p:nvCxnSpPr>
        <p:spPr>
          <a:xfrm flipV="1">
            <a:off x="2504978" y="1207282"/>
            <a:ext cx="3657600" cy="16490"/>
          </a:xfrm>
          <a:prstGeom prst="straightConnector1">
            <a:avLst/>
          </a:prstGeom>
          <a:noFill/>
          <a:ln w="19050" cap="flat" cmpd="sng">
            <a:solidFill>
              <a:schemeClr val="accent2"/>
            </a:solidFill>
            <a:prstDash val="solid"/>
            <a:round/>
            <a:headEnd type="none" w="med" len="med"/>
            <a:tailEnd type="none" w="med" len="med"/>
          </a:ln>
        </p:spPr>
      </p:cxnSp>
      <p:pic>
        <p:nvPicPr>
          <p:cNvPr id="31" name="Google Shape;484;p49">
            <a:hlinkClick r:id="rId4"/>
          </p:cNvPr>
          <p:cNvPicPr preferRelativeResize="0"/>
          <p:nvPr/>
        </p:nvPicPr>
        <p:blipFill rotWithShape="1">
          <a:blip r:embed="rId5">
            <a:extLst>
              <a:ext uri="{28A0092B-C50C-407E-A947-70E740481C1C}">
                <a14:useLocalDpi xmlns:a14="http://schemas.microsoft.com/office/drawing/2010/main" val="0"/>
              </a:ext>
            </a:extLst>
          </a:blip>
          <a:srcRect l="19845" r="19781"/>
          <a:stretch/>
        </p:blipFill>
        <p:spPr>
          <a:xfrm>
            <a:off x="3522931" y="1590434"/>
            <a:ext cx="2743200" cy="2743200"/>
          </a:xfrm>
          <a:prstGeom prst="rect">
            <a:avLst/>
          </a:prstGeom>
          <a:noFill/>
          <a:ln>
            <a:noFill/>
          </a:ln>
        </p:spPr>
      </p:pic>
      <p:grpSp>
        <p:nvGrpSpPr>
          <p:cNvPr id="11" name="Group 10"/>
          <p:cNvGrpSpPr/>
          <p:nvPr/>
        </p:nvGrpSpPr>
        <p:grpSpPr>
          <a:xfrm>
            <a:off x="6858197" y="2377974"/>
            <a:ext cx="1538878" cy="1180302"/>
            <a:chOff x="7201581" y="4557665"/>
            <a:chExt cx="1538878" cy="1180302"/>
          </a:xfrm>
        </p:grpSpPr>
        <p:sp>
          <p:nvSpPr>
            <p:cNvPr id="32" name="Google Shape;486;p49"/>
            <p:cNvSpPr txBox="1"/>
            <p:nvPr/>
          </p:nvSpPr>
          <p:spPr>
            <a:xfrm>
              <a:off x="7445731" y="4608726"/>
              <a:ext cx="1202100"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B23363"/>
                  </a:solidFill>
                  <a:latin typeface="Roboto Black"/>
                  <a:ea typeface="Roboto Black"/>
                  <a:cs typeface="Roboto Black"/>
                  <a:sym typeface="Roboto Black"/>
                </a:rPr>
                <a:t>BASHINI</a:t>
              </a:r>
              <a:endParaRPr sz="1600" dirty="0">
                <a:solidFill>
                  <a:srgbClr val="B23363"/>
                </a:solidFill>
                <a:latin typeface="Roboto Black"/>
                <a:ea typeface="Roboto Black"/>
                <a:cs typeface="Roboto Black"/>
                <a:sym typeface="Roboto Black"/>
              </a:endParaRPr>
            </a:p>
          </p:txBody>
        </p:sp>
        <p:sp>
          <p:nvSpPr>
            <p:cNvPr id="33" name="Google Shape;487;p49"/>
            <p:cNvSpPr/>
            <p:nvPr/>
          </p:nvSpPr>
          <p:spPr>
            <a:xfrm rot="5400000">
              <a:off x="7180058" y="4579188"/>
              <a:ext cx="325321" cy="282275"/>
            </a:xfrm>
            <a:custGeom>
              <a:avLst/>
              <a:gdLst/>
              <a:ahLst/>
              <a:cxnLst/>
              <a:rect l="l" t="t" r="r" b="b"/>
              <a:pathLst>
                <a:path w="137994" h="119735" extrusionOk="0">
                  <a:moveTo>
                    <a:pt x="67234" y="0"/>
                  </a:moveTo>
                  <a:cubicBezTo>
                    <a:pt x="61404" y="0"/>
                    <a:pt x="55573" y="2901"/>
                    <a:pt x="52217" y="8703"/>
                  </a:cubicBezTo>
                  <a:lnTo>
                    <a:pt x="3072" y="93797"/>
                  </a:lnTo>
                  <a:cubicBezTo>
                    <a:pt x="1" y="99144"/>
                    <a:pt x="1" y="105742"/>
                    <a:pt x="3072" y="111089"/>
                  </a:cubicBezTo>
                  <a:cubicBezTo>
                    <a:pt x="6258" y="116436"/>
                    <a:pt x="11946" y="119735"/>
                    <a:pt x="18089" y="119735"/>
                  </a:cubicBezTo>
                  <a:lnTo>
                    <a:pt x="116379" y="119735"/>
                  </a:lnTo>
                  <a:cubicBezTo>
                    <a:pt x="129689" y="119735"/>
                    <a:pt x="137994" y="105287"/>
                    <a:pt x="131396" y="93797"/>
                  </a:cubicBezTo>
                  <a:lnTo>
                    <a:pt x="82250" y="8703"/>
                  </a:lnTo>
                  <a:cubicBezTo>
                    <a:pt x="78894" y="2901"/>
                    <a:pt x="73064" y="0"/>
                    <a:pt x="67234" y="0"/>
                  </a:cubicBezTo>
                  <a:close/>
                </a:path>
              </a:pathLst>
            </a:custGeom>
            <a:solidFill>
              <a:srgbClr val="B23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23363"/>
                </a:solidFill>
              </a:endParaRPr>
            </a:p>
          </p:txBody>
        </p:sp>
        <p:sp>
          <p:nvSpPr>
            <p:cNvPr id="34" name="Google Shape;488;p49"/>
            <p:cNvSpPr txBox="1"/>
            <p:nvPr/>
          </p:nvSpPr>
          <p:spPr>
            <a:xfrm>
              <a:off x="7445731" y="5030126"/>
              <a:ext cx="1294728"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F79324"/>
                  </a:solidFill>
                  <a:latin typeface="Roboto Black"/>
                  <a:ea typeface="Roboto Black"/>
                  <a:cs typeface="Roboto Black"/>
                  <a:sym typeface="Roboto Black"/>
                </a:rPr>
                <a:t>SHAMMIKA</a:t>
              </a:r>
              <a:endParaRPr sz="1600" dirty="0">
                <a:solidFill>
                  <a:srgbClr val="F79324"/>
                </a:solidFill>
                <a:latin typeface="Roboto Black"/>
                <a:ea typeface="Roboto Black"/>
                <a:cs typeface="Roboto Black"/>
                <a:sym typeface="Roboto Black"/>
              </a:endParaRPr>
            </a:p>
          </p:txBody>
        </p:sp>
        <p:sp>
          <p:nvSpPr>
            <p:cNvPr id="35" name="Google Shape;489;p49"/>
            <p:cNvSpPr/>
            <p:nvPr/>
          </p:nvSpPr>
          <p:spPr>
            <a:xfrm rot="5400000">
              <a:off x="7180058" y="5000588"/>
              <a:ext cx="325321" cy="282275"/>
            </a:xfrm>
            <a:custGeom>
              <a:avLst/>
              <a:gdLst/>
              <a:ahLst/>
              <a:cxnLst/>
              <a:rect l="l" t="t" r="r" b="b"/>
              <a:pathLst>
                <a:path w="137994" h="119735" extrusionOk="0">
                  <a:moveTo>
                    <a:pt x="67234" y="0"/>
                  </a:moveTo>
                  <a:cubicBezTo>
                    <a:pt x="61404" y="0"/>
                    <a:pt x="55573" y="2901"/>
                    <a:pt x="52217" y="8703"/>
                  </a:cubicBezTo>
                  <a:lnTo>
                    <a:pt x="3072" y="93797"/>
                  </a:lnTo>
                  <a:cubicBezTo>
                    <a:pt x="1" y="99144"/>
                    <a:pt x="1" y="105742"/>
                    <a:pt x="3072" y="111089"/>
                  </a:cubicBezTo>
                  <a:cubicBezTo>
                    <a:pt x="6258" y="116436"/>
                    <a:pt x="11946" y="119735"/>
                    <a:pt x="18089" y="119735"/>
                  </a:cubicBezTo>
                  <a:lnTo>
                    <a:pt x="116379" y="119735"/>
                  </a:lnTo>
                  <a:cubicBezTo>
                    <a:pt x="129689" y="119735"/>
                    <a:pt x="137994" y="105287"/>
                    <a:pt x="131396" y="93797"/>
                  </a:cubicBezTo>
                  <a:lnTo>
                    <a:pt x="82250" y="8703"/>
                  </a:lnTo>
                  <a:cubicBezTo>
                    <a:pt x="78894" y="2901"/>
                    <a:pt x="73064" y="0"/>
                    <a:pt x="67234" y="0"/>
                  </a:cubicBezTo>
                  <a:close/>
                </a:path>
              </a:pathLst>
            </a:custGeom>
            <a:solidFill>
              <a:srgbClr val="F793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90;p49"/>
            <p:cNvSpPr txBox="1"/>
            <p:nvPr/>
          </p:nvSpPr>
          <p:spPr>
            <a:xfrm>
              <a:off x="7445731" y="5463707"/>
              <a:ext cx="1202100" cy="22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accent4"/>
                  </a:solidFill>
                  <a:latin typeface="Roboto Black"/>
                  <a:ea typeface="Roboto Black"/>
                  <a:cs typeface="Roboto Black"/>
                  <a:sym typeface="Roboto Black"/>
                </a:rPr>
                <a:t>SULAKSHI</a:t>
              </a:r>
              <a:endParaRPr sz="1600" dirty="0">
                <a:solidFill>
                  <a:schemeClr val="accent4"/>
                </a:solidFill>
                <a:latin typeface="Roboto Black"/>
                <a:ea typeface="Roboto Black"/>
                <a:cs typeface="Roboto Black"/>
                <a:sym typeface="Roboto Black"/>
              </a:endParaRPr>
            </a:p>
          </p:txBody>
        </p:sp>
        <p:sp>
          <p:nvSpPr>
            <p:cNvPr id="37" name="Google Shape;491;p49"/>
            <p:cNvSpPr/>
            <p:nvPr/>
          </p:nvSpPr>
          <p:spPr>
            <a:xfrm rot="5400000">
              <a:off x="7180058" y="5434169"/>
              <a:ext cx="325321" cy="282275"/>
            </a:xfrm>
            <a:custGeom>
              <a:avLst/>
              <a:gdLst/>
              <a:ahLst/>
              <a:cxnLst/>
              <a:rect l="l" t="t" r="r" b="b"/>
              <a:pathLst>
                <a:path w="137994" h="119735" extrusionOk="0">
                  <a:moveTo>
                    <a:pt x="67234" y="0"/>
                  </a:moveTo>
                  <a:cubicBezTo>
                    <a:pt x="61404" y="0"/>
                    <a:pt x="55573" y="2901"/>
                    <a:pt x="52217" y="8703"/>
                  </a:cubicBezTo>
                  <a:lnTo>
                    <a:pt x="3072" y="93797"/>
                  </a:lnTo>
                  <a:cubicBezTo>
                    <a:pt x="1" y="99144"/>
                    <a:pt x="1" y="105742"/>
                    <a:pt x="3072" y="111089"/>
                  </a:cubicBezTo>
                  <a:cubicBezTo>
                    <a:pt x="6258" y="116436"/>
                    <a:pt x="11946" y="119735"/>
                    <a:pt x="18089" y="119735"/>
                  </a:cubicBezTo>
                  <a:lnTo>
                    <a:pt x="116379" y="119735"/>
                  </a:lnTo>
                  <a:cubicBezTo>
                    <a:pt x="129689" y="119735"/>
                    <a:pt x="137994" y="105287"/>
                    <a:pt x="131396" y="93797"/>
                  </a:cubicBezTo>
                  <a:lnTo>
                    <a:pt x="82250" y="8703"/>
                  </a:lnTo>
                  <a:cubicBezTo>
                    <a:pt x="78894" y="2901"/>
                    <a:pt x="73064" y="0"/>
                    <a:pt x="67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8"/>
          <p:cNvSpPr txBox="1">
            <a:spLocks noGrp="1"/>
          </p:cNvSpPr>
          <p:nvPr>
            <p:ph type="title"/>
          </p:nvPr>
        </p:nvSpPr>
        <p:spPr>
          <a:xfrm>
            <a:off x="668338" y="429643"/>
            <a:ext cx="6246169" cy="50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RISK MITIGATION STRATEGIES</a:t>
            </a:r>
            <a:endParaRPr dirty="0"/>
          </a:p>
        </p:txBody>
      </p:sp>
      <p:sp>
        <p:nvSpPr>
          <p:cNvPr id="469" name="Google Shape;469;p48"/>
          <p:cNvSpPr txBox="1">
            <a:spLocks noGrp="1"/>
          </p:cNvSpPr>
          <p:nvPr>
            <p:ph type="subTitle" idx="1"/>
          </p:nvPr>
        </p:nvSpPr>
        <p:spPr>
          <a:xfrm>
            <a:off x="1142590" y="1271291"/>
            <a:ext cx="562920" cy="15681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rPr>
              <a:t>1</a:t>
            </a:r>
            <a:endParaRPr dirty="0">
              <a:solidFill>
                <a:schemeClr val="bg1"/>
              </a:solidFill>
            </a:endParaRPr>
          </a:p>
        </p:txBody>
      </p:sp>
      <p:sp>
        <p:nvSpPr>
          <p:cNvPr id="41" name="Google Shape;469;p48"/>
          <p:cNvSpPr txBox="1">
            <a:spLocks noGrp="1"/>
          </p:cNvSpPr>
          <p:nvPr>
            <p:ph type="subTitle" idx="2"/>
          </p:nvPr>
        </p:nvSpPr>
        <p:spPr>
          <a:xfrm>
            <a:off x="1142590" y="1642024"/>
            <a:ext cx="562920" cy="15681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rPr>
              <a:t>2</a:t>
            </a:r>
            <a:endParaRPr dirty="0">
              <a:solidFill>
                <a:schemeClr val="bg1"/>
              </a:solidFill>
            </a:endParaRPr>
          </a:p>
        </p:txBody>
      </p:sp>
      <p:sp>
        <p:nvSpPr>
          <p:cNvPr id="44" name="Google Shape;469;p48"/>
          <p:cNvSpPr txBox="1">
            <a:spLocks noGrp="1"/>
          </p:cNvSpPr>
          <p:nvPr>
            <p:ph type="subTitle" idx="3"/>
          </p:nvPr>
        </p:nvSpPr>
        <p:spPr>
          <a:xfrm>
            <a:off x="1142590" y="2021328"/>
            <a:ext cx="562920" cy="15681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rPr>
              <a:t>3</a:t>
            </a:r>
            <a:endParaRPr dirty="0">
              <a:solidFill>
                <a:schemeClr val="bg1"/>
              </a:solidFill>
            </a:endParaRPr>
          </a:p>
        </p:txBody>
      </p:sp>
      <p:sp>
        <p:nvSpPr>
          <p:cNvPr id="47" name="Google Shape;469;p48"/>
          <p:cNvSpPr txBox="1">
            <a:spLocks noGrp="1"/>
          </p:cNvSpPr>
          <p:nvPr>
            <p:ph type="subTitle" idx="4"/>
          </p:nvPr>
        </p:nvSpPr>
        <p:spPr>
          <a:xfrm>
            <a:off x="1142590" y="2399819"/>
            <a:ext cx="562920" cy="15681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rPr>
              <a:t>4</a:t>
            </a:r>
            <a:endParaRPr dirty="0">
              <a:solidFill>
                <a:schemeClr val="bg1"/>
              </a:solidFill>
            </a:endParaRPr>
          </a:p>
        </p:txBody>
      </p:sp>
      <p:sp>
        <p:nvSpPr>
          <p:cNvPr id="50" name="Google Shape;469;p48"/>
          <p:cNvSpPr txBox="1">
            <a:spLocks noGrp="1"/>
          </p:cNvSpPr>
          <p:nvPr>
            <p:ph type="subTitle" idx="5"/>
          </p:nvPr>
        </p:nvSpPr>
        <p:spPr>
          <a:xfrm>
            <a:off x="1142590" y="2786522"/>
            <a:ext cx="562920" cy="15681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rPr>
              <a:t>5</a:t>
            </a:r>
            <a:endParaRPr dirty="0">
              <a:solidFill>
                <a:schemeClr val="bg1"/>
              </a:solidFill>
            </a:endParaRPr>
          </a:p>
        </p:txBody>
      </p:sp>
      <p:sp>
        <p:nvSpPr>
          <p:cNvPr id="56" name="Google Shape;469;p48"/>
          <p:cNvSpPr txBox="1">
            <a:spLocks noGrp="1"/>
          </p:cNvSpPr>
          <p:nvPr>
            <p:ph type="subTitle" idx="6"/>
          </p:nvPr>
        </p:nvSpPr>
        <p:spPr>
          <a:xfrm>
            <a:off x="1142590" y="3159409"/>
            <a:ext cx="562920" cy="15681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rPr>
              <a:t>6</a:t>
            </a:r>
            <a:endParaRPr dirty="0">
              <a:solidFill>
                <a:schemeClr val="bg1"/>
              </a:solidFill>
            </a:endParaRPr>
          </a:p>
        </p:txBody>
      </p:sp>
      <p:sp>
        <p:nvSpPr>
          <p:cNvPr id="25" name="Google Shape;469;p48"/>
          <p:cNvSpPr txBox="1">
            <a:spLocks noGrp="1"/>
          </p:cNvSpPr>
          <p:nvPr>
            <p:ph type="subTitle" idx="7"/>
          </p:nvPr>
        </p:nvSpPr>
        <p:spPr>
          <a:xfrm>
            <a:off x="1142590" y="3521857"/>
            <a:ext cx="562920" cy="15681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rPr>
              <a:t>7</a:t>
            </a:r>
            <a:endParaRPr dirty="0">
              <a:solidFill>
                <a:schemeClr val="bg1"/>
              </a:solidFill>
            </a:endParaRPr>
          </a:p>
        </p:txBody>
      </p:sp>
      <p:sp>
        <p:nvSpPr>
          <p:cNvPr id="27" name="Google Shape;469;p48"/>
          <p:cNvSpPr txBox="1">
            <a:spLocks noGrp="1"/>
          </p:cNvSpPr>
          <p:nvPr>
            <p:ph type="subTitle" idx="8"/>
          </p:nvPr>
        </p:nvSpPr>
        <p:spPr>
          <a:xfrm>
            <a:off x="1142590" y="3911234"/>
            <a:ext cx="562920" cy="15681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rPr>
              <a:t>8</a:t>
            </a:r>
            <a:endParaRPr dirty="0">
              <a:solidFill>
                <a:schemeClr val="bg1"/>
              </a:solidFill>
            </a:endParaRPr>
          </a:p>
        </p:txBody>
      </p:sp>
      <p:sp>
        <p:nvSpPr>
          <p:cNvPr id="29" name="Google Shape;469;p48"/>
          <p:cNvSpPr txBox="1">
            <a:spLocks noGrp="1"/>
          </p:cNvSpPr>
          <p:nvPr>
            <p:ph type="subTitle" idx="4294967295"/>
          </p:nvPr>
        </p:nvSpPr>
        <p:spPr>
          <a:xfrm>
            <a:off x="0" y="4254500"/>
            <a:ext cx="561975" cy="1571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rPr>
              <a:t>9</a:t>
            </a:r>
            <a:endParaRPr dirty="0">
              <a:solidFill>
                <a:schemeClr val="bg1"/>
              </a:solidFill>
            </a:endParaRPr>
          </a:p>
        </p:txBody>
      </p:sp>
      <p:sp>
        <p:nvSpPr>
          <p:cNvPr id="451" name="Google Shape;451;p48"/>
          <p:cNvSpPr/>
          <p:nvPr/>
        </p:nvSpPr>
        <p:spPr>
          <a:xfrm>
            <a:off x="1147389" y="1202518"/>
            <a:ext cx="558121" cy="287235"/>
          </a:xfrm>
          <a:custGeom>
            <a:avLst/>
            <a:gdLst/>
            <a:ahLst/>
            <a:cxnLst/>
            <a:rect l="l" t="t" r="r" b="b"/>
            <a:pathLst>
              <a:path w="53816" h="13707" extrusionOk="0">
                <a:moveTo>
                  <a:pt x="763" y="0"/>
                </a:moveTo>
                <a:cubicBezTo>
                  <a:pt x="245" y="0"/>
                  <a:pt x="0" y="627"/>
                  <a:pt x="382" y="981"/>
                </a:cubicBezTo>
                <a:lnTo>
                  <a:pt x="6186" y="6458"/>
                </a:lnTo>
                <a:cubicBezTo>
                  <a:pt x="6404" y="6676"/>
                  <a:pt x="6404" y="7058"/>
                  <a:pt x="6186" y="7276"/>
                </a:cubicBezTo>
                <a:lnTo>
                  <a:pt x="382" y="12752"/>
                </a:lnTo>
                <a:cubicBezTo>
                  <a:pt x="0" y="13107"/>
                  <a:pt x="245" y="13706"/>
                  <a:pt x="763" y="13706"/>
                </a:cubicBezTo>
                <a:lnTo>
                  <a:pt x="46540" y="13706"/>
                </a:lnTo>
                <a:cubicBezTo>
                  <a:pt x="46676" y="13706"/>
                  <a:pt x="46812" y="13652"/>
                  <a:pt x="46921" y="13570"/>
                </a:cubicBezTo>
                <a:lnTo>
                  <a:pt x="53597" y="7248"/>
                </a:lnTo>
                <a:cubicBezTo>
                  <a:pt x="53815" y="7030"/>
                  <a:pt x="53815" y="6676"/>
                  <a:pt x="53597" y="6431"/>
                </a:cubicBezTo>
                <a:lnTo>
                  <a:pt x="46921" y="164"/>
                </a:lnTo>
                <a:cubicBezTo>
                  <a:pt x="46812" y="55"/>
                  <a:pt x="46676" y="0"/>
                  <a:pt x="465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9" name="TextBox 8"/>
          <p:cNvSpPr txBox="1"/>
          <p:nvPr/>
        </p:nvSpPr>
        <p:spPr>
          <a:xfrm>
            <a:off x="1838535" y="1192246"/>
            <a:ext cx="3172663" cy="307777"/>
          </a:xfrm>
          <a:prstGeom prst="rect">
            <a:avLst/>
          </a:prstGeom>
          <a:noFill/>
        </p:spPr>
        <p:txBody>
          <a:bodyPr wrap="none" rtlCol="0">
            <a:spAutoFit/>
          </a:bodyPr>
          <a:lstStyle/>
          <a:p>
            <a:r>
              <a:rPr lang="en-US" dirty="0">
                <a:solidFill>
                  <a:schemeClr val="bg1"/>
                </a:solidFill>
                <a:ea typeface="Times New Roman" panose="02020603050405020304" pitchFamily="18" charset="0"/>
              </a:rPr>
              <a:t>Implement multi-factor authentication</a:t>
            </a:r>
          </a:p>
        </p:txBody>
      </p:sp>
      <p:sp>
        <p:nvSpPr>
          <p:cNvPr id="40" name="Google Shape;451;p48"/>
          <p:cNvSpPr/>
          <p:nvPr/>
        </p:nvSpPr>
        <p:spPr>
          <a:xfrm>
            <a:off x="1147389" y="1573251"/>
            <a:ext cx="558121" cy="287235"/>
          </a:xfrm>
          <a:custGeom>
            <a:avLst/>
            <a:gdLst/>
            <a:ahLst/>
            <a:cxnLst/>
            <a:rect l="l" t="t" r="r" b="b"/>
            <a:pathLst>
              <a:path w="53816" h="13707" extrusionOk="0">
                <a:moveTo>
                  <a:pt x="763" y="0"/>
                </a:moveTo>
                <a:cubicBezTo>
                  <a:pt x="245" y="0"/>
                  <a:pt x="0" y="627"/>
                  <a:pt x="382" y="981"/>
                </a:cubicBezTo>
                <a:lnTo>
                  <a:pt x="6186" y="6458"/>
                </a:lnTo>
                <a:cubicBezTo>
                  <a:pt x="6404" y="6676"/>
                  <a:pt x="6404" y="7058"/>
                  <a:pt x="6186" y="7276"/>
                </a:cubicBezTo>
                <a:lnTo>
                  <a:pt x="382" y="12752"/>
                </a:lnTo>
                <a:cubicBezTo>
                  <a:pt x="0" y="13107"/>
                  <a:pt x="245" y="13706"/>
                  <a:pt x="763" y="13706"/>
                </a:cubicBezTo>
                <a:lnTo>
                  <a:pt x="46540" y="13706"/>
                </a:lnTo>
                <a:cubicBezTo>
                  <a:pt x="46676" y="13706"/>
                  <a:pt x="46812" y="13652"/>
                  <a:pt x="46921" y="13570"/>
                </a:cubicBezTo>
                <a:lnTo>
                  <a:pt x="53597" y="7248"/>
                </a:lnTo>
                <a:cubicBezTo>
                  <a:pt x="53815" y="7030"/>
                  <a:pt x="53815" y="6676"/>
                  <a:pt x="53597" y="6431"/>
                </a:cubicBezTo>
                <a:lnTo>
                  <a:pt x="46921" y="164"/>
                </a:lnTo>
                <a:cubicBezTo>
                  <a:pt x="46812" y="55"/>
                  <a:pt x="46676" y="0"/>
                  <a:pt x="46540" y="0"/>
                </a:cubicBezTo>
                <a:close/>
              </a:path>
            </a:pathLst>
          </a:custGeom>
          <a:solidFill>
            <a:srgbClr val="F793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2" name="TextBox 41"/>
          <p:cNvSpPr txBox="1"/>
          <p:nvPr/>
        </p:nvSpPr>
        <p:spPr>
          <a:xfrm>
            <a:off x="1838535" y="1565852"/>
            <a:ext cx="2776722" cy="307777"/>
          </a:xfrm>
          <a:prstGeom prst="rect">
            <a:avLst/>
          </a:prstGeom>
          <a:noFill/>
        </p:spPr>
        <p:txBody>
          <a:bodyPr wrap="none" rtlCol="0">
            <a:spAutoFit/>
          </a:bodyPr>
          <a:lstStyle/>
          <a:p>
            <a:r>
              <a:rPr lang="en-US" dirty="0">
                <a:solidFill>
                  <a:schemeClr val="bg1"/>
                </a:solidFill>
                <a:ea typeface="Times New Roman" panose="02020603050405020304" pitchFamily="18" charset="0"/>
              </a:rPr>
              <a:t>Secure accounts and privileges </a:t>
            </a:r>
          </a:p>
        </p:txBody>
      </p:sp>
      <p:sp>
        <p:nvSpPr>
          <p:cNvPr id="43" name="Google Shape;451;p48"/>
          <p:cNvSpPr/>
          <p:nvPr/>
        </p:nvSpPr>
        <p:spPr>
          <a:xfrm>
            <a:off x="1147389" y="1952555"/>
            <a:ext cx="558121" cy="287235"/>
          </a:xfrm>
          <a:custGeom>
            <a:avLst/>
            <a:gdLst/>
            <a:ahLst/>
            <a:cxnLst/>
            <a:rect l="l" t="t" r="r" b="b"/>
            <a:pathLst>
              <a:path w="53816" h="13707" extrusionOk="0">
                <a:moveTo>
                  <a:pt x="763" y="0"/>
                </a:moveTo>
                <a:cubicBezTo>
                  <a:pt x="245" y="0"/>
                  <a:pt x="0" y="627"/>
                  <a:pt x="382" y="981"/>
                </a:cubicBezTo>
                <a:lnTo>
                  <a:pt x="6186" y="6458"/>
                </a:lnTo>
                <a:cubicBezTo>
                  <a:pt x="6404" y="6676"/>
                  <a:pt x="6404" y="7058"/>
                  <a:pt x="6186" y="7276"/>
                </a:cubicBezTo>
                <a:lnTo>
                  <a:pt x="382" y="12752"/>
                </a:lnTo>
                <a:cubicBezTo>
                  <a:pt x="0" y="13107"/>
                  <a:pt x="245" y="13706"/>
                  <a:pt x="763" y="13706"/>
                </a:cubicBezTo>
                <a:lnTo>
                  <a:pt x="46540" y="13706"/>
                </a:lnTo>
                <a:cubicBezTo>
                  <a:pt x="46676" y="13706"/>
                  <a:pt x="46812" y="13652"/>
                  <a:pt x="46921" y="13570"/>
                </a:cubicBezTo>
                <a:lnTo>
                  <a:pt x="53597" y="7248"/>
                </a:lnTo>
                <a:cubicBezTo>
                  <a:pt x="53815" y="7030"/>
                  <a:pt x="53815" y="6676"/>
                  <a:pt x="53597" y="6431"/>
                </a:cubicBezTo>
                <a:lnTo>
                  <a:pt x="46921" y="164"/>
                </a:lnTo>
                <a:cubicBezTo>
                  <a:pt x="46812" y="55"/>
                  <a:pt x="46676" y="0"/>
                  <a:pt x="465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5" name="TextBox 44"/>
          <p:cNvSpPr txBox="1"/>
          <p:nvPr/>
        </p:nvSpPr>
        <p:spPr>
          <a:xfrm>
            <a:off x="1838535" y="1942283"/>
            <a:ext cx="3084499" cy="307777"/>
          </a:xfrm>
          <a:prstGeom prst="rect">
            <a:avLst/>
          </a:prstGeom>
          <a:noFill/>
        </p:spPr>
        <p:txBody>
          <a:bodyPr wrap="none" rtlCol="0">
            <a:spAutoFit/>
          </a:bodyPr>
          <a:lstStyle/>
          <a:p>
            <a:r>
              <a:rPr lang="en-US" dirty="0">
                <a:solidFill>
                  <a:schemeClr val="bg1"/>
                </a:solidFill>
                <a:ea typeface="Times New Roman" panose="02020603050405020304" pitchFamily="18" charset="0"/>
              </a:rPr>
              <a:t>Continuously monitor network traffic</a:t>
            </a:r>
          </a:p>
        </p:txBody>
      </p:sp>
      <p:sp>
        <p:nvSpPr>
          <p:cNvPr id="46" name="Google Shape;451;p48"/>
          <p:cNvSpPr/>
          <p:nvPr/>
        </p:nvSpPr>
        <p:spPr>
          <a:xfrm>
            <a:off x="1147389" y="2331046"/>
            <a:ext cx="558121" cy="287235"/>
          </a:xfrm>
          <a:custGeom>
            <a:avLst/>
            <a:gdLst/>
            <a:ahLst/>
            <a:cxnLst/>
            <a:rect l="l" t="t" r="r" b="b"/>
            <a:pathLst>
              <a:path w="53816" h="13707" extrusionOk="0">
                <a:moveTo>
                  <a:pt x="763" y="0"/>
                </a:moveTo>
                <a:cubicBezTo>
                  <a:pt x="245" y="0"/>
                  <a:pt x="0" y="627"/>
                  <a:pt x="382" y="981"/>
                </a:cubicBezTo>
                <a:lnTo>
                  <a:pt x="6186" y="6458"/>
                </a:lnTo>
                <a:cubicBezTo>
                  <a:pt x="6404" y="6676"/>
                  <a:pt x="6404" y="7058"/>
                  <a:pt x="6186" y="7276"/>
                </a:cubicBezTo>
                <a:lnTo>
                  <a:pt x="382" y="12752"/>
                </a:lnTo>
                <a:cubicBezTo>
                  <a:pt x="0" y="13107"/>
                  <a:pt x="245" y="13706"/>
                  <a:pt x="763" y="13706"/>
                </a:cubicBezTo>
                <a:lnTo>
                  <a:pt x="46540" y="13706"/>
                </a:lnTo>
                <a:cubicBezTo>
                  <a:pt x="46676" y="13706"/>
                  <a:pt x="46812" y="13652"/>
                  <a:pt x="46921" y="13570"/>
                </a:cubicBezTo>
                <a:lnTo>
                  <a:pt x="53597" y="7248"/>
                </a:lnTo>
                <a:cubicBezTo>
                  <a:pt x="53815" y="7030"/>
                  <a:pt x="53815" y="6676"/>
                  <a:pt x="53597" y="6431"/>
                </a:cubicBezTo>
                <a:lnTo>
                  <a:pt x="46921" y="164"/>
                </a:lnTo>
                <a:cubicBezTo>
                  <a:pt x="46812" y="55"/>
                  <a:pt x="46676" y="0"/>
                  <a:pt x="46540" y="0"/>
                </a:cubicBezTo>
                <a:close/>
              </a:path>
            </a:pathLst>
          </a:custGeom>
          <a:solidFill>
            <a:srgbClr val="F793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8" name="TextBox 47"/>
          <p:cNvSpPr txBox="1"/>
          <p:nvPr/>
        </p:nvSpPr>
        <p:spPr>
          <a:xfrm>
            <a:off x="1839074" y="2320774"/>
            <a:ext cx="2468946" cy="307777"/>
          </a:xfrm>
          <a:prstGeom prst="rect">
            <a:avLst/>
          </a:prstGeom>
          <a:noFill/>
        </p:spPr>
        <p:txBody>
          <a:bodyPr wrap="none" rtlCol="0">
            <a:spAutoFit/>
          </a:bodyPr>
          <a:lstStyle/>
          <a:p>
            <a:r>
              <a:rPr lang="en-US" dirty="0">
                <a:solidFill>
                  <a:schemeClr val="bg1"/>
                </a:solidFill>
                <a:ea typeface="Times New Roman" panose="02020603050405020304" pitchFamily="18" charset="0"/>
              </a:rPr>
              <a:t>Utilize system recovery plan</a:t>
            </a:r>
          </a:p>
        </p:txBody>
      </p:sp>
      <p:sp>
        <p:nvSpPr>
          <p:cNvPr id="49" name="Google Shape;451;p48"/>
          <p:cNvSpPr/>
          <p:nvPr/>
        </p:nvSpPr>
        <p:spPr>
          <a:xfrm>
            <a:off x="1147389" y="2717749"/>
            <a:ext cx="558121" cy="287235"/>
          </a:xfrm>
          <a:custGeom>
            <a:avLst/>
            <a:gdLst/>
            <a:ahLst/>
            <a:cxnLst/>
            <a:rect l="l" t="t" r="r" b="b"/>
            <a:pathLst>
              <a:path w="53816" h="13707" extrusionOk="0">
                <a:moveTo>
                  <a:pt x="763" y="0"/>
                </a:moveTo>
                <a:cubicBezTo>
                  <a:pt x="245" y="0"/>
                  <a:pt x="0" y="627"/>
                  <a:pt x="382" y="981"/>
                </a:cubicBezTo>
                <a:lnTo>
                  <a:pt x="6186" y="6458"/>
                </a:lnTo>
                <a:cubicBezTo>
                  <a:pt x="6404" y="6676"/>
                  <a:pt x="6404" y="7058"/>
                  <a:pt x="6186" y="7276"/>
                </a:cubicBezTo>
                <a:lnTo>
                  <a:pt x="382" y="12752"/>
                </a:lnTo>
                <a:cubicBezTo>
                  <a:pt x="0" y="13107"/>
                  <a:pt x="245" y="13706"/>
                  <a:pt x="763" y="13706"/>
                </a:cubicBezTo>
                <a:lnTo>
                  <a:pt x="46540" y="13706"/>
                </a:lnTo>
                <a:cubicBezTo>
                  <a:pt x="46676" y="13706"/>
                  <a:pt x="46812" y="13652"/>
                  <a:pt x="46921" y="13570"/>
                </a:cubicBezTo>
                <a:lnTo>
                  <a:pt x="53597" y="7248"/>
                </a:lnTo>
                <a:cubicBezTo>
                  <a:pt x="53815" y="7030"/>
                  <a:pt x="53815" y="6676"/>
                  <a:pt x="53597" y="6431"/>
                </a:cubicBezTo>
                <a:lnTo>
                  <a:pt x="46921" y="164"/>
                </a:lnTo>
                <a:cubicBezTo>
                  <a:pt x="46812" y="55"/>
                  <a:pt x="46676" y="0"/>
                  <a:pt x="465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1" name="TextBox 50"/>
          <p:cNvSpPr txBox="1"/>
          <p:nvPr/>
        </p:nvSpPr>
        <p:spPr>
          <a:xfrm>
            <a:off x="1838272" y="2707559"/>
            <a:ext cx="3951723" cy="307777"/>
          </a:xfrm>
          <a:prstGeom prst="rect">
            <a:avLst/>
          </a:prstGeom>
          <a:noFill/>
        </p:spPr>
        <p:txBody>
          <a:bodyPr wrap="none" rtlCol="0">
            <a:spAutoFit/>
          </a:bodyPr>
          <a:lstStyle/>
          <a:p>
            <a:r>
              <a:rPr lang="en-US" dirty="0">
                <a:solidFill>
                  <a:schemeClr val="bg1"/>
                </a:solidFill>
                <a:ea typeface="Times New Roman" panose="02020603050405020304" pitchFamily="18" charset="0"/>
              </a:rPr>
              <a:t>Administer systems and configurations actively</a:t>
            </a:r>
          </a:p>
        </p:txBody>
      </p:sp>
      <p:sp>
        <p:nvSpPr>
          <p:cNvPr id="55" name="Google Shape;451;p48"/>
          <p:cNvSpPr/>
          <p:nvPr/>
        </p:nvSpPr>
        <p:spPr>
          <a:xfrm>
            <a:off x="1147389" y="3090636"/>
            <a:ext cx="558121" cy="287235"/>
          </a:xfrm>
          <a:custGeom>
            <a:avLst/>
            <a:gdLst/>
            <a:ahLst/>
            <a:cxnLst/>
            <a:rect l="l" t="t" r="r" b="b"/>
            <a:pathLst>
              <a:path w="53816" h="13707" extrusionOk="0">
                <a:moveTo>
                  <a:pt x="763" y="0"/>
                </a:moveTo>
                <a:cubicBezTo>
                  <a:pt x="245" y="0"/>
                  <a:pt x="0" y="627"/>
                  <a:pt x="382" y="981"/>
                </a:cubicBezTo>
                <a:lnTo>
                  <a:pt x="6186" y="6458"/>
                </a:lnTo>
                <a:cubicBezTo>
                  <a:pt x="6404" y="6676"/>
                  <a:pt x="6404" y="7058"/>
                  <a:pt x="6186" y="7276"/>
                </a:cubicBezTo>
                <a:lnTo>
                  <a:pt x="382" y="12752"/>
                </a:lnTo>
                <a:cubicBezTo>
                  <a:pt x="0" y="13107"/>
                  <a:pt x="245" y="13706"/>
                  <a:pt x="763" y="13706"/>
                </a:cubicBezTo>
                <a:lnTo>
                  <a:pt x="46540" y="13706"/>
                </a:lnTo>
                <a:cubicBezTo>
                  <a:pt x="46676" y="13706"/>
                  <a:pt x="46812" y="13652"/>
                  <a:pt x="46921" y="13570"/>
                </a:cubicBezTo>
                <a:lnTo>
                  <a:pt x="53597" y="7248"/>
                </a:lnTo>
                <a:cubicBezTo>
                  <a:pt x="53815" y="7030"/>
                  <a:pt x="53815" y="6676"/>
                  <a:pt x="53597" y="6431"/>
                </a:cubicBezTo>
                <a:lnTo>
                  <a:pt x="46921" y="164"/>
                </a:lnTo>
                <a:cubicBezTo>
                  <a:pt x="46812" y="55"/>
                  <a:pt x="46676" y="0"/>
                  <a:pt x="46540" y="0"/>
                </a:cubicBezTo>
                <a:close/>
              </a:path>
            </a:pathLst>
          </a:custGeom>
          <a:solidFill>
            <a:srgbClr val="F793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7" name="TextBox 56"/>
          <p:cNvSpPr txBox="1"/>
          <p:nvPr/>
        </p:nvSpPr>
        <p:spPr>
          <a:xfrm>
            <a:off x="1838010" y="3083506"/>
            <a:ext cx="3462807" cy="307777"/>
          </a:xfrm>
          <a:prstGeom prst="rect">
            <a:avLst/>
          </a:prstGeom>
          <a:noFill/>
        </p:spPr>
        <p:txBody>
          <a:bodyPr wrap="none" rtlCol="0">
            <a:spAutoFit/>
          </a:bodyPr>
          <a:lstStyle/>
          <a:p>
            <a:r>
              <a:rPr lang="en-US" dirty="0">
                <a:solidFill>
                  <a:schemeClr val="bg1"/>
                </a:solidFill>
                <a:ea typeface="Times New Roman" panose="02020603050405020304" pitchFamily="18" charset="0"/>
              </a:rPr>
              <a:t>Keeping software applications up to date</a:t>
            </a:r>
          </a:p>
        </p:txBody>
      </p:sp>
      <p:sp>
        <p:nvSpPr>
          <p:cNvPr id="24" name="Google Shape;451;p48"/>
          <p:cNvSpPr/>
          <p:nvPr/>
        </p:nvSpPr>
        <p:spPr>
          <a:xfrm>
            <a:off x="1147389" y="3453084"/>
            <a:ext cx="558121" cy="287235"/>
          </a:xfrm>
          <a:custGeom>
            <a:avLst/>
            <a:gdLst/>
            <a:ahLst/>
            <a:cxnLst/>
            <a:rect l="l" t="t" r="r" b="b"/>
            <a:pathLst>
              <a:path w="53816" h="13707" extrusionOk="0">
                <a:moveTo>
                  <a:pt x="763" y="0"/>
                </a:moveTo>
                <a:cubicBezTo>
                  <a:pt x="245" y="0"/>
                  <a:pt x="0" y="627"/>
                  <a:pt x="382" y="981"/>
                </a:cubicBezTo>
                <a:lnTo>
                  <a:pt x="6186" y="6458"/>
                </a:lnTo>
                <a:cubicBezTo>
                  <a:pt x="6404" y="6676"/>
                  <a:pt x="6404" y="7058"/>
                  <a:pt x="6186" y="7276"/>
                </a:cubicBezTo>
                <a:lnTo>
                  <a:pt x="382" y="12752"/>
                </a:lnTo>
                <a:cubicBezTo>
                  <a:pt x="0" y="13107"/>
                  <a:pt x="245" y="13706"/>
                  <a:pt x="763" y="13706"/>
                </a:cubicBezTo>
                <a:lnTo>
                  <a:pt x="46540" y="13706"/>
                </a:lnTo>
                <a:cubicBezTo>
                  <a:pt x="46676" y="13706"/>
                  <a:pt x="46812" y="13652"/>
                  <a:pt x="46921" y="13570"/>
                </a:cubicBezTo>
                <a:lnTo>
                  <a:pt x="53597" y="7248"/>
                </a:lnTo>
                <a:cubicBezTo>
                  <a:pt x="53815" y="7030"/>
                  <a:pt x="53815" y="6676"/>
                  <a:pt x="53597" y="6431"/>
                </a:cubicBezTo>
                <a:lnTo>
                  <a:pt x="46921" y="164"/>
                </a:lnTo>
                <a:cubicBezTo>
                  <a:pt x="46812" y="55"/>
                  <a:pt x="46676" y="0"/>
                  <a:pt x="465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6" name="Google Shape;451;p48"/>
          <p:cNvSpPr/>
          <p:nvPr/>
        </p:nvSpPr>
        <p:spPr>
          <a:xfrm>
            <a:off x="1147389" y="3842461"/>
            <a:ext cx="558121" cy="287235"/>
          </a:xfrm>
          <a:custGeom>
            <a:avLst/>
            <a:gdLst/>
            <a:ahLst/>
            <a:cxnLst/>
            <a:rect l="l" t="t" r="r" b="b"/>
            <a:pathLst>
              <a:path w="53816" h="13707" extrusionOk="0">
                <a:moveTo>
                  <a:pt x="763" y="0"/>
                </a:moveTo>
                <a:cubicBezTo>
                  <a:pt x="245" y="0"/>
                  <a:pt x="0" y="627"/>
                  <a:pt x="382" y="981"/>
                </a:cubicBezTo>
                <a:lnTo>
                  <a:pt x="6186" y="6458"/>
                </a:lnTo>
                <a:cubicBezTo>
                  <a:pt x="6404" y="6676"/>
                  <a:pt x="6404" y="7058"/>
                  <a:pt x="6186" y="7276"/>
                </a:cubicBezTo>
                <a:lnTo>
                  <a:pt x="382" y="12752"/>
                </a:lnTo>
                <a:cubicBezTo>
                  <a:pt x="0" y="13107"/>
                  <a:pt x="245" y="13706"/>
                  <a:pt x="763" y="13706"/>
                </a:cubicBezTo>
                <a:lnTo>
                  <a:pt x="46540" y="13706"/>
                </a:lnTo>
                <a:cubicBezTo>
                  <a:pt x="46676" y="13706"/>
                  <a:pt x="46812" y="13652"/>
                  <a:pt x="46921" y="13570"/>
                </a:cubicBezTo>
                <a:lnTo>
                  <a:pt x="53597" y="7248"/>
                </a:lnTo>
                <a:cubicBezTo>
                  <a:pt x="53815" y="7030"/>
                  <a:pt x="53815" y="6676"/>
                  <a:pt x="53597" y="6431"/>
                </a:cubicBezTo>
                <a:lnTo>
                  <a:pt x="46921" y="164"/>
                </a:lnTo>
                <a:cubicBezTo>
                  <a:pt x="46812" y="55"/>
                  <a:pt x="46676" y="0"/>
                  <a:pt x="46540" y="0"/>
                </a:cubicBezTo>
                <a:close/>
              </a:path>
            </a:pathLst>
          </a:custGeom>
          <a:solidFill>
            <a:srgbClr val="F793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8" name="Google Shape;451;p48"/>
          <p:cNvSpPr/>
          <p:nvPr/>
        </p:nvSpPr>
        <p:spPr>
          <a:xfrm>
            <a:off x="1147389" y="4185620"/>
            <a:ext cx="558121" cy="287235"/>
          </a:xfrm>
          <a:custGeom>
            <a:avLst/>
            <a:gdLst/>
            <a:ahLst/>
            <a:cxnLst/>
            <a:rect l="l" t="t" r="r" b="b"/>
            <a:pathLst>
              <a:path w="53816" h="13707" extrusionOk="0">
                <a:moveTo>
                  <a:pt x="763" y="0"/>
                </a:moveTo>
                <a:cubicBezTo>
                  <a:pt x="245" y="0"/>
                  <a:pt x="0" y="627"/>
                  <a:pt x="382" y="981"/>
                </a:cubicBezTo>
                <a:lnTo>
                  <a:pt x="6186" y="6458"/>
                </a:lnTo>
                <a:cubicBezTo>
                  <a:pt x="6404" y="6676"/>
                  <a:pt x="6404" y="7058"/>
                  <a:pt x="6186" y="7276"/>
                </a:cubicBezTo>
                <a:lnTo>
                  <a:pt x="382" y="12752"/>
                </a:lnTo>
                <a:cubicBezTo>
                  <a:pt x="0" y="13107"/>
                  <a:pt x="245" y="13706"/>
                  <a:pt x="763" y="13706"/>
                </a:cubicBezTo>
                <a:lnTo>
                  <a:pt x="46540" y="13706"/>
                </a:lnTo>
                <a:cubicBezTo>
                  <a:pt x="46676" y="13706"/>
                  <a:pt x="46812" y="13652"/>
                  <a:pt x="46921" y="13570"/>
                </a:cubicBezTo>
                <a:lnTo>
                  <a:pt x="53597" y="7248"/>
                </a:lnTo>
                <a:cubicBezTo>
                  <a:pt x="53815" y="7030"/>
                  <a:pt x="53815" y="6676"/>
                  <a:pt x="53597" y="6431"/>
                </a:cubicBezTo>
                <a:lnTo>
                  <a:pt x="46921" y="164"/>
                </a:lnTo>
                <a:cubicBezTo>
                  <a:pt x="46812" y="55"/>
                  <a:pt x="46676" y="0"/>
                  <a:pt x="465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0" name="TextBox 29"/>
          <p:cNvSpPr txBox="1"/>
          <p:nvPr/>
        </p:nvSpPr>
        <p:spPr>
          <a:xfrm>
            <a:off x="1838010" y="3442812"/>
            <a:ext cx="2395207" cy="307777"/>
          </a:xfrm>
          <a:prstGeom prst="rect">
            <a:avLst/>
          </a:prstGeom>
          <a:noFill/>
        </p:spPr>
        <p:txBody>
          <a:bodyPr wrap="none" rtlCol="0">
            <a:spAutoFit/>
          </a:bodyPr>
          <a:lstStyle/>
          <a:p>
            <a:r>
              <a:rPr lang="en-US" dirty="0">
                <a:solidFill>
                  <a:schemeClr val="bg1"/>
                </a:solidFill>
              </a:rPr>
              <a:t>Backup/Recovery solutions </a:t>
            </a:r>
            <a:endParaRPr lang="en-US" dirty="0">
              <a:solidFill>
                <a:schemeClr val="bg1"/>
              </a:solidFill>
              <a:ea typeface="Times New Roman" panose="02020603050405020304" pitchFamily="18" charset="0"/>
            </a:endParaRPr>
          </a:p>
        </p:txBody>
      </p:sp>
      <p:sp>
        <p:nvSpPr>
          <p:cNvPr id="31" name="TextBox 30"/>
          <p:cNvSpPr txBox="1"/>
          <p:nvPr/>
        </p:nvSpPr>
        <p:spPr>
          <a:xfrm>
            <a:off x="1838010" y="3836087"/>
            <a:ext cx="673582" cy="307777"/>
          </a:xfrm>
          <a:prstGeom prst="rect">
            <a:avLst/>
          </a:prstGeom>
          <a:noFill/>
        </p:spPr>
        <p:txBody>
          <a:bodyPr wrap="none" rtlCol="0">
            <a:spAutoFit/>
          </a:bodyPr>
          <a:lstStyle/>
          <a:p>
            <a:r>
              <a:rPr lang="en-US" dirty="0">
                <a:solidFill>
                  <a:schemeClr val="bg1"/>
                </a:solidFill>
              </a:rPr>
              <a:t>CCTV</a:t>
            </a:r>
            <a:endParaRPr lang="en-US" dirty="0">
              <a:solidFill>
                <a:schemeClr val="bg1"/>
              </a:solidFill>
              <a:ea typeface="Times New Roman" panose="02020603050405020304" pitchFamily="18" charset="0"/>
            </a:endParaRPr>
          </a:p>
        </p:txBody>
      </p:sp>
      <p:sp>
        <p:nvSpPr>
          <p:cNvPr id="32" name="TextBox 31"/>
          <p:cNvSpPr txBox="1"/>
          <p:nvPr/>
        </p:nvSpPr>
        <p:spPr>
          <a:xfrm>
            <a:off x="1838010" y="4175348"/>
            <a:ext cx="2561920" cy="307777"/>
          </a:xfrm>
          <a:prstGeom prst="rect">
            <a:avLst/>
          </a:prstGeom>
          <a:noFill/>
        </p:spPr>
        <p:txBody>
          <a:bodyPr wrap="none" rtlCol="0">
            <a:spAutoFit/>
          </a:bodyPr>
          <a:lstStyle/>
          <a:p>
            <a:r>
              <a:rPr lang="en-US" dirty="0">
                <a:solidFill>
                  <a:schemeClr val="bg1"/>
                </a:solidFill>
              </a:rPr>
              <a:t>Company infrastructure check</a:t>
            </a:r>
            <a:endParaRPr lang="en-US" dirty="0">
              <a:solidFill>
                <a:schemeClr val="bg1"/>
              </a:solidFill>
              <a:ea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POLICIES</a:t>
            </a:r>
          </a:p>
        </p:txBody>
      </p:sp>
      <p:sp>
        <p:nvSpPr>
          <p:cNvPr id="12" name="TextBox 11"/>
          <p:cNvSpPr txBox="1"/>
          <p:nvPr/>
        </p:nvSpPr>
        <p:spPr>
          <a:xfrm>
            <a:off x="778382" y="3392080"/>
            <a:ext cx="2054832" cy="523220"/>
          </a:xfrm>
          <a:prstGeom prst="rect">
            <a:avLst/>
          </a:prstGeom>
          <a:noFill/>
        </p:spPr>
        <p:txBody>
          <a:bodyPr wrap="square" rtlCol="0">
            <a:spAutoFit/>
          </a:bodyPr>
          <a:lstStyle/>
          <a:p>
            <a:pPr algn="ctr"/>
            <a:r>
              <a:rPr lang="en-US" dirty="0">
                <a:solidFill>
                  <a:schemeClr val="bg1"/>
                </a:solidFill>
              </a:rPr>
              <a:t>Network monitoring and remote access policy</a:t>
            </a:r>
          </a:p>
        </p:txBody>
      </p:sp>
      <p:grpSp>
        <p:nvGrpSpPr>
          <p:cNvPr id="13" name="Google Shape;606;p53"/>
          <p:cNvGrpSpPr/>
          <p:nvPr/>
        </p:nvGrpSpPr>
        <p:grpSpPr>
          <a:xfrm>
            <a:off x="972307" y="1453085"/>
            <a:ext cx="1665997" cy="1655122"/>
            <a:chOff x="1229226" y="1554925"/>
            <a:chExt cx="1665997" cy="1655122"/>
          </a:xfrm>
        </p:grpSpPr>
        <p:sp>
          <p:nvSpPr>
            <p:cNvPr id="14" name="Google Shape;607;p53"/>
            <p:cNvSpPr/>
            <p:nvPr/>
          </p:nvSpPr>
          <p:spPr>
            <a:xfrm>
              <a:off x="1912439" y="3103748"/>
              <a:ext cx="112454" cy="106299"/>
            </a:xfrm>
            <a:custGeom>
              <a:avLst/>
              <a:gdLst/>
              <a:ahLst/>
              <a:cxnLst/>
              <a:rect l="l" t="t" r="r" b="b"/>
              <a:pathLst>
                <a:path w="6285" h="5941" extrusionOk="0">
                  <a:moveTo>
                    <a:pt x="3102" y="1"/>
                  </a:moveTo>
                  <a:cubicBezTo>
                    <a:pt x="1624" y="1"/>
                    <a:pt x="358" y="1105"/>
                    <a:pt x="212" y="2613"/>
                  </a:cubicBezTo>
                  <a:cubicBezTo>
                    <a:pt x="1" y="4198"/>
                    <a:pt x="1162" y="5676"/>
                    <a:pt x="2799" y="5887"/>
                  </a:cubicBezTo>
                  <a:lnTo>
                    <a:pt x="3169" y="5940"/>
                  </a:lnTo>
                  <a:cubicBezTo>
                    <a:pt x="4648" y="5887"/>
                    <a:pt x="5915" y="4778"/>
                    <a:pt x="6074" y="3300"/>
                  </a:cubicBezTo>
                  <a:cubicBezTo>
                    <a:pt x="6285" y="1663"/>
                    <a:pt x="5123" y="184"/>
                    <a:pt x="3486" y="26"/>
                  </a:cubicBezTo>
                  <a:cubicBezTo>
                    <a:pt x="3357" y="9"/>
                    <a:pt x="3228" y="1"/>
                    <a:pt x="31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08;p53"/>
            <p:cNvSpPr/>
            <p:nvPr/>
          </p:nvSpPr>
          <p:spPr>
            <a:xfrm>
              <a:off x="2100487" y="3103748"/>
              <a:ext cx="112472" cy="105351"/>
            </a:xfrm>
            <a:custGeom>
              <a:avLst/>
              <a:gdLst/>
              <a:ahLst/>
              <a:cxnLst/>
              <a:rect l="l" t="t" r="r" b="b"/>
              <a:pathLst>
                <a:path w="6286" h="5888" extrusionOk="0">
                  <a:moveTo>
                    <a:pt x="3172" y="1"/>
                  </a:moveTo>
                  <a:cubicBezTo>
                    <a:pt x="3049" y="1"/>
                    <a:pt x="2925" y="9"/>
                    <a:pt x="2800" y="26"/>
                  </a:cubicBezTo>
                  <a:cubicBezTo>
                    <a:pt x="1163" y="237"/>
                    <a:pt x="1" y="1715"/>
                    <a:pt x="212" y="3353"/>
                  </a:cubicBezTo>
                  <a:cubicBezTo>
                    <a:pt x="370" y="4778"/>
                    <a:pt x="1638" y="5887"/>
                    <a:pt x="3116" y="5887"/>
                  </a:cubicBezTo>
                  <a:lnTo>
                    <a:pt x="3486" y="5887"/>
                  </a:lnTo>
                  <a:cubicBezTo>
                    <a:pt x="5070" y="5729"/>
                    <a:pt x="6285" y="4250"/>
                    <a:pt x="6074" y="2613"/>
                  </a:cubicBezTo>
                  <a:cubicBezTo>
                    <a:pt x="5879" y="1105"/>
                    <a:pt x="4610" y="1"/>
                    <a:pt x="3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09;p53"/>
            <p:cNvSpPr/>
            <p:nvPr/>
          </p:nvSpPr>
          <p:spPr>
            <a:xfrm>
              <a:off x="1726287" y="3059209"/>
              <a:ext cx="119075" cy="106425"/>
            </a:xfrm>
            <a:custGeom>
              <a:avLst/>
              <a:gdLst/>
              <a:ahLst/>
              <a:cxnLst/>
              <a:rect l="l" t="t" r="r" b="b"/>
              <a:pathLst>
                <a:path w="6655" h="5948" extrusionOk="0">
                  <a:moveTo>
                    <a:pt x="3349" y="0"/>
                  </a:moveTo>
                  <a:cubicBezTo>
                    <a:pt x="2153" y="0"/>
                    <a:pt x="1032" y="744"/>
                    <a:pt x="581" y="1934"/>
                  </a:cubicBezTo>
                  <a:cubicBezTo>
                    <a:pt x="0" y="3465"/>
                    <a:pt x="739" y="5155"/>
                    <a:pt x="2271" y="5736"/>
                  </a:cubicBezTo>
                  <a:cubicBezTo>
                    <a:pt x="2640" y="5842"/>
                    <a:pt x="2957" y="5947"/>
                    <a:pt x="3327" y="5947"/>
                  </a:cubicBezTo>
                  <a:cubicBezTo>
                    <a:pt x="4542" y="5947"/>
                    <a:pt x="5651" y="5155"/>
                    <a:pt x="6073" y="4046"/>
                  </a:cubicBezTo>
                  <a:cubicBezTo>
                    <a:pt x="6654" y="2515"/>
                    <a:pt x="5915" y="772"/>
                    <a:pt x="4383" y="191"/>
                  </a:cubicBezTo>
                  <a:cubicBezTo>
                    <a:pt x="4042" y="61"/>
                    <a:pt x="3692" y="0"/>
                    <a:pt x="3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10;p53"/>
            <p:cNvSpPr/>
            <p:nvPr/>
          </p:nvSpPr>
          <p:spPr>
            <a:xfrm>
              <a:off x="2279087" y="3059084"/>
              <a:ext cx="120023" cy="106550"/>
            </a:xfrm>
            <a:custGeom>
              <a:avLst/>
              <a:gdLst/>
              <a:ahLst/>
              <a:cxnLst/>
              <a:rect l="l" t="t" r="r" b="b"/>
              <a:pathLst>
                <a:path w="6708" h="5955" extrusionOk="0">
                  <a:moveTo>
                    <a:pt x="3372" y="0"/>
                  </a:moveTo>
                  <a:cubicBezTo>
                    <a:pt x="3021" y="0"/>
                    <a:pt x="2665" y="64"/>
                    <a:pt x="2324" y="198"/>
                  </a:cubicBezTo>
                  <a:cubicBezTo>
                    <a:pt x="793" y="779"/>
                    <a:pt x="1" y="2469"/>
                    <a:pt x="582" y="4000"/>
                  </a:cubicBezTo>
                  <a:cubicBezTo>
                    <a:pt x="1004" y="5162"/>
                    <a:pt x="2113" y="5954"/>
                    <a:pt x="3328" y="5954"/>
                  </a:cubicBezTo>
                  <a:cubicBezTo>
                    <a:pt x="3697" y="5954"/>
                    <a:pt x="4067" y="5849"/>
                    <a:pt x="4384" y="5743"/>
                  </a:cubicBezTo>
                  <a:cubicBezTo>
                    <a:pt x="5915" y="5162"/>
                    <a:pt x="6708" y="3419"/>
                    <a:pt x="6127" y="1888"/>
                  </a:cubicBezTo>
                  <a:cubicBezTo>
                    <a:pt x="5680" y="710"/>
                    <a:pt x="4545" y="0"/>
                    <a:pt x="3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11;p53"/>
            <p:cNvSpPr/>
            <p:nvPr/>
          </p:nvSpPr>
          <p:spPr>
            <a:xfrm>
              <a:off x="1559013" y="2971832"/>
              <a:ext cx="120971" cy="105906"/>
            </a:xfrm>
            <a:custGeom>
              <a:avLst/>
              <a:gdLst/>
              <a:ahLst/>
              <a:cxnLst/>
              <a:rect l="l" t="t" r="r" b="b"/>
              <a:pathLst>
                <a:path w="6761" h="5919" extrusionOk="0">
                  <a:moveTo>
                    <a:pt x="3376" y="0"/>
                  </a:moveTo>
                  <a:cubicBezTo>
                    <a:pt x="2429" y="0"/>
                    <a:pt x="1508" y="453"/>
                    <a:pt x="951" y="1272"/>
                  </a:cubicBezTo>
                  <a:cubicBezTo>
                    <a:pt x="1" y="2645"/>
                    <a:pt x="370" y="4493"/>
                    <a:pt x="1691" y="5391"/>
                  </a:cubicBezTo>
                  <a:cubicBezTo>
                    <a:pt x="2166" y="5708"/>
                    <a:pt x="2747" y="5919"/>
                    <a:pt x="3380" y="5919"/>
                  </a:cubicBezTo>
                  <a:cubicBezTo>
                    <a:pt x="4331" y="5919"/>
                    <a:pt x="5229" y="5496"/>
                    <a:pt x="5810" y="4704"/>
                  </a:cubicBezTo>
                  <a:cubicBezTo>
                    <a:pt x="6760" y="3331"/>
                    <a:pt x="6391" y="1483"/>
                    <a:pt x="5070" y="532"/>
                  </a:cubicBezTo>
                  <a:cubicBezTo>
                    <a:pt x="4548" y="171"/>
                    <a:pt x="3957" y="0"/>
                    <a:pt x="33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12;p53"/>
            <p:cNvSpPr/>
            <p:nvPr/>
          </p:nvSpPr>
          <p:spPr>
            <a:xfrm>
              <a:off x="2445412" y="2971564"/>
              <a:ext cx="120023" cy="106174"/>
            </a:xfrm>
            <a:custGeom>
              <a:avLst/>
              <a:gdLst/>
              <a:ahLst/>
              <a:cxnLst/>
              <a:rect l="l" t="t" r="r" b="b"/>
              <a:pathLst>
                <a:path w="6708" h="5934" extrusionOk="0">
                  <a:moveTo>
                    <a:pt x="3377" y="1"/>
                  </a:moveTo>
                  <a:cubicBezTo>
                    <a:pt x="2793" y="1"/>
                    <a:pt x="2202" y="179"/>
                    <a:pt x="1690" y="547"/>
                  </a:cubicBezTo>
                  <a:cubicBezTo>
                    <a:pt x="317" y="1445"/>
                    <a:pt x="0" y="3293"/>
                    <a:pt x="898" y="4614"/>
                  </a:cubicBezTo>
                  <a:cubicBezTo>
                    <a:pt x="1479" y="5459"/>
                    <a:pt x="2377" y="5934"/>
                    <a:pt x="3327" y="5934"/>
                  </a:cubicBezTo>
                  <a:cubicBezTo>
                    <a:pt x="3961" y="5881"/>
                    <a:pt x="4542" y="5723"/>
                    <a:pt x="5017" y="5406"/>
                  </a:cubicBezTo>
                  <a:cubicBezTo>
                    <a:pt x="6338" y="4455"/>
                    <a:pt x="6707" y="2607"/>
                    <a:pt x="5757" y="1287"/>
                  </a:cubicBezTo>
                  <a:cubicBezTo>
                    <a:pt x="5207" y="446"/>
                    <a:pt x="4300" y="1"/>
                    <a:pt x="33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13;p53"/>
            <p:cNvSpPr/>
            <p:nvPr/>
          </p:nvSpPr>
          <p:spPr>
            <a:xfrm>
              <a:off x="1420102" y="2847415"/>
              <a:ext cx="117196" cy="105584"/>
            </a:xfrm>
            <a:custGeom>
              <a:avLst/>
              <a:gdLst/>
              <a:ahLst/>
              <a:cxnLst/>
              <a:rect l="l" t="t" r="r" b="b"/>
              <a:pathLst>
                <a:path w="6550" h="5901" extrusionOk="0">
                  <a:moveTo>
                    <a:pt x="3263" y="0"/>
                  </a:moveTo>
                  <a:cubicBezTo>
                    <a:pt x="2570" y="0"/>
                    <a:pt x="1879" y="240"/>
                    <a:pt x="1321" y="726"/>
                  </a:cubicBezTo>
                  <a:cubicBezTo>
                    <a:pt x="106" y="1835"/>
                    <a:pt x="1" y="3683"/>
                    <a:pt x="1057" y="4898"/>
                  </a:cubicBezTo>
                  <a:cubicBezTo>
                    <a:pt x="1638" y="5531"/>
                    <a:pt x="2430" y="5901"/>
                    <a:pt x="3275" y="5901"/>
                  </a:cubicBezTo>
                  <a:cubicBezTo>
                    <a:pt x="3961" y="5901"/>
                    <a:pt x="4701" y="5637"/>
                    <a:pt x="5229" y="5162"/>
                  </a:cubicBezTo>
                  <a:cubicBezTo>
                    <a:pt x="6443" y="4105"/>
                    <a:pt x="6549" y="2204"/>
                    <a:pt x="5493" y="990"/>
                  </a:cubicBezTo>
                  <a:cubicBezTo>
                    <a:pt x="4893" y="333"/>
                    <a:pt x="4078" y="0"/>
                    <a:pt x="3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4;p53"/>
            <p:cNvSpPr/>
            <p:nvPr/>
          </p:nvSpPr>
          <p:spPr>
            <a:xfrm>
              <a:off x="2587151" y="2846717"/>
              <a:ext cx="118144" cy="106281"/>
            </a:xfrm>
            <a:custGeom>
              <a:avLst/>
              <a:gdLst/>
              <a:ahLst/>
              <a:cxnLst/>
              <a:rect l="l" t="t" r="r" b="b"/>
              <a:pathLst>
                <a:path w="6603" h="5940" extrusionOk="0">
                  <a:moveTo>
                    <a:pt x="3314" y="0"/>
                  </a:moveTo>
                  <a:cubicBezTo>
                    <a:pt x="2493" y="0"/>
                    <a:pt x="1679" y="346"/>
                    <a:pt x="1110" y="1029"/>
                  </a:cubicBezTo>
                  <a:cubicBezTo>
                    <a:pt x="1" y="2243"/>
                    <a:pt x="106" y="4092"/>
                    <a:pt x="1374" y="5201"/>
                  </a:cubicBezTo>
                  <a:cubicBezTo>
                    <a:pt x="1902" y="5676"/>
                    <a:pt x="2588" y="5940"/>
                    <a:pt x="3328" y="5940"/>
                  </a:cubicBezTo>
                  <a:cubicBezTo>
                    <a:pt x="4173" y="5940"/>
                    <a:pt x="4965" y="5570"/>
                    <a:pt x="5546" y="4937"/>
                  </a:cubicBezTo>
                  <a:cubicBezTo>
                    <a:pt x="6602" y="3722"/>
                    <a:pt x="6496" y="1821"/>
                    <a:pt x="5282" y="765"/>
                  </a:cubicBezTo>
                  <a:cubicBezTo>
                    <a:pt x="4722" y="253"/>
                    <a:pt x="4016" y="0"/>
                    <a:pt x="33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15;p53"/>
            <p:cNvSpPr/>
            <p:nvPr/>
          </p:nvSpPr>
          <p:spPr>
            <a:xfrm>
              <a:off x="1311432" y="2693776"/>
              <a:ext cx="120023" cy="105190"/>
            </a:xfrm>
            <a:custGeom>
              <a:avLst/>
              <a:gdLst/>
              <a:ahLst/>
              <a:cxnLst/>
              <a:rect l="l" t="t" r="r" b="b"/>
              <a:pathLst>
                <a:path w="6708" h="5879" extrusionOk="0">
                  <a:moveTo>
                    <a:pt x="3366" y="1"/>
                  </a:moveTo>
                  <a:cubicBezTo>
                    <a:pt x="2907" y="1"/>
                    <a:pt x="2442" y="108"/>
                    <a:pt x="2007" y="334"/>
                  </a:cubicBezTo>
                  <a:cubicBezTo>
                    <a:pt x="581" y="1073"/>
                    <a:pt x="0" y="2869"/>
                    <a:pt x="740" y="4295"/>
                  </a:cubicBezTo>
                  <a:cubicBezTo>
                    <a:pt x="1268" y="5245"/>
                    <a:pt x="2271" y="5826"/>
                    <a:pt x="3327" y="5879"/>
                  </a:cubicBezTo>
                  <a:cubicBezTo>
                    <a:pt x="3803" y="5879"/>
                    <a:pt x="4278" y="5721"/>
                    <a:pt x="4701" y="5509"/>
                  </a:cubicBezTo>
                  <a:cubicBezTo>
                    <a:pt x="6126" y="4770"/>
                    <a:pt x="6707" y="2974"/>
                    <a:pt x="5968" y="1549"/>
                  </a:cubicBezTo>
                  <a:cubicBezTo>
                    <a:pt x="5418" y="558"/>
                    <a:pt x="4408" y="1"/>
                    <a:pt x="3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16;p53"/>
            <p:cNvSpPr/>
            <p:nvPr/>
          </p:nvSpPr>
          <p:spPr>
            <a:xfrm>
              <a:off x="2692994" y="2692864"/>
              <a:ext cx="119075" cy="105172"/>
            </a:xfrm>
            <a:custGeom>
              <a:avLst/>
              <a:gdLst/>
              <a:ahLst/>
              <a:cxnLst/>
              <a:rect l="l" t="t" r="r" b="b"/>
              <a:pathLst>
                <a:path w="6655" h="5878" extrusionOk="0">
                  <a:moveTo>
                    <a:pt x="3342" y="0"/>
                  </a:moveTo>
                  <a:cubicBezTo>
                    <a:pt x="2283" y="0"/>
                    <a:pt x="1255" y="569"/>
                    <a:pt x="740" y="1600"/>
                  </a:cubicBezTo>
                  <a:cubicBezTo>
                    <a:pt x="1" y="3025"/>
                    <a:pt x="529" y="4768"/>
                    <a:pt x="1954" y="5560"/>
                  </a:cubicBezTo>
                  <a:cubicBezTo>
                    <a:pt x="2377" y="5772"/>
                    <a:pt x="2852" y="5877"/>
                    <a:pt x="3275" y="5877"/>
                  </a:cubicBezTo>
                  <a:cubicBezTo>
                    <a:pt x="4384" y="5877"/>
                    <a:pt x="5387" y="5296"/>
                    <a:pt x="5915" y="4293"/>
                  </a:cubicBezTo>
                  <a:cubicBezTo>
                    <a:pt x="6655" y="2867"/>
                    <a:pt x="6126" y="1071"/>
                    <a:pt x="4701" y="332"/>
                  </a:cubicBezTo>
                  <a:cubicBezTo>
                    <a:pt x="4268" y="108"/>
                    <a:pt x="3802" y="0"/>
                    <a:pt x="3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17;p53"/>
            <p:cNvSpPr/>
            <p:nvPr/>
          </p:nvSpPr>
          <p:spPr>
            <a:xfrm>
              <a:off x="1246226" y="2517520"/>
              <a:ext cx="117178" cy="105691"/>
            </a:xfrm>
            <a:custGeom>
              <a:avLst/>
              <a:gdLst/>
              <a:ahLst/>
              <a:cxnLst/>
              <a:rect l="l" t="t" r="r" b="b"/>
              <a:pathLst>
                <a:path w="6549" h="5907" extrusionOk="0">
                  <a:moveTo>
                    <a:pt x="3322" y="0"/>
                  </a:moveTo>
                  <a:cubicBezTo>
                    <a:pt x="3080" y="0"/>
                    <a:pt x="2834" y="32"/>
                    <a:pt x="2588" y="97"/>
                  </a:cubicBezTo>
                  <a:cubicBezTo>
                    <a:pt x="1004" y="467"/>
                    <a:pt x="1" y="2051"/>
                    <a:pt x="423" y="3688"/>
                  </a:cubicBezTo>
                  <a:cubicBezTo>
                    <a:pt x="740" y="4956"/>
                    <a:pt x="1902" y="5906"/>
                    <a:pt x="3275" y="5906"/>
                  </a:cubicBezTo>
                  <a:cubicBezTo>
                    <a:pt x="3486" y="5906"/>
                    <a:pt x="3750" y="5853"/>
                    <a:pt x="3961" y="5801"/>
                  </a:cubicBezTo>
                  <a:cubicBezTo>
                    <a:pt x="5546" y="5431"/>
                    <a:pt x="6549" y="3847"/>
                    <a:pt x="6127" y="2262"/>
                  </a:cubicBezTo>
                  <a:cubicBezTo>
                    <a:pt x="5814" y="924"/>
                    <a:pt x="4635" y="0"/>
                    <a:pt x="3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18;p53"/>
            <p:cNvSpPr/>
            <p:nvPr/>
          </p:nvSpPr>
          <p:spPr>
            <a:xfrm>
              <a:off x="2761027" y="2516571"/>
              <a:ext cx="117196" cy="105691"/>
            </a:xfrm>
            <a:custGeom>
              <a:avLst/>
              <a:gdLst/>
              <a:ahLst/>
              <a:cxnLst/>
              <a:rect l="l" t="t" r="r" b="b"/>
              <a:pathLst>
                <a:path w="6550" h="5907" extrusionOk="0">
                  <a:moveTo>
                    <a:pt x="3228" y="1"/>
                  </a:moveTo>
                  <a:cubicBezTo>
                    <a:pt x="1914" y="1"/>
                    <a:pt x="736" y="924"/>
                    <a:pt x="423" y="2263"/>
                  </a:cubicBezTo>
                  <a:cubicBezTo>
                    <a:pt x="1" y="3847"/>
                    <a:pt x="951" y="5431"/>
                    <a:pt x="2536" y="5801"/>
                  </a:cubicBezTo>
                  <a:cubicBezTo>
                    <a:pt x="2800" y="5854"/>
                    <a:pt x="3064" y="5906"/>
                    <a:pt x="3275" y="5906"/>
                  </a:cubicBezTo>
                  <a:cubicBezTo>
                    <a:pt x="4648" y="5906"/>
                    <a:pt x="5810" y="4956"/>
                    <a:pt x="6180" y="3636"/>
                  </a:cubicBezTo>
                  <a:cubicBezTo>
                    <a:pt x="6549" y="2051"/>
                    <a:pt x="5546" y="467"/>
                    <a:pt x="3962" y="97"/>
                  </a:cubicBezTo>
                  <a:cubicBezTo>
                    <a:pt x="3716" y="32"/>
                    <a:pt x="3470" y="1"/>
                    <a:pt x="32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19;p53"/>
            <p:cNvSpPr/>
            <p:nvPr/>
          </p:nvSpPr>
          <p:spPr>
            <a:xfrm>
              <a:off x="1229226" y="2330258"/>
              <a:ext cx="106782" cy="105870"/>
            </a:xfrm>
            <a:custGeom>
              <a:avLst/>
              <a:gdLst/>
              <a:ahLst/>
              <a:cxnLst/>
              <a:rect l="l" t="t" r="r" b="b"/>
              <a:pathLst>
                <a:path w="5968" h="5917" extrusionOk="0">
                  <a:moveTo>
                    <a:pt x="2957" y="0"/>
                  </a:moveTo>
                  <a:cubicBezTo>
                    <a:pt x="1320" y="0"/>
                    <a:pt x="0" y="1373"/>
                    <a:pt x="0" y="3010"/>
                  </a:cubicBezTo>
                  <a:cubicBezTo>
                    <a:pt x="0" y="4616"/>
                    <a:pt x="1270" y="5916"/>
                    <a:pt x="2863" y="5916"/>
                  </a:cubicBezTo>
                  <a:cubicBezTo>
                    <a:pt x="2894" y="5916"/>
                    <a:pt x="2926" y="5916"/>
                    <a:pt x="2957" y="5915"/>
                  </a:cubicBezTo>
                  <a:cubicBezTo>
                    <a:pt x="4594" y="5915"/>
                    <a:pt x="5968" y="4595"/>
                    <a:pt x="5968" y="2958"/>
                  </a:cubicBezTo>
                  <a:cubicBezTo>
                    <a:pt x="5915" y="1320"/>
                    <a:pt x="4594" y="0"/>
                    <a:pt x="2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20;p53"/>
            <p:cNvSpPr/>
            <p:nvPr/>
          </p:nvSpPr>
          <p:spPr>
            <a:xfrm>
              <a:off x="2789390" y="2328361"/>
              <a:ext cx="105834" cy="106800"/>
            </a:xfrm>
            <a:custGeom>
              <a:avLst/>
              <a:gdLst/>
              <a:ahLst/>
              <a:cxnLst/>
              <a:rect l="l" t="t" r="r" b="b"/>
              <a:pathLst>
                <a:path w="5915" h="5969" extrusionOk="0">
                  <a:moveTo>
                    <a:pt x="2957" y="1"/>
                  </a:moveTo>
                  <a:cubicBezTo>
                    <a:pt x="1320" y="1"/>
                    <a:pt x="0" y="1321"/>
                    <a:pt x="0" y="2958"/>
                  </a:cubicBezTo>
                  <a:lnTo>
                    <a:pt x="0" y="3011"/>
                  </a:lnTo>
                  <a:cubicBezTo>
                    <a:pt x="0" y="4648"/>
                    <a:pt x="1320" y="5968"/>
                    <a:pt x="2957" y="5968"/>
                  </a:cubicBezTo>
                  <a:cubicBezTo>
                    <a:pt x="4542" y="5968"/>
                    <a:pt x="5915" y="4648"/>
                    <a:pt x="5915" y="3011"/>
                  </a:cubicBezTo>
                  <a:lnTo>
                    <a:pt x="5915" y="2905"/>
                  </a:lnTo>
                  <a:cubicBezTo>
                    <a:pt x="5862" y="1321"/>
                    <a:pt x="4542" y="1"/>
                    <a:pt x="29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21;p53"/>
            <p:cNvSpPr/>
            <p:nvPr/>
          </p:nvSpPr>
          <p:spPr>
            <a:xfrm>
              <a:off x="1246226" y="2144553"/>
              <a:ext cx="116248" cy="105387"/>
            </a:xfrm>
            <a:custGeom>
              <a:avLst/>
              <a:gdLst/>
              <a:ahLst/>
              <a:cxnLst/>
              <a:rect l="l" t="t" r="r" b="b"/>
              <a:pathLst>
                <a:path w="6497" h="5890" extrusionOk="0">
                  <a:moveTo>
                    <a:pt x="3273" y="1"/>
                  </a:moveTo>
                  <a:cubicBezTo>
                    <a:pt x="1941" y="1"/>
                    <a:pt x="731" y="892"/>
                    <a:pt x="370" y="2245"/>
                  </a:cubicBezTo>
                  <a:cubicBezTo>
                    <a:pt x="1" y="3830"/>
                    <a:pt x="951" y="5414"/>
                    <a:pt x="2535" y="5784"/>
                  </a:cubicBezTo>
                  <a:cubicBezTo>
                    <a:pt x="2800" y="5837"/>
                    <a:pt x="3011" y="5889"/>
                    <a:pt x="3275" y="5889"/>
                  </a:cubicBezTo>
                  <a:cubicBezTo>
                    <a:pt x="4595" y="5889"/>
                    <a:pt x="5810" y="4992"/>
                    <a:pt x="6127" y="3671"/>
                  </a:cubicBezTo>
                  <a:cubicBezTo>
                    <a:pt x="6496" y="2087"/>
                    <a:pt x="5546" y="450"/>
                    <a:pt x="3961" y="80"/>
                  </a:cubicBezTo>
                  <a:cubicBezTo>
                    <a:pt x="3731" y="26"/>
                    <a:pt x="3500" y="1"/>
                    <a:pt x="32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22;p53"/>
            <p:cNvSpPr/>
            <p:nvPr/>
          </p:nvSpPr>
          <p:spPr>
            <a:xfrm>
              <a:off x="2761027" y="2141404"/>
              <a:ext cx="116248" cy="105691"/>
            </a:xfrm>
            <a:custGeom>
              <a:avLst/>
              <a:gdLst/>
              <a:ahLst/>
              <a:cxnLst/>
              <a:rect l="l" t="t" r="r" b="b"/>
              <a:pathLst>
                <a:path w="6497" h="5907" extrusionOk="0">
                  <a:moveTo>
                    <a:pt x="3269" y="1"/>
                  </a:moveTo>
                  <a:cubicBezTo>
                    <a:pt x="3028" y="1"/>
                    <a:pt x="2782" y="32"/>
                    <a:pt x="2536" y="98"/>
                  </a:cubicBezTo>
                  <a:cubicBezTo>
                    <a:pt x="951" y="467"/>
                    <a:pt x="1" y="2105"/>
                    <a:pt x="370" y="3689"/>
                  </a:cubicBezTo>
                  <a:cubicBezTo>
                    <a:pt x="687" y="4956"/>
                    <a:pt x="1902" y="5907"/>
                    <a:pt x="3222" y="5907"/>
                  </a:cubicBezTo>
                  <a:cubicBezTo>
                    <a:pt x="3486" y="5907"/>
                    <a:pt x="3698" y="5854"/>
                    <a:pt x="3962" y="5801"/>
                  </a:cubicBezTo>
                  <a:cubicBezTo>
                    <a:pt x="5546" y="5432"/>
                    <a:pt x="6496" y="3795"/>
                    <a:pt x="6127" y="2263"/>
                  </a:cubicBezTo>
                  <a:cubicBezTo>
                    <a:pt x="5770" y="925"/>
                    <a:pt x="4584" y="1"/>
                    <a:pt x="3269"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23;p53"/>
            <p:cNvSpPr/>
            <p:nvPr/>
          </p:nvSpPr>
          <p:spPr>
            <a:xfrm>
              <a:off x="1310483" y="1968976"/>
              <a:ext cx="120023" cy="105190"/>
            </a:xfrm>
            <a:custGeom>
              <a:avLst/>
              <a:gdLst/>
              <a:ahLst/>
              <a:cxnLst/>
              <a:rect l="l" t="t" r="r" b="b"/>
              <a:pathLst>
                <a:path w="6708" h="5879" extrusionOk="0">
                  <a:moveTo>
                    <a:pt x="3332" y="0"/>
                  </a:moveTo>
                  <a:cubicBezTo>
                    <a:pt x="2277" y="0"/>
                    <a:pt x="1254" y="558"/>
                    <a:pt x="740" y="1548"/>
                  </a:cubicBezTo>
                  <a:cubicBezTo>
                    <a:pt x="1" y="2974"/>
                    <a:pt x="582" y="4770"/>
                    <a:pt x="2007" y="5509"/>
                  </a:cubicBezTo>
                  <a:cubicBezTo>
                    <a:pt x="2430" y="5720"/>
                    <a:pt x="2852" y="5826"/>
                    <a:pt x="3328" y="5879"/>
                  </a:cubicBezTo>
                  <a:cubicBezTo>
                    <a:pt x="4437" y="5879"/>
                    <a:pt x="5440" y="5245"/>
                    <a:pt x="5968" y="4294"/>
                  </a:cubicBezTo>
                  <a:cubicBezTo>
                    <a:pt x="6708" y="2816"/>
                    <a:pt x="6127" y="1073"/>
                    <a:pt x="4701" y="334"/>
                  </a:cubicBezTo>
                  <a:cubicBezTo>
                    <a:pt x="4265" y="108"/>
                    <a:pt x="3796" y="0"/>
                    <a:pt x="33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24;p53"/>
            <p:cNvSpPr/>
            <p:nvPr/>
          </p:nvSpPr>
          <p:spPr>
            <a:xfrm>
              <a:off x="2692994" y="1966471"/>
              <a:ext cx="119075" cy="104868"/>
            </a:xfrm>
            <a:custGeom>
              <a:avLst/>
              <a:gdLst/>
              <a:ahLst/>
              <a:cxnLst/>
              <a:rect l="l" t="t" r="r" b="b"/>
              <a:pathLst>
                <a:path w="6655" h="5861" extrusionOk="0">
                  <a:moveTo>
                    <a:pt x="3363" y="1"/>
                  </a:moveTo>
                  <a:cubicBezTo>
                    <a:pt x="2886" y="1"/>
                    <a:pt x="2402" y="119"/>
                    <a:pt x="1954" y="368"/>
                  </a:cubicBezTo>
                  <a:cubicBezTo>
                    <a:pt x="529" y="1107"/>
                    <a:pt x="1" y="2850"/>
                    <a:pt x="740" y="4329"/>
                  </a:cubicBezTo>
                  <a:cubicBezTo>
                    <a:pt x="1215" y="5279"/>
                    <a:pt x="2219" y="5860"/>
                    <a:pt x="3328" y="5860"/>
                  </a:cubicBezTo>
                  <a:cubicBezTo>
                    <a:pt x="3803" y="5860"/>
                    <a:pt x="4278" y="5755"/>
                    <a:pt x="4701" y="5543"/>
                  </a:cubicBezTo>
                  <a:cubicBezTo>
                    <a:pt x="6126" y="4751"/>
                    <a:pt x="6655" y="3009"/>
                    <a:pt x="5968" y="1583"/>
                  </a:cubicBezTo>
                  <a:cubicBezTo>
                    <a:pt x="5424" y="568"/>
                    <a:pt x="4408" y="1"/>
                    <a:pt x="3363"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25;p53"/>
            <p:cNvSpPr/>
            <p:nvPr/>
          </p:nvSpPr>
          <p:spPr>
            <a:xfrm>
              <a:off x="1418205" y="1813745"/>
              <a:ext cx="118144" cy="105441"/>
            </a:xfrm>
            <a:custGeom>
              <a:avLst/>
              <a:gdLst/>
              <a:ahLst/>
              <a:cxnLst/>
              <a:rect l="l" t="t" r="r" b="b"/>
              <a:pathLst>
                <a:path w="6603" h="5893" extrusionOk="0">
                  <a:moveTo>
                    <a:pt x="3292" y="0"/>
                  </a:moveTo>
                  <a:cubicBezTo>
                    <a:pt x="2479" y="0"/>
                    <a:pt x="1674" y="333"/>
                    <a:pt x="1110" y="982"/>
                  </a:cubicBezTo>
                  <a:cubicBezTo>
                    <a:pt x="1" y="2196"/>
                    <a:pt x="159" y="4044"/>
                    <a:pt x="1374" y="5154"/>
                  </a:cubicBezTo>
                  <a:cubicBezTo>
                    <a:pt x="1902" y="5629"/>
                    <a:pt x="2589" y="5893"/>
                    <a:pt x="3328" y="5893"/>
                  </a:cubicBezTo>
                  <a:cubicBezTo>
                    <a:pt x="4173" y="5893"/>
                    <a:pt x="4965" y="5523"/>
                    <a:pt x="5546" y="4942"/>
                  </a:cubicBezTo>
                  <a:cubicBezTo>
                    <a:pt x="6602" y="3675"/>
                    <a:pt x="6497" y="1826"/>
                    <a:pt x="5282" y="770"/>
                  </a:cubicBezTo>
                  <a:cubicBezTo>
                    <a:pt x="4716" y="254"/>
                    <a:pt x="4001" y="0"/>
                    <a:pt x="32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26;p53"/>
            <p:cNvSpPr/>
            <p:nvPr/>
          </p:nvSpPr>
          <p:spPr>
            <a:xfrm>
              <a:off x="2586203" y="1811705"/>
              <a:ext cx="117196" cy="105602"/>
            </a:xfrm>
            <a:custGeom>
              <a:avLst/>
              <a:gdLst/>
              <a:ahLst/>
              <a:cxnLst/>
              <a:rect l="l" t="t" r="r" b="b"/>
              <a:pathLst>
                <a:path w="6550" h="5902" extrusionOk="0">
                  <a:moveTo>
                    <a:pt x="3263" y="1"/>
                  </a:moveTo>
                  <a:cubicBezTo>
                    <a:pt x="2571" y="1"/>
                    <a:pt x="1879" y="241"/>
                    <a:pt x="1321" y="726"/>
                  </a:cubicBezTo>
                  <a:cubicBezTo>
                    <a:pt x="107" y="1835"/>
                    <a:pt x="1" y="3683"/>
                    <a:pt x="1057" y="4898"/>
                  </a:cubicBezTo>
                  <a:cubicBezTo>
                    <a:pt x="1638" y="5532"/>
                    <a:pt x="2430" y="5901"/>
                    <a:pt x="3275" y="5901"/>
                  </a:cubicBezTo>
                  <a:cubicBezTo>
                    <a:pt x="4015" y="5901"/>
                    <a:pt x="4701" y="5637"/>
                    <a:pt x="5229" y="5162"/>
                  </a:cubicBezTo>
                  <a:cubicBezTo>
                    <a:pt x="6444" y="4053"/>
                    <a:pt x="6549" y="2205"/>
                    <a:pt x="5493" y="990"/>
                  </a:cubicBezTo>
                  <a:cubicBezTo>
                    <a:pt x="4894" y="333"/>
                    <a:pt x="4078" y="1"/>
                    <a:pt x="3263"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27;p53"/>
            <p:cNvSpPr/>
            <p:nvPr/>
          </p:nvSpPr>
          <p:spPr>
            <a:xfrm>
              <a:off x="1558065" y="1688540"/>
              <a:ext cx="120023" cy="105906"/>
            </a:xfrm>
            <a:custGeom>
              <a:avLst/>
              <a:gdLst/>
              <a:ahLst/>
              <a:cxnLst/>
              <a:rect l="l" t="t" r="r" b="b"/>
              <a:pathLst>
                <a:path w="6708" h="5919" extrusionOk="0">
                  <a:moveTo>
                    <a:pt x="3345" y="0"/>
                  </a:moveTo>
                  <a:cubicBezTo>
                    <a:pt x="2771" y="0"/>
                    <a:pt x="2193" y="171"/>
                    <a:pt x="1691" y="532"/>
                  </a:cubicBezTo>
                  <a:cubicBezTo>
                    <a:pt x="318" y="1430"/>
                    <a:pt x="1" y="3278"/>
                    <a:pt x="951" y="4651"/>
                  </a:cubicBezTo>
                  <a:cubicBezTo>
                    <a:pt x="1480" y="5444"/>
                    <a:pt x="2377" y="5919"/>
                    <a:pt x="3381" y="5919"/>
                  </a:cubicBezTo>
                  <a:cubicBezTo>
                    <a:pt x="3962" y="5919"/>
                    <a:pt x="4542" y="5708"/>
                    <a:pt x="5018" y="5391"/>
                  </a:cubicBezTo>
                  <a:cubicBezTo>
                    <a:pt x="6391" y="4440"/>
                    <a:pt x="6708" y="2592"/>
                    <a:pt x="5757" y="1272"/>
                  </a:cubicBezTo>
                  <a:cubicBezTo>
                    <a:pt x="5201" y="453"/>
                    <a:pt x="4279" y="0"/>
                    <a:pt x="3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28;p53"/>
            <p:cNvSpPr/>
            <p:nvPr/>
          </p:nvSpPr>
          <p:spPr>
            <a:xfrm>
              <a:off x="2443516" y="1687055"/>
              <a:ext cx="120023" cy="105512"/>
            </a:xfrm>
            <a:custGeom>
              <a:avLst/>
              <a:gdLst/>
              <a:ahLst/>
              <a:cxnLst/>
              <a:rect l="l" t="t" r="r" b="b"/>
              <a:pathLst>
                <a:path w="6708" h="5897" extrusionOk="0">
                  <a:moveTo>
                    <a:pt x="3367" y="1"/>
                  </a:moveTo>
                  <a:cubicBezTo>
                    <a:pt x="2423" y="1"/>
                    <a:pt x="1506" y="433"/>
                    <a:pt x="951" y="1249"/>
                  </a:cubicBezTo>
                  <a:cubicBezTo>
                    <a:pt x="1" y="2622"/>
                    <a:pt x="370" y="4470"/>
                    <a:pt x="1691" y="5368"/>
                  </a:cubicBezTo>
                  <a:cubicBezTo>
                    <a:pt x="2166" y="5738"/>
                    <a:pt x="2800" y="5896"/>
                    <a:pt x="3381" y="5896"/>
                  </a:cubicBezTo>
                  <a:cubicBezTo>
                    <a:pt x="4331" y="5896"/>
                    <a:pt x="5282" y="5421"/>
                    <a:pt x="5810" y="4629"/>
                  </a:cubicBezTo>
                  <a:cubicBezTo>
                    <a:pt x="6708" y="3309"/>
                    <a:pt x="6391" y="1460"/>
                    <a:pt x="5070" y="510"/>
                  </a:cubicBezTo>
                  <a:cubicBezTo>
                    <a:pt x="4546" y="166"/>
                    <a:pt x="3951" y="1"/>
                    <a:pt x="3367"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29;p53"/>
            <p:cNvSpPr/>
            <p:nvPr/>
          </p:nvSpPr>
          <p:spPr>
            <a:xfrm>
              <a:off x="1724390" y="1600966"/>
              <a:ext cx="120023" cy="105602"/>
            </a:xfrm>
            <a:custGeom>
              <a:avLst/>
              <a:gdLst/>
              <a:ahLst/>
              <a:cxnLst/>
              <a:rect l="l" t="t" r="r" b="b"/>
              <a:pathLst>
                <a:path w="6708" h="5902" extrusionOk="0">
                  <a:moveTo>
                    <a:pt x="3348" y="0"/>
                  </a:moveTo>
                  <a:cubicBezTo>
                    <a:pt x="2989" y="0"/>
                    <a:pt x="2624" y="64"/>
                    <a:pt x="2271" y="198"/>
                  </a:cubicBezTo>
                  <a:cubicBezTo>
                    <a:pt x="740" y="779"/>
                    <a:pt x="0" y="2469"/>
                    <a:pt x="581" y="4000"/>
                  </a:cubicBezTo>
                  <a:cubicBezTo>
                    <a:pt x="1004" y="5162"/>
                    <a:pt x="2113" y="5902"/>
                    <a:pt x="3327" y="5902"/>
                  </a:cubicBezTo>
                  <a:cubicBezTo>
                    <a:pt x="3697" y="5902"/>
                    <a:pt x="4067" y="5849"/>
                    <a:pt x="4384" y="5690"/>
                  </a:cubicBezTo>
                  <a:cubicBezTo>
                    <a:pt x="5915" y="5109"/>
                    <a:pt x="6707" y="3420"/>
                    <a:pt x="6126" y="1888"/>
                  </a:cubicBezTo>
                  <a:cubicBezTo>
                    <a:pt x="5679" y="710"/>
                    <a:pt x="4545" y="0"/>
                    <a:pt x="3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0;p53"/>
            <p:cNvSpPr/>
            <p:nvPr/>
          </p:nvSpPr>
          <p:spPr>
            <a:xfrm>
              <a:off x="2277209" y="1600018"/>
              <a:ext cx="120023" cy="105602"/>
            </a:xfrm>
            <a:custGeom>
              <a:avLst/>
              <a:gdLst/>
              <a:ahLst/>
              <a:cxnLst/>
              <a:rect l="l" t="t" r="r" b="b"/>
              <a:pathLst>
                <a:path w="6708" h="5902" extrusionOk="0">
                  <a:moveTo>
                    <a:pt x="3314" y="1"/>
                  </a:moveTo>
                  <a:cubicBezTo>
                    <a:pt x="2131" y="1"/>
                    <a:pt x="1028" y="710"/>
                    <a:pt x="581" y="1888"/>
                  </a:cubicBezTo>
                  <a:cubicBezTo>
                    <a:pt x="0" y="3420"/>
                    <a:pt x="792" y="5110"/>
                    <a:pt x="2324" y="5691"/>
                  </a:cubicBezTo>
                  <a:cubicBezTo>
                    <a:pt x="2641" y="5849"/>
                    <a:pt x="3010" y="5902"/>
                    <a:pt x="3380" y="5902"/>
                  </a:cubicBezTo>
                  <a:cubicBezTo>
                    <a:pt x="4595" y="5902"/>
                    <a:pt x="5704" y="5162"/>
                    <a:pt x="6126" y="4001"/>
                  </a:cubicBezTo>
                  <a:cubicBezTo>
                    <a:pt x="6707" y="2469"/>
                    <a:pt x="5915" y="779"/>
                    <a:pt x="4383" y="198"/>
                  </a:cubicBezTo>
                  <a:cubicBezTo>
                    <a:pt x="4030" y="64"/>
                    <a:pt x="3669" y="1"/>
                    <a:pt x="3314"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31;p53"/>
            <p:cNvSpPr/>
            <p:nvPr/>
          </p:nvSpPr>
          <p:spPr>
            <a:xfrm>
              <a:off x="1910542" y="1554925"/>
              <a:ext cx="112472" cy="105333"/>
            </a:xfrm>
            <a:custGeom>
              <a:avLst/>
              <a:gdLst/>
              <a:ahLst/>
              <a:cxnLst/>
              <a:rect l="l" t="t" r="r" b="b"/>
              <a:pathLst>
                <a:path w="6286" h="5887" extrusionOk="0">
                  <a:moveTo>
                    <a:pt x="3184" y="0"/>
                  </a:moveTo>
                  <a:cubicBezTo>
                    <a:pt x="3057" y="0"/>
                    <a:pt x="2929" y="8"/>
                    <a:pt x="2800" y="25"/>
                  </a:cubicBezTo>
                  <a:cubicBezTo>
                    <a:pt x="1163" y="236"/>
                    <a:pt x="1" y="1715"/>
                    <a:pt x="212" y="3352"/>
                  </a:cubicBezTo>
                  <a:cubicBezTo>
                    <a:pt x="423" y="4778"/>
                    <a:pt x="1691" y="5887"/>
                    <a:pt x="3170" y="5887"/>
                  </a:cubicBezTo>
                  <a:lnTo>
                    <a:pt x="3539" y="5887"/>
                  </a:lnTo>
                  <a:cubicBezTo>
                    <a:pt x="5123" y="5676"/>
                    <a:pt x="6285" y="4197"/>
                    <a:pt x="6074" y="2613"/>
                  </a:cubicBezTo>
                  <a:cubicBezTo>
                    <a:pt x="5928" y="1105"/>
                    <a:pt x="4662" y="0"/>
                    <a:pt x="3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32;p53"/>
            <p:cNvSpPr/>
            <p:nvPr/>
          </p:nvSpPr>
          <p:spPr>
            <a:xfrm>
              <a:off x="2098608" y="1554925"/>
              <a:ext cx="112454" cy="107230"/>
            </a:xfrm>
            <a:custGeom>
              <a:avLst/>
              <a:gdLst/>
              <a:ahLst/>
              <a:cxnLst/>
              <a:rect l="l" t="t" r="r" b="b"/>
              <a:pathLst>
                <a:path w="6285" h="5993" extrusionOk="0">
                  <a:moveTo>
                    <a:pt x="3101" y="0"/>
                  </a:moveTo>
                  <a:cubicBezTo>
                    <a:pt x="1623" y="0"/>
                    <a:pt x="357" y="1105"/>
                    <a:pt x="211" y="2613"/>
                  </a:cubicBezTo>
                  <a:cubicBezTo>
                    <a:pt x="0" y="4250"/>
                    <a:pt x="1162" y="5728"/>
                    <a:pt x="2799" y="5940"/>
                  </a:cubicBezTo>
                  <a:lnTo>
                    <a:pt x="3116" y="5993"/>
                  </a:lnTo>
                  <a:cubicBezTo>
                    <a:pt x="4647" y="5993"/>
                    <a:pt x="5915" y="4831"/>
                    <a:pt x="6073" y="3352"/>
                  </a:cubicBezTo>
                  <a:cubicBezTo>
                    <a:pt x="6284" y="1715"/>
                    <a:pt x="5123" y="236"/>
                    <a:pt x="3486" y="25"/>
                  </a:cubicBezTo>
                  <a:cubicBezTo>
                    <a:pt x="3356" y="8"/>
                    <a:pt x="3228" y="0"/>
                    <a:pt x="31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07;p59"/>
          <p:cNvSpPr/>
          <p:nvPr/>
        </p:nvSpPr>
        <p:spPr>
          <a:xfrm>
            <a:off x="1498176" y="1963292"/>
            <a:ext cx="687026" cy="598688"/>
          </a:xfrm>
          <a:custGeom>
            <a:avLst/>
            <a:gdLst/>
            <a:ahLst/>
            <a:cxnLst/>
            <a:rect l="l" t="t" r="r" b="b"/>
            <a:pathLst>
              <a:path w="11630" h="11628" extrusionOk="0">
                <a:moveTo>
                  <a:pt x="5354" y="469"/>
                </a:moveTo>
                <a:cubicBezTo>
                  <a:pt x="6036" y="469"/>
                  <a:pt x="6655" y="901"/>
                  <a:pt x="6886" y="1558"/>
                </a:cubicBezTo>
                <a:cubicBezTo>
                  <a:pt x="6920" y="1655"/>
                  <a:pt x="7011" y="1713"/>
                  <a:pt x="7106" y="1713"/>
                </a:cubicBezTo>
                <a:cubicBezTo>
                  <a:pt x="7150" y="1713"/>
                  <a:pt x="7196" y="1700"/>
                  <a:pt x="7236" y="1673"/>
                </a:cubicBezTo>
                <a:cubicBezTo>
                  <a:pt x="7503" y="1493"/>
                  <a:pt x="7818" y="1396"/>
                  <a:pt x="8140" y="1396"/>
                </a:cubicBezTo>
                <a:cubicBezTo>
                  <a:pt x="8189" y="1396"/>
                  <a:pt x="8238" y="1399"/>
                  <a:pt x="8287" y="1403"/>
                </a:cubicBezTo>
                <a:cubicBezTo>
                  <a:pt x="9301" y="1496"/>
                  <a:pt x="9980" y="2488"/>
                  <a:pt x="9704" y="3468"/>
                </a:cubicBezTo>
                <a:cubicBezTo>
                  <a:pt x="9670" y="3598"/>
                  <a:pt x="9751" y="3728"/>
                  <a:pt x="9881" y="3756"/>
                </a:cubicBezTo>
                <a:cubicBezTo>
                  <a:pt x="10628" y="3923"/>
                  <a:pt x="11158" y="4584"/>
                  <a:pt x="11164" y="5349"/>
                </a:cubicBezTo>
                <a:lnTo>
                  <a:pt x="11164" y="5365"/>
                </a:lnTo>
                <a:cubicBezTo>
                  <a:pt x="11155" y="5486"/>
                  <a:pt x="11053" y="5582"/>
                  <a:pt x="10932" y="5582"/>
                </a:cubicBezTo>
                <a:lnTo>
                  <a:pt x="826" y="5582"/>
                </a:lnTo>
                <a:cubicBezTo>
                  <a:pt x="742" y="5579"/>
                  <a:pt x="664" y="5532"/>
                  <a:pt x="621" y="5458"/>
                </a:cubicBezTo>
                <a:lnTo>
                  <a:pt x="621" y="5458"/>
                </a:lnTo>
                <a:lnTo>
                  <a:pt x="624" y="5461"/>
                </a:lnTo>
                <a:cubicBezTo>
                  <a:pt x="221" y="4760"/>
                  <a:pt x="640" y="3874"/>
                  <a:pt x="1436" y="3740"/>
                </a:cubicBezTo>
                <a:cubicBezTo>
                  <a:pt x="1551" y="3716"/>
                  <a:pt x="1632" y="3613"/>
                  <a:pt x="1632" y="3496"/>
                </a:cubicBezTo>
                <a:cubicBezTo>
                  <a:pt x="1622" y="2795"/>
                  <a:pt x="2140" y="2197"/>
                  <a:pt x="2837" y="2107"/>
                </a:cubicBezTo>
                <a:cubicBezTo>
                  <a:pt x="2899" y="2098"/>
                  <a:pt x="2961" y="2094"/>
                  <a:pt x="3022" y="2094"/>
                </a:cubicBezTo>
                <a:cubicBezTo>
                  <a:pt x="3159" y="2094"/>
                  <a:pt x="3296" y="2115"/>
                  <a:pt x="3426" y="2153"/>
                </a:cubicBezTo>
                <a:cubicBezTo>
                  <a:pt x="3451" y="2161"/>
                  <a:pt x="3475" y="2165"/>
                  <a:pt x="3499" y="2165"/>
                </a:cubicBezTo>
                <a:cubicBezTo>
                  <a:pt x="3615" y="2165"/>
                  <a:pt x="3720" y="2075"/>
                  <a:pt x="3730" y="1952"/>
                </a:cubicBezTo>
                <a:cubicBezTo>
                  <a:pt x="3798" y="1189"/>
                  <a:pt x="4391" y="578"/>
                  <a:pt x="5150" y="482"/>
                </a:cubicBezTo>
                <a:cubicBezTo>
                  <a:pt x="5219" y="474"/>
                  <a:pt x="5287" y="469"/>
                  <a:pt x="5354" y="469"/>
                </a:cubicBezTo>
                <a:close/>
                <a:moveTo>
                  <a:pt x="2562" y="8837"/>
                </a:moveTo>
                <a:cubicBezTo>
                  <a:pt x="2689" y="8837"/>
                  <a:pt x="2794" y="8942"/>
                  <a:pt x="2794" y="9069"/>
                </a:cubicBezTo>
                <a:lnTo>
                  <a:pt x="2794" y="10930"/>
                </a:lnTo>
                <a:cubicBezTo>
                  <a:pt x="2794" y="11057"/>
                  <a:pt x="2689" y="11162"/>
                  <a:pt x="2562" y="11162"/>
                </a:cubicBezTo>
                <a:lnTo>
                  <a:pt x="702" y="11162"/>
                </a:lnTo>
                <a:cubicBezTo>
                  <a:pt x="571" y="11162"/>
                  <a:pt x="469" y="11057"/>
                  <a:pt x="469" y="10930"/>
                </a:cubicBezTo>
                <a:lnTo>
                  <a:pt x="469" y="9069"/>
                </a:lnTo>
                <a:cubicBezTo>
                  <a:pt x="469" y="8942"/>
                  <a:pt x="571" y="8837"/>
                  <a:pt x="702" y="8837"/>
                </a:cubicBezTo>
                <a:close/>
                <a:moveTo>
                  <a:pt x="10932" y="8837"/>
                </a:moveTo>
                <a:cubicBezTo>
                  <a:pt x="11059" y="8837"/>
                  <a:pt x="11164" y="8942"/>
                  <a:pt x="11164" y="9069"/>
                </a:cubicBezTo>
                <a:lnTo>
                  <a:pt x="11164" y="10930"/>
                </a:lnTo>
                <a:cubicBezTo>
                  <a:pt x="11164" y="11057"/>
                  <a:pt x="11059" y="11162"/>
                  <a:pt x="10932" y="11162"/>
                </a:cubicBezTo>
                <a:lnTo>
                  <a:pt x="9072" y="11162"/>
                </a:lnTo>
                <a:cubicBezTo>
                  <a:pt x="8942" y="11162"/>
                  <a:pt x="8839" y="11057"/>
                  <a:pt x="8839" y="10930"/>
                </a:cubicBezTo>
                <a:lnTo>
                  <a:pt x="8839" y="9069"/>
                </a:lnTo>
                <a:cubicBezTo>
                  <a:pt x="8839" y="8942"/>
                  <a:pt x="8942" y="8837"/>
                  <a:pt x="9072" y="8837"/>
                </a:cubicBezTo>
                <a:close/>
                <a:moveTo>
                  <a:pt x="5347" y="1"/>
                </a:moveTo>
                <a:cubicBezTo>
                  <a:pt x="5259" y="1"/>
                  <a:pt x="5170" y="6"/>
                  <a:pt x="5082" y="17"/>
                </a:cubicBezTo>
                <a:cubicBezTo>
                  <a:pt x="4205" y="132"/>
                  <a:pt x="3492" y="786"/>
                  <a:pt x="3306" y="1651"/>
                </a:cubicBezTo>
                <a:cubicBezTo>
                  <a:pt x="3210" y="1637"/>
                  <a:pt x="3114" y="1630"/>
                  <a:pt x="3017" y="1630"/>
                </a:cubicBezTo>
                <a:cubicBezTo>
                  <a:pt x="2939" y="1630"/>
                  <a:pt x="2860" y="1635"/>
                  <a:pt x="2782" y="1645"/>
                </a:cubicBezTo>
                <a:cubicBezTo>
                  <a:pt x="1917" y="1753"/>
                  <a:pt x="1244" y="2454"/>
                  <a:pt x="1173" y="3325"/>
                </a:cubicBezTo>
                <a:cubicBezTo>
                  <a:pt x="478" y="3523"/>
                  <a:pt x="1" y="4162"/>
                  <a:pt x="4" y="4888"/>
                </a:cubicBezTo>
                <a:cubicBezTo>
                  <a:pt x="4" y="5430"/>
                  <a:pt x="264" y="6050"/>
                  <a:pt x="826" y="6050"/>
                </a:cubicBezTo>
                <a:lnTo>
                  <a:pt x="5584" y="6050"/>
                </a:lnTo>
                <a:lnTo>
                  <a:pt x="5584" y="9770"/>
                </a:lnTo>
                <a:lnTo>
                  <a:pt x="3259" y="9770"/>
                </a:lnTo>
                <a:lnTo>
                  <a:pt x="3259" y="9069"/>
                </a:lnTo>
                <a:cubicBezTo>
                  <a:pt x="3259" y="8685"/>
                  <a:pt x="2946" y="8372"/>
                  <a:pt x="2562" y="8372"/>
                </a:cubicBezTo>
                <a:lnTo>
                  <a:pt x="702" y="8372"/>
                </a:lnTo>
                <a:cubicBezTo>
                  <a:pt x="314" y="8372"/>
                  <a:pt x="4" y="8685"/>
                  <a:pt x="4" y="9069"/>
                </a:cubicBezTo>
                <a:lnTo>
                  <a:pt x="4" y="10930"/>
                </a:lnTo>
                <a:cubicBezTo>
                  <a:pt x="4" y="11314"/>
                  <a:pt x="314" y="11627"/>
                  <a:pt x="702" y="11627"/>
                </a:cubicBezTo>
                <a:lnTo>
                  <a:pt x="2562" y="11627"/>
                </a:lnTo>
                <a:cubicBezTo>
                  <a:pt x="2946" y="11627"/>
                  <a:pt x="3259" y="11314"/>
                  <a:pt x="3259" y="10930"/>
                </a:cubicBezTo>
                <a:lnTo>
                  <a:pt x="3259" y="10232"/>
                </a:lnTo>
                <a:lnTo>
                  <a:pt x="8374" y="10232"/>
                </a:lnTo>
                <a:lnTo>
                  <a:pt x="8374" y="10930"/>
                </a:lnTo>
                <a:cubicBezTo>
                  <a:pt x="8374" y="11314"/>
                  <a:pt x="8684" y="11627"/>
                  <a:pt x="9072" y="11627"/>
                </a:cubicBezTo>
                <a:lnTo>
                  <a:pt x="10932" y="11627"/>
                </a:lnTo>
                <a:cubicBezTo>
                  <a:pt x="11316" y="11627"/>
                  <a:pt x="11629" y="11314"/>
                  <a:pt x="11629" y="10930"/>
                </a:cubicBezTo>
                <a:lnTo>
                  <a:pt x="11629" y="9069"/>
                </a:lnTo>
                <a:cubicBezTo>
                  <a:pt x="11629" y="8685"/>
                  <a:pt x="11316" y="8372"/>
                  <a:pt x="10932" y="8372"/>
                </a:cubicBezTo>
                <a:lnTo>
                  <a:pt x="9072" y="8372"/>
                </a:lnTo>
                <a:cubicBezTo>
                  <a:pt x="8684" y="8372"/>
                  <a:pt x="8374" y="8685"/>
                  <a:pt x="8374" y="9069"/>
                </a:cubicBezTo>
                <a:lnTo>
                  <a:pt x="8374" y="9767"/>
                </a:lnTo>
                <a:lnTo>
                  <a:pt x="6049" y="9767"/>
                </a:lnTo>
                <a:lnTo>
                  <a:pt x="6049" y="6047"/>
                </a:lnTo>
                <a:lnTo>
                  <a:pt x="10932" y="6047"/>
                </a:lnTo>
                <a:cubicBezTo>
                  <a:pt x="10934" y="6047"/>
                  <a:pt x="10936" y="6047"/>
                  <a:pt x="10938" y="6047"/>
                </a:cubicBezTo>
                <a:cubicBezTo>
                  <a:pt x="11313" y="6047"/>
                  <a:pt x="11620" y="5744"/>
                  <a:pt x="11629" y="5368"/>
                </a:cubicBezTo>
                <a:lnTo>
                  <a:pt x="11629" y="5349"/>
                </a:lnTo>
                <a:cubicBezTo>
                  <a:pt x="11623" y="4454"/>
                  <a:pt x="11053" y="3657"/>
                  <a:pt x="10203" y="3365"/>
                </a:cubicBezTo>
                <a:cubicBezTo>
                  <a:pt x="10250" y="3089"/>
                  <a:pt x="10240" y="2807"/>
                  <a:pt x="10175" y="2535"/>
                </a:cubicBezTo>
                <a:cubicBezTo>
                  <a:pt x="9958" y="1667"/>
                  <a:pt x="9221" y="1028"/>
                  <a:pt x="8328" y="941"/>
                </a:cubicBezTo>
                <a:cubicBezTo>
                  <a:pt x="8262" y="935"/>
                  <a:pt x="8196" y="932"/>
                  <a:pt x="8130" y="932"/>
                </a:cubicBezTo>
                <a:cubicBezTo>
                  <a:pt x="7814" y="932"/>
                  <a:pt x="7500" y="1005"/>
                  <a:pt x="7215" y="1149"/>
                </a:cubicBezTo>
                <a:cubicBezTo>
                  <a:pt x="6855" y="438"/>
                  <a:pt x="6127" y="1"/>
                  <a:pt x="5347" y="1"/>
                </a:cubicBezTo>
                <a:close/>
              </a:path>
            </a:pathLst>
          </a:custGeom>
          <a:solidFill>
            <a:srgbClr val="B526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TextBox 40"/>
          <p:cNvSpPr txBox="1"/>
          <p:nvPr/>
        </p:nvSpPr>
        <p:spPr>
          <a:xfrm>
            <a:off x="3411181" y="3319003"/>
            <a:ext cx="2054832" cy="698717"/>
          </a:xfrm>
          <a:prstGeom prst="rect">
            <a:avLst/>
          </a:prstGeom>
          <a:noFill/>
        </p:spPr>
        <p:txBody>
          <a:bodyPr wrap="square" rtlCol="0">
            <a:spAutoFit/>
          </a:bodyPr>
          <a:lstStyle/>
          <a:p>
            <a:pPr algn="ctr">
              <a:lnSpc>
                <a:spcPct val="150000"/>
              </a:lnSpc>
              <a:buFont typeface="Calibri" panose="020F0502020204030204" pitchFamily="34" charset="0"/>
              <a:buChar char="-"/>
            </a:pPr>
            <a:r>
              <a:rPr lang="en-US" dirty="0">
                <a:solidFill>
                  <a:schemeClr val="bg1"/>
                </a:solidFill>
              </a:rPr>
              <a:t>Employee onboarding and </a:t>
            </a:r>
            <a:r>
              <a:rPr lang="en-US" dirty="0" err="1">
                <a:solidFill>
                  <a:schemeClr val="bg1"/>
                </a:solidFill>
              </a:rPr>
              <a:t>offboarding</a:t>
            </a:r>
            <a:r>
              <a:rPr lang="en-US" dirty="0">
                <a:solidFill>
                  <a:schemeClr val="bg1"/>
                </a:solidFill>
              </a:rPr>
              <a:t> policy</a:t>
            </a:r>
          </a:p>
        </p:txBody>
      </p:sp>
      <p:sp>
        <p:nvSpPr>
          <p:cNvPr id="70" name="TextBox 69"/>
          <p:cNvSpPr txBox="1"/>
          <p:nvPr/>
        </p:nvSpPr>
        <p:spPr>
          <a:xfrm>
            <a:off x="6036516" y="3342216"/>
            <a:ext cx="2235792" cy="698717"/>
          </a:xfrm>
          <a:prstGeom prst="rect">
            <a:avLst/>
          </a:prstGeom>
          <a:noFill/>
        </p:spPr>
        <p:txBody>
          <a:bodyPr wrap="square" rtlCol="0">
            <a:spAutoFit/>
          </a:bodyPr>
          <a:lstStyle/>
          <a:p>
            <a:pPr algn="ctr">
              <a:lnSpc>
                <a:spcPct val="150000"/>
              </a:lnSpc>
              <a:buFont typeface="Calibri" panose="020F0502020204030204" pitchFamily="34" charset="0"/>
              <a:buChar char="-"/>
            </a:pPr>
            <a:r>
              <a:rPr lang="en-US" dirty="0">
                <a:solidFill>
                  <a:schemeClr val="bg1"/>
                </a:solidFill>
              </a:rPr>
              <a:t>Privilege account creation policy</a:t>
            </a:r>
          </a:p>
        </p:txBody>
      </p:sp>
      <p:grpSp>
        <p:nvGrpSpPr>
          <p:cNvPr id="99" name="Google Shape;9417;p71"/>
          <p:cNvGrpSpPr/>
          <p:nvPr/>
        </p:nvGrpSpPr>
        <p:grpSpPr>
          <a:xfrm>
            <a:off x="4016071" y="1988964"/>
            <a:ext cx="549139" cy="543203"/>
            <a:chOff x="6974158" y="2789537"/>
            <a:chExt cx="255247" cy="327458"/>
          </a:xfrm>
          <a:solidFill>
            <a:srgbClr val="F79324"/>
          </a:solidFill>
        </p:grpSpPr>
        <p:sp>
          <p:nvSpPr>
            <p:cNvPr id="100" name="Google Shape;9418;p71"/>
            <p:cNvSpPr/>
            <p:nvPr/>
          </p:nvSpPr>
          <p:spPr>
            <a:xfrm>
              <a:off x="7066407" y="2897282"/>
              <a:ext cx="9876" cy="14798"/>
            </a:xfrm>
            <a:custGeom>
              <a:avLst/>
              <a:gdLst/>
              <a:ahLst/>
              <a:cxnLst/>
              <a:rect l="l" t="t" r="r" b="b"/>
              <a:pathLst>
                <a:path w="311" h="466" extrusionOk="0">
                  <a:moveTo>
                    <a:pt x="144" y="1"/>
                  </a:moveTo>
                  <a:cubicBezTo>
                    <a:pt x="60" y="1"/>
                    <a:pt x="1" y="84"/>
                    <a:pt x="1" y="155"/>
                  </a:cubicBezTo>
                  <a:lnTo>
                    <a:pt x="1" y="322"/>
                  </a:lnTo>
                  <a:cubicBezTo>
                    <a:pt x="1" y="405"/>
                    <a:pt x="72" y="465"/>
                    <a:pt x="144" y="465"/>
                  </a:cubicBezTo>
                  <a:cubicBezTo>
                    <a:pt x="227" y="465"/>
                    <a:pt x="299" y="394"/>
                    <a:pt x="299" y="322"/>
                  </a:cubicBezTo>
                  <a:lnTo>
                    <a:pt x="299" y="155"/>
                  </a:lnTo>
                  <a:cubicBezTo>
                    <a:pt x="310" y="60"/>
                    <a:pt x="239" y="1"/>
                    <a:pt x="1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9419;p71"/>
            <p:cNvSpPr/>
            <p:nvPr/>
          </p:nvSpPr>
          <p:spPr>
            <a:xfrm>
              <a:off x="7127662" y="2897282"/>
              <a:ext cx="9495" cy="14798"/>
            </a:xfrm>
            <a:custGeom>
              <a:avLst/>
              <a:gdLst/>
              <a:ahLst/>
              <a:cxnLst/>
              <a:rect l="l" t="t" r="r" b="b"/>
              <a:pathLst>
                <a:path w="299" h="466" extrusionOk="0">
                  <a:moveTo>
                    <a:pt x="155" y="1"/>
                  </a:moveTo>
                  <a:cubicBezTo>
                    <a:pt x="60" y="1"/>
                    <a:pt x="1" y="84"/>
                    <a:pt x="1" y="155"/>
                  </a:cubicBezTo>
                  <a:lnTo>
                    <a:pt x="1" y="322"/>
                  </a:lnTo>
                  <a:cubicBezTo>
                    <a:pt x="1" y="405"/>
                    <a:pt x="84" y="465"/>
                    <a:pt x="155" y="465"/>
                  </a:cubicBezTo>
                  <a:cubicBezTo>
                    <a:pt x="227" y="465"/>
                    <a:pt x="298" y="394"/>
                    <a:pt x="298" y="322"/>
                  </a:cubicBezTo>
                  <a:lnTo>
                    <a:pt x="298" y="155"/>
                  </a:lnTo>
                  <a:cubicBezTo>
                    <a:pt x="298" y="60"/>
                    <a:pt x="239"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420;p71"/>
            <p:cNvSpPr/>
            <p:nvPr/>
          </p:nvSpPr>
          <p:spPr>
            <a:xfrm>
              <a:off x="7081935" y="2933292"/>
              <a:ext cx="40837" cy="14703"/>
            </a:xfrm>
            <a:custGeom>
              <a:avLst/>
              <a:gdLst/>
              <a:ahLst/>
              <a:cxnLst/>
              <a:rect l="l" t="t" r="r" b="b"/>
              <a:pathLst>
                <a:path w="1286" h="463" extrusionOk="0">
                  <a:moveTo>
                    <a:pt x="162" y="1"/>
                  </a:moveTo>
                  <a:cubicBezTo>
                    <a:pt x="125" y="1"/>
                    <a:pt x="89" y="16"/>
                    <a:pt x="60" y="45"/>
                  </a:cubicBezTo>
                  <a:cubicBezTo>
                    <a:pt x="0" y="105"/>
                    <a:pt x="0" y="200"/>
                    <a:pt x="60" y="260"/>
                  </a:cubicBezTo>
                  <a:cubicBezTo>
                    <a:pt x="191" y="391"/>
                    <a:pt x="417" y="462"/>
                    <a:pt x="655" y="462"/>
                  </a:cubicBezTo>
                  <a:cubicBezTo>
                    <a:pt x="893" y="462"/>
                    <a:pt x="1119" y="391"/>
                    <a:pt x="1250" y="260"/>
                  </a:cubicBezTo>
                  <a:cubicBezTo>
                    <a:pt x="1286" y="200"/>
                    <a:pt x="1286" y="105"/>
                    <a:pt x="1226" y="45"/>
                  </a:cubicBezTo>
                  <a:cubicBezTo>
                    <a:pt x="1197" y="16"/>
                    <a:pt x="1158" y="1"/>
                    <a:pt x="1119" y="1"/>
                  </a:cubicBezTo>
                  <a:cubicBezTo>
                    <a:pt x="1081" y="1"/>
                    <a:pt x="1042" y="16"/>
                    <a:pt x="1012" y="45"/>
                  </a:cubicBezTo>
                  <a:cubicBezTo>
                    <a:pt x="953" y="105"/>
                    <a:pt x="822" y="164"/>
                    <a:pt x="643" y="164"/>
                  </a:cubicBezTo>
                  <a:cubicBezTo>
                    <a:pt x="464" y="164"/>
                    <a:pt x="310" y="105"/>
                    <a:pt x="274" y="45"/>
                  </a:cubicBezTo>
                  <a:cubicBezTo>
                    <a:pt x="238" y="16"/>
                    <a:pt x="199" y="1"/>
                    <a:pt x="1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421;p71"/>
            <p:cNvSpPr/>
            <p:nvPr/>
          </p:nvSpPr>
          <p:spPr>
            <a:xfrm>
              <a:off x="6974158" y="2789537"/>
              <a:ext cx="255247" cy="327458"/>
            </a:xfrm>
            <a:custGeom>
              <a:avLst/>
              <a:gdLst/>
              <a:ahLst/>
              <a:cxnLst/>
              <a:rect l="l" t="t" r="r" b="b"/>
              <a:pathLst>
                <a:path w="8038" h="10312" extrusionOk="0">
                  <a:moveTo>
                    <a:pt x="6228" y="2167"/>
                  </a:moveTo>
                  <a:lnTo>
                    <a:pt x="6132" y="3239"/>
                  </a:lnTo>
                  <a:lnTo>
                    <a:pt x="6121" y="3239"/>
                  </a:lnTo>
                  <a:cubicBezTo>
                    <a:pt x="6025" y="3239"/>
                    <a:pt x="5942" y="3156"/>
                    <a:pt x="5942" y="3060"/>
                  </a:cubicBezTo>
                  <a:lnTo>
                    <a:pt x="5942" y="2227"/>
                  </a:lnTo>
                  <a:cubicBezTo>
                    <a:pt x="6049" y="2227"/>
                    <a:pt x="6132" y="2191"/>
                    <a:pt x="6228" y="2167"/>
                  </a:cubicBezTo>
                  <a:close/>
                  <a:moveTo>
                    <a:pt x="5787" y="322"/>
                  </a:moveTo>
                  <a:cubicBezTo>
                    <a:pt x="6240" y="322"/>
                    <a:pt x="6609" y="691"/>
                    <a:pt x="6609" y="1131"/>
                  </a:cubicBezTo>
                  <a:cubicBezTo>
                    <a:pt x="6609" y="1584"/>
                    <a:pt x="6240" y="1953"/>
                    <a:pt x="5787" y="1953"/>
                  </a:cubicBezTo>
                  <a:cubicBezTo>
                    <a:pt x="5490" y="1953"/>
                    <a:pt x="5228" y="1786"/>
                    <a:pt x="5073" y="1536"/>
                  </a:cubicBezTo>
                  <a:cubicBezTo>
                    <a:pt x="5048" y="1487"/>
                    <a:pt x="4996" y="1455"/>
                    <a:pt x="4942" y="1455"/>
                  </a:cubicBezTo>
                  <a:cubicBezTo>
                    <a:pt x="4918" y="1455"/>
                    <a:pt x="4893" y="1462"/>
                    <a:pt x="4870" y="1477"/>
                  </a:cubicBezTo>
                  <a:cubicBezTo>
                    <a:pt x="4799" y="1524"/>
                    <a:pt x="4763" y="1608"/>
                    <a:pt x="4811" y="1691"/>
                  </a:cubicBezTo>
                  <a:cubicBezTo>
                    <a:pt x="4823" y="1703"/>
                    <a:pt x="4823" y="1715"/>
                    <a:pt x="4835" y="1727"/>
                  </a:cubicBezTo>
                  <a:cubicBezTo>
                    <a:pt x="4775" y="1763"/>
                    <a:pt x="4716" y="1786"/>
                    <a:pt x="4656" y="1786"/>
                  </a:cubicBezTo>
                  <a:cubicBezTo>
                    <a:pt x="4477" y="1786"/>
                    <a:pt x="4335" y="1643"/>
                    <a:pt x="4335" y="1465"/>
                  </a:cubicBezTo>
                  <a:cubicBezTo>
                    <a:pt x="4335" y="1370"/>
                    <a:pt x="4263" y="1310"/>
                    <a:pt x="4180" y="1310"/>
                  </a:cubicBezTo>
                  <a:cubicBezTo>
                    <a:pt x="4108" y="1310"/>
                    <a:pt x="4037" y="1393"/>
                    <a:pt x="4037" y="1465"/>
                  </a:cubicBezTo>
                  <a:cubicBezTo>
                    <a:pt x="4037" y="1810"/>
                    <a:pt x="4323" y="2108"/>
                    <a:pt x="4680" y="2108"/>
                  </a:cubicBezTo>
                  <a:cubicBezTo>
                    <a:pt x="4811" y="2108"/>
                    <a:pt x="4942" y="2060"/>
                    <a:pt x="5061" y="1965"/>
                  </a:cubicBezTo>
                  <a:cubicBezTo>
                    <a:pt x="5228" y="2120"/>
                    <a:pt x="5442" y="2227"/>
                    <a:pt x="5668" y="2251"/>
                  </a:cubicBezTo>
                  <a:lnTo>
                    <a:pt x="5668" y="3072"/>
                  </a:lnTo>
                  <a:cubicBezTo>
                    <a:pt x="5668" y="3334"/>
                    <a:pt x="5882" y="3548"/>
                    <a:pt x="6144" y="3548"/>
                  </a:cubicBezTo>
                  <a:lnTo>
                    <a:pt x="6382" y="3548"/>
                  </a:lnTo>
                  <a:cubicBezTo>
                    <a:pt x="6454" y="3548"/>
                    <a:pt x="6513" y="3572"/>
                    <a:pt x="6573" y="3632"/>
                  </a:cubicBezTo>
                  <a:cubicBezTo>
                    <a:pt x="6621" y="3691"/>
                    <a:pt x="6656" y="3751"/>
                    <a:pt x="6633" y="3834"/>
                  </a:cubicBezTo>
                  <a:cubicBezTo>
                    <a:pt x="6621" y="3953"/>
                    <a:pt x="6502" y="4049"/>
                    <a:pt x="6371" y="4049"/>
                  </a:cubicBezTo>
                  <a:lnTo>
                    <a:pt x="6299" y="4049"/>
                  </a:lnTo>
                  <a:lnTo>
                    <a:pt x="6299" y="4037"/>
                  </a:lnTo>
                  <a:cubicBezTo>
                    <a:pt x="6299" y="3953"/>
                    <a:pt x="6216" y="3894"/>
                    <a:pt x="6144" y="3894"/>
                  </a:cubicBezTo>
                  <a:cubicBezTo>
                    <a:pt x="6061" y="3894"/>
                    <a:pt x="6001" y="3965"/>
                    <a:pt x="6001" y="4037"/>
                  </a:cubicBezTo>
                  <a:cubicBezTo>
                    <a:pt x="6001" y="5108"/>
                    <a:pt x="5120" y="5977"/>
                    <a:pt x="4049" y="5977"/>
                  </a:cubicBezTo>
                  <a:cubicBezTo>
                    <a:pt x="2953" y="5977"/>
                    <a:pt x="2084" y="5096"/>
                    <a:pt x="2084" y="4025"/>
                  </a:cubicBezTo>
                  <a:cubicBezTo>
                    <a:pt x="2084" y="3929"/>
                    <a:pt x="2013" y="3870"/>
                    <a:pt x="1941" y="3870"/>
                  </a:cubicBezTo>
                  <a:cubicBezTo>
                    <a:pt x="1858" y="3870"/>
                    <a:pt x="1787" y="3953"/>
                    <a:pt x="1787" y="4025"/>
                  </a:cubicBezTo>
                  <a:lnTo>
                    <a:pt x="1787" y="4037"/>
                  </a:lnTo>
                  <a:lnTo>
                    <a:pt x="1703" y="4037"/>
                  </a:lnTo>
                  <a:cubicBezTo>
                    <a:pt x="1620" y="4037"/>
                    <a:pt x="1560" y="4013"/>
                    <a:pt x="1501" y="3953"/>
                  </a:cubicBezTo>
                  <a:cubicBezTo>
                    <a:pt x="1465" y="3894"/>
                    <a:pt x="1429" y="3834"/>
                    <a:pt x="1441" y="3751"/>
                  </a:cubicBezTo>
                  <a:cubicBezTo>
                    <a:pt x="1465" y="3632"/>
                    <a:pt x="1584" y="3537"/>
                    <a:pt x="1715" y="3537"/>
                  </a:cubicBezTo>
                  <a:lnTo>
                    <a:pt x="1941" y="3537"/>
                  </a:lnTo>
                  <a:cubicBezTo>
                    <a:pt x="2203" y="3537"/>
                    <a:pt x="2418" y="3322"/>
                    <a:pt x="2418" y="3060"/>
                  </a:cubicBezTo>
                  <a:lnTo>
                    <a:pt x="2418" y="2358"/>
                  </a:lnTo>
                  <a:cubicBezTo>
                    <a:pt x="2418" y="2084"/>
                    <a:pt x="2632" y="1870"/>
                    <a:pt x="2906" y="1870"/>
                  </a:cubicBezTo>
                  <a:lnTo>
                    <a:pt x="3525" y="1870"/>
                  </a:lnTo>
                  <a:cubicBezTo>
                    <a:pt x="3620" y="1870"/>
                    <a:pt x="3680" y="1786"/>
                    <a:pt x="3680" y="1715"/>
                  </a:cubicBezTo>
                  <a:cubicBezTo>
                    <a:pt x="3680" y="1632"/>
                    <a:pt x="3608" y="1572"/>
                    <a:pt x="3525" y="1572"/>
                  </a:cubicBezTo>
                  <a:lnTo>
                    <a:pt x="2906" y="1572"/>
                  </a:lnTo>
                  <a:cubicBezTo>
                    <a:pt x="2477" y="1572"/>
                    <a:pt x="2120" y="1929"/>
                    <a:pt x="2120" y="2358"/>
                  </a:cubicBezTo>
                  <a:lnTo>
                    <a:pt x="2120" y="3060"/>
                  </a:lnTo>
                  <a:cubicBezTo>
                    <a:pt x="2120" y="3144"/>
                    <a:pt x="2037" y="3239"/>
                    <a:pt x="1941" y="3239"/>
                  </a:cubicBezTo>
                  <a:lnTo>
                    <a:pt x="1906" y="3239"/>
                  </a:lnTo>
                  <a:lnTo>
                    <a:pt x="1739" y="1572"/>
                  </a:lnTo>
                  <a:cubicBezTo>
                    <a:pt x="1715" y="1251"/>
                    <a:pt x="1822" y="929"/>
                    <a:pt x="2025" y="691"/>
                  </a:cubicBezTo>
                  <a:cubicBezTo>
                    <a:pt x="2239" y="453"/>
                    <a:pt x="2549" y="322"/>
                    <a:pt x="2870" y="322"/>
                  </a:cubicBezTo>
                  <a:close/>
                  <a:moveTo>
                    <a:pt x="5013" y="6013"/>
                  </a:moveTo>
                  <a:lnTo>
                    <a:pt x="5013" y="6537"/>
                  </a:lnTo>
                  <a:cubicBezTo>
                    <a:pt x="5013" y="6823"/>
                    <a:pt x="5204" y="7073"/>
                    <a:pt x="5478" y="7144"/>
                  </a:cubicBezTo>
                  <a:lnTo>
                    <a:pt x="5740" y="7227"/>
                  </a:lnTo>
                  <a:cubicBezTo>
                    <a:pt x="5668" y="7478"/>
                    <a:pt x="5537" y="7716"/>
                    <a:pt x="5370" y="7906"/>
                  </a:cubicBezTo>
                  <a:cubicBezTo>
                    <a:pt x="5311" y="7966"/>
                    <a:pt x="5323" y="8073"/>
                    <a:pt x="5382" y="8120"/>
                  </a:cubicBezTo>
                  <a:cubicBezTo>
                    <a:pt x="5418" y="8144"/>
                    <a:pt x="5442" y="8156"/>
                    <a:pt x="5490" y="8156"/>
                  </a:cubicBezTo>
                  <a:cubicBezTo>
                    <a:pt x="5537" y="8156"/>
                    <a:pt x="5585" y="8144"/>
                    <a:pt x="5609" y="8120"/>
                  </a:cubicBezTo>
                  <a:cubicBezTo>
                    <a:pt x="5823" y="7882"/>
                    <a:pt x="5966" y="7608"/>
                    <a:pt x="6061" y="7311"/>
                  </a:cubicBezTo>
                  <a:lnTo>
                    <a:pt x="6382" y="7418"/>
                  </a:lnTo>
                  <a:cubicBezTo>
                    <a:pt x="6204" y="7906"/>
                    <a:pt x="5930" y="8335"/>
                    <a:pt x="5525" y="8668"/>
                  </a:cubicBezTo>
                  <a:cubicBezTo>
                    <a:pt x="5085" y="9013"/>
                    <a:pt x="4573" y="9204"/>
                    <a:pt x="4001" y="9204"/>
                  </a:cubicBezTo>
                  <a:cubicBezTo>
                    <a:pt x="3442" y="9204"/>
                    <a:pt x="2918" y="9025"/>
                    <a:pt x="2489" y="8668"/>
                  </a:cubicBezTo>
                  <a:cubicBezTo>
                    <a:pt x="2096" y="8359"/>
                    <a:pt x="1810" y="7918"/>
                    <a:pt x="1668" y="7442"/>
                  </a:cubicBezTo>
                  <a:lnTo>
                    <a:pt x="2001" y="7347"/>
                  </a:lnTo>
                  <a:cubicBezTo>
                    <a:pt x="2108" y="7739"/>
                    <a:pt x="2358" y="8097"/>
                    <a:pt x="2680" y="8370"/>
                  </a:cubicBezTo>
                  <a:cubicBezTo>
                    <a:pt x="3049" y="8668"/>
                    <a:pt x="3513" y="8847"/>
                    <a:pt x="4001" y="8847"/>
                  </a:cubicBezTo>
                  <a:cubicBezTo>
                    <a:pt x="4382" y="8847"/>
                    <a:pt x="4739" y="8751"/>
                    <a:pt x="5049" y="8561"/>
                  </a:cubicBezTo>
                  <a:cubicBezTo>
                    <a:pt x="5120" y="8513"/>
                    <a:pt x="5132" y="8430"/>
                    <a:pt x="5109" y="8359"/>
                  </a:cubicBezTo>
                  <a:cubicBezTo>
                    <a:pt x="5077" y="8304"/>
                    <a:pt x="5031" y="8280"/>
                    <a:pt x="4979" y="8280"/>
                  </a:cubicBezTo>
                  <a:cubicBezTo>
                    <a:pt x="4952" y="8280"/>
                    <a:pt x="4923" y="8287"/>
                    <a:pt x="4894" y="8299"/>
                  </a:cubicBezTo>
                  <a:cubicBezTo>
                    <a:pt x="4632" y="8442"/>
                    <a:pt x="4311" y="8537"/>
                    <a:pt x="4001" y="8537"/>
                  </a:cubicBezTo>
                  <a:cubicBezTo>
                    <a:pt x="3215" y="8537"/>
                    <a:pt x="2513" y="8001"/>
                    <a:pt x="2299" y="7239"/>
                  </a:cubicBezTo>
                  <a:lnTo>
                    <a:pt x="2596" y="7144"/>
                  </a:lnTo>
                  <a:cubicBezTo>
                    <a:pt x="2858" y="7073"/>
                    <a:pt x="3049" y="6823"/>
                    <a:pt x="3049" y="6537"/>
                  </a:cubicBezTo>
                  <a:lnTo>
                    <a:pt x="3049" y="6013"/>
                  </a:lnTo>
                  <a:cubicBezTo>
                    <a:pt x="3346" y="6168"/>
                    <a:pt x="3680" y="6239"/>
                    <a:pt x="4037" y="6239"/>
                  </a:cubicBezTo>
                  <a:cubicBezTo>
                    <a:pt x="4394" y="6239"/>
                    <a:pt x="4716" y="6168"/>
                    <a:pt x="5013" y="6013"/>
                  </a:cubicBezTo>
                  <a:close/>
                  <a:moveTo>
                    <a:pt x="2870" y="0"/>
                  </a:moveTo>
                  <a:cubicBezTo>
                    <a:pt x="2477" y="0"/>
                    <a:pt x="2084" y="179"/>
                    <a:pt x="1799" y="477"/>
                  </a:cubicBezTo>
                  <a:cubicBezTo>
                    <a:pt x="1537" y="774"/>
                    <a:pt x="1406" y="1179"/>
                    <a:pt x="1429" y="1596"/>
                  </a:cubicBezTo>
                  <a:lnTo>
                    <a:pt x="1596" y="3251"/>
                  </a:lnTo>
                  <a:cubicBezTo>
                    <a:pt x="1358" y="3298"/>
                    <a:pt x="1144" y="3489"/>
                    <a:pt x="1132" y="3739"/>
                  </a:cubicBezTo>
                  <a:cubicBezTo>
                    <a:pt x="1120" y="3894"/>
                    <a:pt x="1168" y="4049"/>
                    <a:pt x="1263" y="4168"/>
                  </a:cubicBezTo>
                  <a:cubicBezTo>
                    <a:pt x="1370" y="4287"/>
                    <a:pt x="1525" y="4346"/>
                    <a:pt x="1680" y="4346"/>
                  </a:cubicBezTo>
                  <a:lnTo>
                    <a:pt x="1799" y="4346"/>
                  </a:lnTo>
                  <a:cubicBezTo>
                    <a:pt x="1894" y="4989"/>
                    <a:pt x="2251" y="5525"/>
                    <a:pt x="2739" y="5882"/>
                  </a:cubicBezTo>
                  <a:lnTo>
                    <a:pt x="2739" y="6585"/>
                  </a:lnTo>
                  <a:cubicBezTo>
                    <a:pt x="2739" y="6727"/>
                    <a:pt x="2632" y="6870"/>
                    <a:pt x="2501" y="6894"/>
                  </a:cubicBezTo>
                  <a:lnTo>
                    <a:pt x="810" y="7406"/>
                  </a:lnTo>
                  <a:cubicBezTo>
                    <a:pt x="322" y="7537"/>
                    <a:pt x="1" y="7978"/>
                    <a:pt x="1" y="8478"/>
                  </a:cubicBezTo>
                  <a:lnTo>
                    <a:pt x="1" y="10168"/>
                  </a:lnTo>
                  <a:cubicBezTo>
                    <a:pt x="1" y="10252"/>
                    <a:pt x="72" y="10311"/>
                    <a:pt x="144" y="10311"/>
                  </a:cubicBezTo>
                  <a:cubicBezTo>
                    <a:pt x="227" y="10311"/>
                    <a:pt x="298" y="10240"/>
                    <a:pt x="298" y="10168"/>
                  </a:cubicBezTo>
                  <a:lnTo>
                    <a:pt x="298" y="8466"/>
                  </a:lnTo>
                  <a:cubicBezTo>
                    <a:pt x="298" y="8109"/>
                    <a:pt x="537" y="7787"/>
                    <a:pt x="882" y="7680"/>
                  </a:cubicBezTo>
                  <a:lnTo>
                    <a:pt x="1370" y="7537"/>
                  </a:lnTo>
                  <a:cubicBezTo>
                    <a:pt x="1513" y="8073"/>
                    <a:pt x="1846" y="8549"/>
                    <a:pt x="2275" y="8906"/>
                  </a:cubicBezTo>
                  <a:cubicBezTo>
                    <a:pt x="2751" y="9287"/>
                    <a:pt x="3358" y="9502"/>
                    <a:pt x="3989" y="9502"/>
                  </a:cubicBezTo>
                  <a:cubicBezTo>
                    <a:pt x="4608" y="9502"/>
                    <a:pt x="5204" y="9287"/>
                    <a:pt x="5704" y="8906"/>
                  </a:cubicBezTo>
                  <a:cubicBezTo>
                    <a:pt x="6144" y="8549"/>
                    <a:pt x="6454" y="8073"/>
                    <a:pt x="6621" y="7537"/>
                  </a:cubicBezTo>
                  <a:lnTo>
                    <a:pt x="7144" y="7680"/>
                  </a:lnTo>
                  <a:cubicBezTo>
                    <a:pt x="7490" y="7787"/>
                    <a:pt x="7728" y="8097"/>
                    <a:pt x="7728" y="8466"/>
                  </a:cubicBezTo>
                  <a:lnTo>
                    <a:pt x="7728" y="10168"/>
                  </a:lnTo>
                  <a:cubicBezTo>
                    <a:pt x="7728" y="10252"/>
                    <a:pt x="7799" y="10311"/>
                    <a:pt x="7871" y="10311"/>
                  </a:cubicBezTo>
                  <a:cubicBezTo>
                    <a:pt x="7966" y="10311"/>
                    <a:pt x="8026" y="10240"/>
                    <a:pt x="8026" y="10168"/>
                  </a:cubicBezTo>
                  <a:lnTo>
                    <a:pt x="8026" y="8466"/>
                  </a:lnTo>
                  <a:cubicBezTo>
                    <a:pt x="8037" y="7966"/>
                    <a:pt x="7716" y="7525"/>
                    <a:pt x="7240" y="7382"/>
                  </a:cubicBezTo>
                  <a:lnTo>
                    <a:pt x="5537" y="6882"/>
                  </a:lnTo>
                  <a:cubicBezTo>
                    <a:pt x="5406" y="6835"/>
                    <a:pt x="5299" y="6704"/>
                    <a:pt x="5299" y="6573"/>
                  </a:cubicBezTo>
                  <a:lnTo>
                    <a:pt x="5299" y="5870"/>
                  </a:lnTo>
                  <a:cubicBezTo>
                    <a:pt x="5811" y="5525"/>
                    <a:pt x="6168" y="4977"/>
                    <a:pt x="6240" y="4334"/>
                  </a:cubicBezTo>
                  <a:lnTo>
                    <a:pt x="6323" y="4334"/>
                  </a:lnTo>
                  <a:cubicBezTo>
                    <a:pt x="6621" y="4334"/>
                    <a:pt x="6871" y="4108"/>
                    <a:pt x="6906" y="3846"/>
                  </a:cubicBezTo>
                  <a:cubicBezTo>
                    <a:pt x="6918" y="3691"/>
                    <a:pt x="6871" y="3525"/>
                    <a:pt x="6775" y="3417"/>
                  </a:cubicBezTo>
                  <a:cubicBezTo>
                    <a:pt x="6680" y="3322"/>
                    <a:pt x="6561" y="3251"/>
                    <a:pt x="6442" y="3239"/>
                  </a:cubicBezTo>
                  <a:lnTo>
                    <a:pt x="6549" y="1941"/>
                  </a:lnTo>
                  <a:cubicBezTo>
                    <a:pt x="6775" y="1727"/>
                    <a:pt x="6906" y="1453"/>
                    <a:pt x="6906" y="1120"/>
                  </a:cubicBezTo>
                  <a:cubicBezTo>
                    <a:pt x="6906" y="512"/>
                    <a:pt x="6394" y="0"/>
                    <a:pt x="57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422;p71"/>
            <p:cNvSpPr/>
            <p:nvPr/>
          </p:nvSpPr>
          <p:spPr>
            <a:xfrm>
              <a:off x="7061135" y="2881785"/>
              <a:ext cx="20069" cy="9495"/>
            </a:xfrm>
            <a:custGeom>
              <a:avLst/>
              <a:gdLst/>
              <a:ahLst/>
              <a:cxnLst/>
              <a:rect l="l" t="t" r="r" b="b"/>
              <a:pathLst>
                <a:path w="632" h="299" extrusionOk="0">
                  <a:moveTo>
                    <a:pt x="155" y="1"/>
                  </a:moveTo>
                  <a:cubicBezTo>
                    <a:pt x="60" y="1"/>
                    <a:pt x="0" y="72"/>
                    <a:pt x="0" y="155"/>
                  </a:cubicBezTo>
                  <a:cubicBezTo>
                    <a:pt x="0" y="227"/>
                    <a:pt x="72" y="298"/>
                    <a:pt x="155" y="298"/>
                  </a:cubicBezTo>
                  <a:lnTo>
                    <a:pt x="476" y="298"/>
                  </a:lnTo>
                  <a:cubicBezTo>
                    <a:pt x="560" y="298"/>
                    <a:pt x="631" y="227"/>
                    <a:pt x="631" y="155"/>
                  </a:cubicBezTo>
                  <a:cubicBezTo>
                    <a:pt x="631" y="72"/>
                    <a:pt x="572" y="1"/>
                    <a:pt x="4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423;p71"/>
            <p:cNvSpPr/>
            <p:nvPr/>
          </p:nvSpPr>
          <p:spPr>
            <a:xfrm>
              <a:off x="7122740" y="2881785"/>
              <a:ext cx="19688" cy="9495"/>
            </a:xfrm>
            <a:custGeom>
              <a:avLst/>
              <a:gdLst/>
              <a:ahLst/>
              <a:cxnLst/>
              <a:rect l="l" t="t" r="r" b="b"/>
              <a:pathLst>
                <a:path w="620" h="299" extrusionOk="0">
                  <a:moveTo>
                    <a:pt x="144" y="1"/>
                  </a:moveTo>
                  <a:cubicBezTo>
                    <a:pt x="60" y="1"/>
                    <a:pt x="1" y="72"/>
                    <a:pt x="1" y="155"/>
                  </a:cubicBezTo>
                  <a:cubicBezTo>
                    <a:pt x="1" y="227"/>
                    <a:pt x="72" y="298"/>
                    <a:pt x="144" y="298"/>
                  </a:cubicBezTo>
                  <a:lnTo>
                    <a:pt x="477" y="298"/>
                  </a:lnTo>
                  <a:cubicBezTo>
                    <a:pt x="560" y="298"/>
                    <a:pt x="620" y="227"/>
                    <a:pt x="620" y="155"/>
                  </a:cubicBezTo>
                  <a:cubicBezTo>
                    <a:pt x="620" y="72"/>
                    <a:pt x="560"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9424;p71"/>
          <p:cNvGrpSpPr/>
          <p:nvPr/>
        </p:nvGrpSpPr>
        <p:grpSpPr>
          <a:xfrm>
            <a:off x="4540009" y="2068625"/>
            <a:ext cx="417831" cy="439367"/>
            <a:chOff x="7530697" y="2790299"/>
            <a:chExt cx="244291" cy="326314"/>
          </a:xfrm>
          <a:solidFill>
            <a:srgbClr val="F79324"/>
          </a:solidFill>
        </p:grpSpPr>
        <p:sp>
          <p:nvSpPr>
            <p:cNvPr id="107" name="Google Shape;9425;p71"/>
            <p:cNvSpPr/>
            <p:nvPr/>
          </p:nvSpPr>
          <p:spPr>
            <a:xfrm>
              <a:off x="7616911" y="2907507"/>
              <a:ext cx="9463" cy="14385"/>
            </a:xfrm>
            <a:custGeom>
              <a:avLst/>
              <a:gdLst/>
              <a:ahLst/>
              <a:cxnLst/>
              <a:rect l="l" t="t" r="r" b="b"/>
              <a:pathLst>
                <a:path w="298" h="453" extrusionOk="0">
                  <a:moveTo>
                    <a:pt x="155" y="0"/>
                  </a:moveTo>
                  <a:cubicBezTo>
                    <a:pt x="60" y="0"/>
                    <a:pt x="0" y="72"/>
                    <a:pt x="0" y="143"/>
                  </a:cubicBezTo>
                  <a:lnTo>
                    <a:pt x="0" y="310"/>
                  </a:lnTo>
                  <a:cubicBezTo>
                    <a:pt x="0" y="393"/>
                    <a:pt x="72" y="453"/>
                    <a:pt x="155" y="453"/>
                  </a:cubicBezTo>
                  <a:cubicBezTo>
                    <a:pt x="227" y="453"/>
                    <a:pt x="298" y="381"/>
                    <a:pt x="298" y="310"/>
                  </a:cubicBezTo>
                  <a:lnTo>
                    <a:pt x="298" y="143"/>
                  </a:lnTo>
                  <a:cubicBezTo>
                    <a:pt x="298" y="72"/>
                    <a:pt x="238" y="0"/>
                    <a:pt x="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9426;p71"/>
            <p:cNvSpPr/>
            <p:nvPr/>
          </p:nvSpPr>
          <p:spPr>
            <a:xfrm>
              <a:off x="7678548" y="2907507"/>
              <a:ext cx="9463" cy="14385"/>
            </a:xfrm>
            <a:custGeom>
              <a:avLst/>
              <a:gdLst/>
              <a:ahLst/>
              <a:cxnLst/>
              <a:rect l="l" t="t" r="r" b="b"/>
              <a:pathLst>
                <a:path w="298" h="453" extrusionOk="0">
                  <a:moveTo>
                    <a:pt x="143" y="0"/>
                  </a:moveTo>
                  <a:cubicBezTo>
                    <a:pt x="60" y="0"/>
                    <a:pt x="0" y="72"/>
                    <a:pt x="0" y="143"/>
                  </a:cubicBezTo>
                  <a:lnTo>
                    <a:pt x="0" y="310"/>
                  </a:lnTo>
                  <a:cubicBezTo>
                    <a:pt x="0" y="393"/>
                    <a:pt x="72" y="453"/>
                    <a:pt x="143" y="453"/>
                  </a:cubicBezTo>
                  <a:cubicBezTo>
                    <a:pt x="214" y="453"/>
                    <a:pt x="298" y="381"/>
                    <a:pt x="298" y="310"/>
                  </a:cubicBezTo>
                  <a:lnTo>
                    <a:pt x="298" y="143"/>
                  </a:lnTo>
                  <a:cubicBezTo>
                    <a:pt x="298" y="72"/>
                    <a:pt x="238" y="0"/>
                    <a:pt x="1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9427;p71"/>
            <p:cNvSpPr/>
            <p:nvPr/>
          </p:nvSpPr>
          <p:spPr>
            <a:xfrm>
              <a:off x="7632408" y="2943136"/>
              <a:ext cx="40869" cy="14671"/>
            </a:xfrm>
            <a:custGeom>
              <a:avLst/>
              <a:gdLst/>
              <a:ahLst/>
              <a:cxnLst/>
              <a:rect l="l" t="t" r="r" b="b"/>
              <a:pathLst>
                <a:path w="1287" h="462" extrusionOk="0">
                  <a:moveTo>
                    <a:pt x="167" y="0"/>
                  </a:moveTo>
                  <a:cubicBezTo>
                    <a:pt x="129" y="0"/>
                    <a:pt x="90" y="15"/>
                    <a:pt x="60" y="45"/>
                  </a:cubicBezTo>
                  <a:cubicBezTo>
                    <a:pt x="1" y="104"/>
                    <a:pt x="1" y="200"/>
                    <a:pt x="60" y="259"/>
                  </a:cubicBezTo>
                  <a:cubicBezTo>
                    <a:pt x="203" y="390"/>
                    <a:pt x="417" y="462"/>
                    <a:pt x="655" y="462"/>
                  </a:cubicBezTo>
                  <a:cubicBezTo>
                    <a:pt x="893" y="462"/>
                    <a:pt x="1120" y="390"/>
                    <a:pt x="1251" y="259"/>
                  </a:cubicBezTo>
                  <a:cubicBezTo>
                    <a:pt x="1286" y="212"/>
                    <a:pt x="1286" y="104"/>
                    <a:pt x="1227" y="45"/>
                  </a:cubicBezTo>
                  <a:cubicBezTo>
                    <a:pt x="1197" y="15"/>
                    <a:pt x="1158" y="0"/>
                    <a:pt x="1120" y="0"/>
                  </a:cubicBezTo>
                  <a:cubicBezTo>
                    <a:pt x="1081" y="0"/>
                    <a:pt x="1042" y="15"/>
                    <a:pt x="1013" y="45"/>
                  </a:cubicBezTo>
                  <a:cubicBezTo>
                    <a:pt x="953" y="104"/>
                    <a:pt x="822" y="164"/>
                    <a:pt x="643" y="164"/>
                  </a:cubicBezTo>
                  <a:cubicBezTo>
                    <a:pt x="465" y="164"/>
                    <a:pt x="322" y="104"/>
                    <a:pt x="274" y="45"/>
                  </a:cubicBezTo>
                  <a:cubicBezTo>
                    <a:pt x="245" y="15"/>
                    <a:pt x="206"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428;p71"/>
            <p:cNvSpPr/>
            <p:nvPr/>
          </p:nvSpPr>
          <p:spPr>
            <a:xfrm>
              <a:off x="7530697" y="2790299"/>
              <a:ext cx="244291" cy="326314"/>
            </a:xfrm>
            <a:custGeom>
              <a:avLst/>
              <a:gdLst/>
              <a:ahLst/>
              <a:cxnLst/>
              <a:rect l="l" t="t" r="r" b="b"/>
              <a:pathLst>
                <a:path w="7693" h="10276" extrusionOk="0">
                  <a:moveTo>
                    <a:pt x="3846" y="298"/>
                  </a:moveTo>
                  <a:cubicBezTo>
                    <a:pt x="5275" y="298"/>
                    <a:pt x="6442" y="1453"/>
                    <a:pt x="6442" y="2882"/>
                  </a:cubicBezTo>
                  <a:lnTo>
                    <a:pt x="6442" y="4013"/>
                  </a:lnTo>
                  <a:cubicBezTo>
                    <a:pt x="6442" y="4846"/>
                    <a:pt x="6633" y="5489"/>
                    <a:pt x="6799" y="5870"/>
                  </a:cubicBezTo>
                  <a:cubicBezTo>
                    <a:pt x="6811" y="5918"/>
                    <a:pt x="6811" y="5965"/>
                    <a:pt x="6799" y="6001"/>
                  </a:cubicBezTo>
                  <a:cubicBezTo>
                    <a:pt x="6775" y="6049"/>
                    <a:pt x="6752" y="6084"/>
                    <a:pt x="6704" y="6096"/>
                  </a:cubicBezTo>
                  <a:cubicBezTo>
                    <a:pt x="6359" y="6227"/>
                    <a:pt x="5692" y="6489"/>
                    <a:pt x="4978" y="6632"/>
                  </a:cubicBezTo>
                  <a:lnTo>
                    <a:pt x="4978" y="6132"/>
                  </a:lnTo>
                  <a:cubicBezTo>
                    <a:pt x="5644" y="5739"/>
                    <a:pt x="6109" y="5013"/>
                    <a:pt x="6109" y="4179"/>
                  </a:cubicBezTo>
                  <a:lnTo>
                    <a:pt x="6109" y="3536"/>
                  </a:lnTo>
                  <a:cubicBezTo>
                    <a:pt x="6109" y="3108"/>
                    <a:pt x="5751" y="2751"/>
                    <a:pt x="5323" y="2751"/>
                  </a:cubicBezTo>
                  <a:lnTo>
                    <a:pt x="5073" y="2751"/>
                  </a:lnTo>
                  <a:lnTo>
                    <a:pt x="4311" y="1989"/>
                  </a:lnTo>
                  <a:cubicBezTo>
                    <a:pt x="4282" y="1960"/>
                    <a:pt x="4249" y="1944"/>
                    <a:pt x="4214" y="1944"/>
                  </a:cubicBezTo>
                  <a:cubicBezTo>
                    <a:pt x="4191" y="1944"/>
                    <a:pt x="4168" y="1951"/>
                    <a:pt x="4144" y="1965"/>
                  </a:cubicBezTo>
                  <a:cubicBezTo>
                    <a:pt x="4085" y="1989"/>
                    <a:pt x="4061" y="2036"/>
                    <a:pt x="4061" y="2096"/>
                  </a:cubicBezTo>
                  <a:lnTo>
                    <a:pt x="4061" y="2751"/>
                  </a:lnTo>
                  <a:lnTo>
                    <a:pt x="3239" y="2751"/>
                  </a:lnTo>
                  <a:cubicBezTo>
                    <a:pt x="3144" y="2751"/>
                    <a:pt x="3084" y="2822"/>
                    <a:pt x="3084" y="2893"/>
                  </a:cubicBezTo>
                  <a:cubicBezTo>
                    <a:pt x="3084" y="2965"/>
                    <a:pt x="3168" y="3048"/>
                    <a:pt x="3239" y="3048"/>
                  </a:cubicBezTo>
                  <a:lnTo>
                    <a:pt x="4204" y="3048"/>
                  </a:lnTo>
                  <a:cubicBezTo>
                    <a:pt x="4299" y="3048"/>
                    <a:pt x="4358" y="2965"/>
                    <a:pt x="4358" y="2893"/>
                  </a:cubicBezTo>
                  <a:lnTo>
                    <a:pt x="4358" y="2453"/>
                  </a:lnTo>
                  <a:lnTo>
                    <a:pt x="4906" y="3001"/>
                  </a:lnTo>
                  <a:cubicBezTo>
                    <a:pt x="4930" y="3024"/>
                    <a:pt x="4966" y="3048"/>
                    <a:pt x="5013" y="3048"/>
                  </a:cubicBezTo>
                  <a:lnTo>
                    <a:pt x="5335" y="3048"/>
                  </a:lnTo>
                  <a:cubicBezTo>
                    <a:pt x="5609" y="3048"/>
                    <a:pt x="5823" y="3263"/>
                    <a:pt x="5823" y="3536"/>
                  </a:cubicBezTo>
                  <a:lnTo>
                    <a:pt x="5823" y="4179"/>
                  </a:lnTo>
                  <a:cubicBezTo>
                    <a:pt x="5823" y="5251"/>
                    <a:pt x="4954" y="6132"/>
                    <a:pt x="3882" y="6132"/>
                  </a:cubicBezTo>
                  <a:cubicBezTo>
                    <a:pt x="2811" y="6132"/>
                    <a:pt x="1930" y="5251"/>
                    <a:pt x="1930" y="4179"/>
                  </a:cubicBezTo>
                  <a:lnTo>
                    <a:pt x="1930" y="3536"/>
                  </a:lnTo>
                  <a:cubicBezTo>
                    <a:pt x="1930" y="3263"/>
                    <a:pt x="2156" y="3048"/>
                    <a:pt x="2418" y="3048"/>
                  </a:cubicBezTo>
                  <a:lnTo>
                    <a:pt x="2584" y="3048"/>
                  </a:lnTo>
                  <a:cubicBezTo>
                    <a:pt x="2668" y="3048"/>
                    <a:pt x="2727" y="2965"/>
                    <a:pt x="2727" y="2893"/>
                  </a:cubicBezTo>
                  <a:cubicBezTo>
                    <a:pt x="2727" y="2822"/>
                    <a:pt x="2656" y="2751"/>
                    <a:pt x="2584" y="2751"/>
                  </a:cubicBezTo>
                  <a:lnTo>
                    <a:pt x="2418" y="2751"/>
                  </a:lnTo>
                  <a:cubicBezTo>
                    <a:pt x="1989" y="2751"/>
                    <a:pt x="1632" y="3108"/>
                    <a:pt x="1632" y="3536"/>
                  </a:cubicBezTo>
                  <a:lnTo>
                    <a:pt x="1632" y="4179"/>
                  </a:lnTo>
                  <a:cubicBezTo>
                    <a:pt x="1632" y="5013"/>
                    <a:pt x="2096" y="5739"/>
                    <a:pt x="2763" y="6132"/>
                  </a:cubicBezTo>
                  <a:lnTo>
                    <a:pt x="2763" y="6632"/>
                  </a:lnTo>
                  <a:cubicBezTo>
                    <a:pt x="2001" y="6465"/>
                    <a:pt x="1334" y="6227"/>
                    <a:pt x="989" y="6096"/>
                  </a:cubicBezTo>
                  <a:cubicBezTo>
                    <a:pt x="941" y="6084"/>
                    <a:pt x="918" y="6049"/>
                    <a:pt x="906" y="6001"/>
                  </a:cubicBezTo>
                  <a:cubicBezTo>
                    <a:pt x="882" y="5965"/>
                    <a:pt x="882" y="5918"/>
                    <a:pt x="906" y="5870"/>
                  </a:cubicBezTo>
                  <a:cubicBezTo>
                    <a:pt x="1060" y="5489"/>
                    <a:pt x="1263" y="4846"/>
                    <a:pt x="1263" y="4013"/>
                  </a:cubicBezTo>
                  <a:lnTo>
                    <a:pt x="1263" y="2882"/>
                  </a:lnTo>
                  <a:cubicBezTo>
                    <a:pt x="1263" y="1453"/>
                    <a:pt x="2418" y="298"/>
                    <a:pt x="3846" y="298"/>
                  </a:cubicBezTo>
                  <a:close/>
                  <a:moveTo>
                    <a:pt x="4632" y="6275"/>
                  </a:moveTo>
                  <a:lnTo>
                    <a:pt x="4632" y="6787"/>
                  </a:lnTo>
                  <a:cubicBezTo>
                    <a:pt x="4632" y="7025"/>
                    <a:pt x="4739" y="7239"/>
                    <a:pt x="4918" y="7394"/>
                  </a:cubicBezTo>
                  <a:cubicBezTo>
                    <a:pt x="4894" y="7442"/>
                    <a:pt x="4858" y="7477"/>
                    <a:pt x="4835" y="7513"/>
                  </a:cubicBezTo>
                  <a:cubicBezTo>
                    <a:pt x="4787" y="7573"/>
                    <a:pt x="4787" y="7680"/>
                    <a:pt x="4858" y="7715"/>
                  </a:cubicBezTo>
                  <a:cubicBezTo>
                    <a:pt x="4894" y="7739"/>
                    <a:pt x="4918" y="7751"/>
                    <a:pt x="4954" y="7751"/>
                  </a:cubicBezTo>
                  <a:cubicBezTo>
                    <a:pt x="4989" y="7751"/>
                    <a:pt x="5037" y="7739"/>
                    <a:pt x="5073" y="7692"/>
                  </a:cubicBezTo>
                  <a:cubicBezTo>
                    <a:pt x="5109" y="7632"/>
                    <a:pt x="5156" y="7584"/>
                    <a:pt x="5192" y="7525"/>
                  </a:cubicBezTo>
                  <a:lnTo>
                    <a:pt x="5525" y="7644"/>
                  </a:lnTo>
                  <a:cubicBezTo>
                    <a:pt x="4918" y="8573"/>
                    <a:pt x="4299" y="8894"/>
                    <a:pt x="3882" y="9001"/>
                  </a:cubicBezTo>
                  <a:cubicBezTo>
                    <a:pt x="3864" y="9007"/>
                    <a:pt x="3849" y="9010"/>
                    <a:pt x="3835" y="9010"/>
                  </a:cubicBezTo>
                  <a:cubicBezTo>
                    <a:pt x="3820" y="9010"/>
                    <a:pt x="3805" y="9007"/>
                    <a:pt x="3787" y="9001"/>
                  </a:cubicBezTo>
                  <a:cubicBezTo>
                    <a:pt x="3370" y="8882"/>
                    <a:pt x="2751" y="8549"/>
                    <a:pt x="2120" y="7644"/>
                  </a:cubicBezTo>
                  <a:lnTo>
                    <a:pt x="2465" y="7525"/>
                  </a:lnTo>
                  <a:cubicBezTo>
                    <a:pt x="2763" y="7942"/>
                    <a:pt x="3204" y="8442"/>
                    <a:pt x="3787" y="8644"/>
                  </a:cubicBezTo>
                  <a:cubicBezTo>
                    <a:pt x="3799" y="8644"/>
                    <a:pt x="3823" y="8656"/>
                    <a:pt x="3835" y="8656"/>
                  </a:cubicBezTo>
                  <a:cubicBezTo>
                    <a:pt x="3846" y="8656"/>
                    <a:pt x="3858" y="8656"/>
                    <a:pt x="3882" y="8644"/>
                  </a:cubicBezTo>
                  <a:cubicBezTo>
                    <a:pt x="4144" y="8549"/>
                    <a:pt x="4418" y="8382"/>
                    <a:pt x="4668" y="8132"/>
                  </a:cubicBezTo>
                  <a:cubicBezTo>
                    <a:pt x="4728" y="8073"/>
                    <a:pt x="4728" y="7989"/>
                    <a:pt x="4668" y="7930"/>
                  </a:cubicBezTo>
                  <a:cubicBezTo>
                    <a:pt x="4638" y="7900"/>
                    <a:pt x="4600" y="7885"/>
                    <a:pt x="4561" y="7885"/>
                  </a:cubicBezTo>
                  <a:cubicBezTo>
                    <a:pt x="4522" y="7885"/>
                    <a:pt x="4483" y="7900"/>
                    <a:pt x="4454" y="7930"/>
                  </a:cubicBezTo>
                  <a:cubicBezTo>
                    <a:pt x="4251" y="8120"/>
                    <a:pt x="4025" y="8275"/>
                    <a:pt x="3823" y="8346"/>
                  </a:cubicBezTo>
                  <a:cubicBezTo>
                    <a:pt x="3358" y="8168"/>
                    <a:pt x="2965" y="7751"/>
                    <a:pt x="2715" y="7394"/>
                  </a:cubicBezTo>
                  <a:cubicBezTo>
                    <a:pt x="2894" y="7239"/>
                    <a:pt x="3001" y="7025"/>
                    <a:pt x="3001" y="6787"/>
                  </a:cubicBezTo>
                  <a:lnTo>
                    <a:pt x="3001" y="6275"/>
                  </a:lnTo>
                  <a:cubicBezTo>
                    <a:pt x="3251" y="6382"/>
                    <a:pt x="3525" y="6430"/>
                    <a:pt x="3823" y="6430"/>
                  </a:cubicBezTo>
                  <a:cubicBezTo>
                    <a:pt x="4120" y="6430"/>
                    <a:pt x="4382" y="6370"/>
                    <a:pt x="4632" y="6275"/>
                  </a:cubicBezTo>
                  <a:close/>
                  <a:moveTo>
                    <a:pt x="3846" y="0"/>
                  </a:moveTo>
                  <a:cubicBezTo>
                    <a:pt x="2251" y="0"/>
                    <a:pt x="953" y="1286"/>
                    <a:pt x="953" y="2882"/>
                  </a:cubicBezTo>
                  <a:lnTo>
                    <a:pt x="953" y="4013"/>
                  </a:lnTo>
                  <a:cubicBezTo>
                    <a:pt x="953" y="4846"/>
                    <a:pt x="751" y="5453"/>
                    <a:pt x="632" y="5775"/>
                  </a:cubicBezTo>
                  <a:cubicBezTo>
                    <a:pt x="584" y="5894"/>
                    <a:pt x="584" y="6013"/>
                    <a:pt x="632" y="6132"/>
                  </a:cubicBezTo>
                  <a:cubicBezTo>
                    <a:pt x="679" y="6251"/>
                    <a:pt x="775" y="6334"/>
                    <a:pt x="894" y="6382"/>
                  </a:cubicBezTo>
                  <a:cubicBezTo>
                    <a:pt x="1251" y="6525"/>
                    <a:pt x="1965" y="6787"/>
                    <a:pt x="2715" y="6930"/>
                  </a:cubicBezTo>
                  <a:cubicBezTo>
                    <a:pt x="2668" y="7084"/>
                    <a:pt x="2549" y="7180"/>
                    <a:pt x="2418" y="7239"/>
                  </a:cubicBezTo>
                  <a:lnTo>
                    <a:pt x="751" y="7823"/>
                  </a:lnTo>
                  <a:cubicBezTo>
                    <a:pt x="298" y="7989"/>
                    <a:pt x="1" y="8406"/>
                    <a:pt x="1" y="8882"/>
                  </a:cubicBezTo>
                  <a:lnTo>
                    <a:pt x="1" y="10132"/>
                  </a:lnTo>
                  <a:cubicBezTo>
                    <a:pt x="1" y="10216"/>
                    <a:pt x="84" y="10275"/>
                    <a:pt x="156" y="10275"/>
                  </a:cubicBezTo>
                  <a:cubicBezTo>
                    <a:pt x="227" y="10275"/>
                    <a:pt x="298" y="10204"/>
                    <a:pt x="298" y="10132"/>
                  </a:cubicBezTo>
                  <a:lnTo>
                    <a:pt x="298" y="8882"/>
                  </a:lnTo>
                  <a:cubicBezTo>
                    <a:pt x="298" y="8775"/>
                    <a:pt x="322" y="8692"/>
                    <a:pt x="358" y="8597"/>
                  </a:cubicBezTo>
                  <a:lnTo>
                    <a:pt x="1120" y="9251"/>
                  </a:lnTo>
                  <a:cubicBezTo>
                    <a:pt x="1227" y="9347"/>
                    <a:pt x="1299" y="9478"/>
                    <a:pt x="1299" y="9620"/>
                  </a:cubicBezTo>
                  <a:lnTo>
                    <a:pt x="1299" y="10132"/>
                  </a:lnTo>
                  <a:cubicBezTo>
                    <a:pt x="1299" y="10216"/>
                    <a:pt x="1370" y="10275"/>
                    <a:pt x="1453" y="10275"/>
                  </a:cubicBezTo>
                  <a:cubicBezTo>
                    <a:pt x="1525" y="10275"/>
                    <a:pt x="1596" y="10204"/>
                    <a:pt x="1596" y="10132"/>
                  </a:cubicBezTo>
                  <a:lnTo>
                    <a:pt x="1596" y="9609"/>
                  </a:lnTo>
                  <a:cubicBezTo>
                    <a:pt x="1596" y="9370"/>
                    <a:pt x="1489" y="9168"/>
                    <a:pt x="1310" y="9001"/>
                  </a:cubicBezTo>
                  <a:lnTo>
                    <a:pt x="513" y="8311"/>
                  </a:lnTo>
                  <a:cubicBezTo>
                    <a:pt x="596" y="8216"/>
                    <a:pt x="715" y="8132"/>
                    <a:pt x="834" y="8085"/>
                  </a:cubicBezTo>
                  <a:lnTo>
                    <a:pt x="1846" y="7739"/>
                  </a:lnTo>
                  <a:cubicBezTo>
                    <a:pt x="2537" y="8775"/>
                    <a:pt x="3251" y="9144"/>
                    <a:pt x="3727" y="9275"/>
                  </a:cubicBezTo>
                  <a:cubicBezTo>
                    <a:pt x="3775" y="9299"/>
                    <a:pt x="3799" y="9299"/>
                    <a:pt x="3846" y="9299"/>
                  </a:cubicBezTo>
                  <a:cubicBezTo>
                    <a:pt x="3894" y="9299"/>
                    <a:pt x="3930" y="9299"/>
                    <a:pt x="3966" y="9275"/>
                  </a:cubicBezTo>
                  <a:cubicBezTo>
                    <a:pt x="4442" y="9144"/>
                    <a:pt x="5156" y="8775"/>
                    <a:pt x="5835" y="7739"/>
                  </a:cubicBezTo>
                  <a:lnTo>
                    <a:pt x="6847" y="8085"/>
                  </a:lnTo>
                  <a:cubicBezTo>
                    <a:pt x="6990" y="8132"/>
                    <a:pt x="7085" y="8216"/>
                    <a:pt x="7180" y="8311"/>
                  </a:cubicBezTo>
                  <a:lnTo>
                    <a:pt x="6371" y="9001"/>
                  </a:lnTo>
                  <a:cubicBezTo>
                    <a:pt x="6192" y="9144"/>
                    <a:pt x="6097" y="9370"/>
                    <a:pt x="6097" y="9609"/>
                  </a:cubicBezTo>
                  <a:lnTo>
                    <a:pt x="6097" y="10120"/>
                  </a:lnTo>
                  <a:cubicBezTo>
                    <a:pt x="6097" y="10204"/>
                    <a:pt x="6168" y="10263"/>
                    <a:pt x="6240" y="10263"/>
                  </a:cubicBezTo>
                  <a:cubicBezTo>
                    <a:pt x="6311" y="10263"/>
                    <a:pt x="6394" y="10192"/>
                    <a:pt x="6394" y="10120"/>
                  </a:cubicBezTo>
                  <a:lnTo>
                    <a:pt x="6394" y="9609"/>
                  </a:lnTo>
                  <a:cubicBezTo>
                    <a:pt x="6394" y="9466"/>
                    <a:pt x="6454" y="9323"/>
                    <a:pt x="6573" y="9239"/>
                  </a:cubicBezTo>
                  <a:lnTo>
                    <a:pt x="7323" y="8585"/>
                  </a:lnTo>
                  <a:cubicBezTo>
                    <a:pt x="7359" y="8668"/>
                    <a:pt x="7383" y="8775"/>
                    <a:pt x="7383" y="8870"/>
                  </a:cubicBezTo>
                  <a:lnTo>
                    <a:pt x="7383" y="10120"/>
                  </a:lnTo>
                  <a:cubicBezTo>
                    <a:pt x="7383" y="10204"/>
                    <a:pt x="7466" y="10263"/>
                    <a:pt x="7537" y="10263"/>
                  </a:cubicBezTo>
                  <a:cubicBezTo>
                    <a:pt x="7609" y="10263"/>
                    <a:pt x="7680" y="10192"/>
                    <a:pt x="7680" y="10120"/>
                  </a:cubicBezTo>
                  <a:lnTo>
                    <a:pt x="7680" y="8870"/>
                  </a:lnTo>
                  <a:cubicBezTo>
                    <a:pt x="7692" y="8406"/>
                    <a:pt x="7395" y="7977"/>
                    <a:pt x="6942" y="7823"/>
                  </a:cubicBezTo>
                  <a:lnTo>
                    <a:pt x="5275" y="7239"/>
                  </a:lnTo>
                  <a:cubicBezTo>
                    <a:pt x="5132" y="7203"/>
                    <a:pt x="5025" y="7084"/>
                    <a:pt x="4978" y="6930"/>
                  </a:cubicBezTo>
                  <a:cubicBezTo>
                    <a:pt x="5740" y="6787"/>
                    <a:pt x="6442" y="6513"/>
                    <a:pt x="6799" y="6382"/>
                  </a:cubicBezTo>
                  <a:cubicBezTo>
                    <a:pt x="6918" y="6334"/>
                    <a:pt x="7002" y="6251"/>
                    <a:pt x="7061" y="6132"/>
                  </a:cubicBezTo>
                  <a:cubicBezTo>
                    <a:pt x="7109" y="6013"/>
                    <a:pt x="7109" y="5894"/>
                    <a:pt x="7061" y="5775"/>
                  </a:cubicBezTo>
                  <a:cubicBezTo>
                    <a:pt x="6942" y="5477"/>
                    <a:pt x="6740" y="4846"/>
                    <a:pt x="6740" y="4013"/>
                  </a:cubicBezTo>
                  <a:lnTo>
                    <a:pt x="6740" y="2882"/>
                  </a:lnTo>
                  <a:cubicBezTo>
                    <a:pt x="6740" y="1286"/>
                    <a:pt x="5442" y="0"/>
                    <a:pt x="3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429;p71"/>
            <p:cNvSpPr/>
            <p:nvPr/>
          </p:nvSpPr>
          <p:spPr>
            <a:xfrm>
              <a:off x="7611608" y="2891630"/>
              <a:ext cx="20069" cy="9463"/>
            </a:xfrm>
            <a:custGeom>
              <a:avLst/>
              <a:gdLst/>
              <a:ahLst/>
              <a:cxnLst/>
              <a:rect l="l" t="t" r="r" b="b"/>
              <a:pathLst>
                <a:path w="632" h="298" extrusionOk="0">
                  <a:moveTo>
                    <a:pt x="155" y="0"/>
                  </a:moveTo>
                  <a:cubicBezTo>
                    <a:pt x="60" y="0"/>
                    <a:pt x="1" y="83"/>
                    <a:pt x="1" y="155"/>
                  </a:cubicBezTo>
                  <a:cubicBezTo>
                    <a:pt x="1" y="226"/>
                    <a:pt x="84" y="298"/>
                    <a:pt x="155" y="298"/>
                  </a:cubicBezTo>
                  <a:lnTo>
                    <a:pt x="477" y="298"/>
                  </a:lnTo>
                  <a:cubicBezTo>
                    <a:pt x="572" y="298"/>
                    <a:pt x="632" y="226"/>
                    <a:pt x="632" y="155"/>
                  </a:cubicBezTo>
                  <a:cubicBezTo>
                    <a:pt x="632" y="83"/>
                    <a:pt x="572"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430;p71"/>
            <p:cNvSpPr/>
            <p:nvPr/>
          </p:nvSpPr>
          <p:spPr>
            <a:xfrm>
              <a:off x="7673245" y="2891630"/>
              <a:ext cx="19688" cy="9463"/>
            </a:xfrm>
            <a:custGeom>
              <a:avLst/>
              <a:gdLst/>
              <a:ahLst/>
              <a:cxnLst/>
              <a:rect l="l" t="t" r="r" b="b"/>
              <a:pathLst>
                <a:path w="620" h="298" extrusionOk="0">
                  <a:moveTo>
                    <a:pt x="143" y="0"/>
                  </a:moveTo>
                  <a:cubicBezTo>
                    <a:pt x="60" y="0"/>
                    <a:pt x="0" y="83"/>
                    <a:pt x="0" y="155"/>
                  </a:cubicBezTo>
                  <a:cubicBezTo>
                    <a:pt x="0" y="226"/>
                    <a:pt x="72" y="298"/>
                    <a:pt x="143" y="298"/>
                  </a:cubicBezTo>
                  <a:lnTo>
                    <a:pt x="477" y="298"/>
                  </a:lnTo>
                  <a:cubicBezTo>
                    <a:pt x="560" y="298"/>
                    <a:pt x="620" y="226"/>
                    <a:pt x="620" y="155"/>
                  </a:cubicBezTo>
                  <a:cubicBezTo>
                    <a:pt x="620" y="83"/>
                    <a:pt x="548"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633;p53"/>
          <p:cNvGrpSpPr/>
          <p:nvPr/>
        </p:nvGrpSpPr>
        <p:grpSpPr>
          <a:xfrm>
            <a:off x="3644809" y="1452137"/>
            <a:ext cx="1665997" cy="1655122"/>
            <a:chOff x="3739001" y="1554925"/>
            <a:chExt cx="1665997" cy="1655122"/>
          </a:xfrm>
        </p:grpSpPr>
        <p:sp>
          <p:nvSpPr>
            <p:cNvPr id="114" name="Google Shape;634;p53"/>
            <p:cNvSpPr/>
            <p:nvPr/>
          </p:nvSpPr>
          <p:spPr>
            <a:xfrm>
              <a:off x="4422214" y="3103748"/>
              <a:ext cx="112454" cy="106299"/>
            </a:xfrm>
            <a:custGeom>
              <a:avLst/>
              <a:gdLst/>
              <a:ahLst/>
              <a:cxnLst/>
              <a:rect l="l" t="t" r="r" b="b"/>
              <a:pathLst>
                <a:path w="6285" h="5941" extrusionOk="0">
                  <a:moveTo>
                    <a:pt x="3102" y="1"/>
                  </a:moveTo>
                  <a:cubicBezTo>
                    <a:pt x="1624" y="1"/>
                    <a:pt x="358" y="1105"/>
                    <a:pt x="212" y="2613"/>
                  </a:cubicBezTo>
                  <a:cubicBezTo>
                    <a:pt x="1" y="4198"/>
                    <a:pt x="1162" y="5676"/>
                    <a:pt x="2799" y="5887"/>
                  </a:cubicBezTo>
                  <a:lnTo>
                    <a:pt x="3169" y="5940"/>
                  </a:lnTo>
                  <a:cubicBezTo>
                    <a:pt x="4648" y="5887"/>
                    <a:pt x="5915" y="4778"/>
                    <a:pt x="6074" y="3300"/>
                  </a:cubicBezTo>
                  <a:cubicBezTo>
                    <a:pt x="6285" y="1663"/>
                    <a:pt x="5123" y="184"/>
                    <a:pt x="3486" y="26"/>
                  </a:cubicBezTo>
                  <a:cubicBezTo>
                    <a:pt x="3357" y="9"/>
                    <a:pt x="3228" y="1"/>
                    <a:pt x="31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35;p53"/>
            <p:cNvSpPr/>
            <p:nvPr/>
          </p:nvSpPr>
          <p:spPr>
            <a:xfrm>
              <a:off x="4610262" y="3103748"/>
              <a:ext cx="112472" cy="105351"/>
            </a:xfrm>
            <a:custGeom>
              <a:avLst/>
              <a:gdLst/>
              <a:ahLst/>
              <a:cxnLst/>
              <a:rect l="l" t="t" r="r" b="b"/>
              <a:pathLst>
                <a:path w="6286" h="5888" extrusionOk="0">
                  <a:moveTo>
                    <a:pt x="3172" y="1"/>
                  </a:moveTo>
                  <a:cubicBezTo>
                    <a:pt x="3049" y="1"/>
                    <a:pt x="2925" y="9"/>
                    <a:pt x="2800" y="26"/>
                  </a:cubicBezTo>
                  <a:cubicBezTo>
                    <a:pt x="1163" y="237"/>
                    <a:pt x="1" y="1715"/>
                    <a:pt x="212" y="3353"/>
                  </a:cubicBezTo>
                  <a:cubicBezTo>
                    <a:pt x="370" y="4778"/>
                    <a:pt x="1638" y="5887"/>
                    <a:pt x="3116" y="5887"/>
                  </a:cubicBezTo>
                  <a:lnTo>
                    <a:pt x="3486" y="5887"/>
                  </a:lnTo>
                  <a:cubicBezTo>
                    <a:pt x="5070" y="5729"/>
                    <a:pt x="6285" y="4250"/>
                    <a:pt x="6074" y="2613"/>
                  </a:cubicBezTo>
                  <a:cubicBezTo>
                    <a:pt x="5879" y="1105"/>
                    <a:pt x="4610" y="1"/>
                    <a:pt x="31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36;p53"/>
            <p:cNvSpPr/>
            <p:nvPr/>
          </p:nvSpPr>
          <p:spPr>
            <a:xfrm>
              <a:off x="4236062" y="3059209"/>
              <a:ext cx="119075" cy="106425"/>
            </a:xfrm>
            <a:custGeom>
              <a:avLst/>
              <a:gdLst/>
              <a:ahLst/>
              <a:cxnLst/>
              <a:rect l="l" t="t" r="r" b="b"/>
              <a:pathLst>
                <a:path w="6655" h="5948" extrusionOk="0">
                  <a:moveTo>
                    <a:pt x="3349" y="0"/>
                  </a:moveTo>
                  <a:cubicBezTo>
                    <a:pt x="2153" y="0"/>
                    <a:pt x="1032" y="744"/>
                    <a:pt x="581" y="1934"/>
                  </a:cubicBezTo>
                  <a:cubicBezTo>
                    <a:pt x="0" y="3465"/>
                    <a:pt x="739" y="5155"/>
                    <a:pt x="2271" y="5736"/>
                  </a:cubicBezTo>
                  <a:cubicBezTo>
                    <a:pt x="2640" y="5842"/>
                    <a:pt x="2957" y="5947"/>
                    <a:pt x="3327" y="5947"/>
                  </a:cubicBezTo>
                  <a:cubicBezTo>
                    <a:pt x="4542" y="5947"/>
                    <a:pt x="5651" y="5155"/>
                    <a:pt x="6073" y="4046"/>
                  </a:cubicBezTo>
                  <a:cubicBezTo>
                    <a:pt x="6654" y="2515"/>
                    <a:pt x="5915" y="772"/>
                    <a:pt x="4383" y="191"/>
                  </a:cubicBezTo>
                  <a:cubicBezTo>
                    <a:pt x="4042" y="61"/>
                    <a:pt x="3692" y="0"/>
                    <a:pt x="3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37;p53"/>
            <p:cNvSpPr/>
            <p:nvPr/>
          </p:nvSpPr>
          <p:spPr>
            <a:xfrm>
              <a:off x="4788862" y="3059084"/>
              <a:ext cx="120023" cy="106550"/>
            </a:xfrm>
            <a:custGeom>
              <a:avLst/>
              <a:gdLst/>
              <a:ahLst/>
              <a:cxnLst/>
              <a:rect l="l" t="t" r="r" b="b"/>
              <a:pathLst>
                <a:path w="6708" h="5955" extrusionOk="0">
                  <a:moveTo>
                    <a:pt x="3372" y="0"/>
                  </a:moveTo>
                  <a:cubicBezTo>
                    <a:pt x="3021" y="0"/>
                    <a:pt x="2665" y="64"/>
                    <a:pt x="2324" y="198"/>
                  </a:cubicBezTo>
                  <a:cubicBezTo>
                    <a:pt x="793" y="779"/>
                    <a:pt x="1" y="2469"/>
                    <a:pt x="582" y="4000"/>
                  </a:cubicBezTo>
                  <a:cubicBezTo>
                    <a:pt x="1004" y="5162"/>
                    <a:pt x="2113" y="5954"/>
                    <a:pt x="3328" y="5954"/>
                  </a:cubicBezTo>
                  <a:cubicBezTo>
                    <a:pt x="3697" y="5954"/>
                    <a:pt x="4067" y="5849"/>
                    <a:pt x="4384" y="5743"/>
                  </a:cubicBezTo>
                  <a:cubicBezTo>
                    <a:pt x="5915" y="5162"/>
                    <a:pt x="6708" y="3419"/>
                    <a:pt x="6127" y="1888"/>
                  </a:cubicBezTo>
                  <a:cubicBezTo>
                    <a:pt x="5680" y="710"/>
                    <a:pt x="4545" y="0"/>
                    <a:pt x="33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38;p53"/>
            <p:cNvSpPr/>
            <p:nvPr/>
          </p:nvSpPr>
          <p:spPr>
            <a:xfrm>
              <a:off x="4068788" y="2971832"/>
              <a:ext cx="120971" cy="105906"/>
            </a:xfrm>
            <a:custGeom>
              <a:avLst/>
              <a:gdLst/>
              <a:ahLst/>
              <a:cxnLst/>
              <a:rect l="l" t="t" r="r" b="b"/>
              <a:pathLst>
                <a:path w="6761" h="5919" extrusionOk="0">
                  <a:moveTo>
                    <a:pt x="3376" y="0"/>
                  </a:moveTo>
                  <a:cubicBezTo>
                    <a:pt x="2429" y="0"/>
                    <a:pt x="1508" y="453"/>
                    <a:pt x="951" y="1272"/>
                  </a:cubicBezTo>
                  <a:cubicBezTo>
                    <a:pt x="1" y="2645"/>
                    <a:pt x="370" y="4493"/>
                    <a:pt x="1691" y="5391"/>
                  </a:cubicBezTo>
                  <a:cubicBezTo>
                    <a:pt x="2166" y="5708"/>
                    <a:pt x="2747" y="5919"/>
                    <a:pt x="3380" y="5919"/>
                  </a:cubicBezTo>
                  <a:cubicBezTo>
                    <a:pt x="4331" y="5919"/>
                    <a:pt x="5229" y="5496"/>
                    <a:pt x="5810" y="4704"/>
                  </a:cubicBezTo>
                  <a:cubicBezTo>
                    <a:pt x="6760" y="3331"/>
                    <a:pt x="6391" y="1483"/>
                    <a:pt x="5070" y="532"/>
                  </a:cubicBezTo>
                  <a:cubicBezTo>
                    <a:pt x="4548" y="171"/>
                    <a:pt x="3957" y="0"/>
                    <a:pt x="3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39;p53"/>
            <p:cNvSpPr/>
            <p:nvPr/>
          </p:nvSpPr>
          <p:spPr>
            <a:xfrm>
              <a:off x="4955187" y="2971564"/>
              <a:ext cx="120023" cy="106174"/>
            </a:xfrm>
            <a:custGeom>
              <a:avLst/>
              <a:gdLst/>
              <a:ahLst/>
              <a:cxnLst/>
              <a:rect l="l" t="t" r="r" b="b"/>
              <a:pathLst>
                <a:path w="6708" h="5934" extrusionOk="0">
                  <a:moveTo>
                    <a:pt x="3377" y="1"/>
                  </a:moveTo>
                  <a:cubicBezTo>
                    <a:pt x="2793" y="1"/>
                    <a:pt x="2202" y="179"/>
                    <a:pt x="1690" y="547"/>
                  </a:cubicBezTo>
                  <a:cubicBezTo>
                    <a:pt x="317" y="1445"/>
                    <a:pt x="0" y="3293"/>
                    <a:pt x="898" y="4614"/>
                  </a:cubicBezTo>
                  <a:cubicBezTo>
                    <a:pt x="1479" y="5459"/>
                    <a:pt x="2377" y="5934"/>
                    <a:pt x="3327" y="5934"/>
                  </a:cubicBezTo>
                  <a:cubicBezTo>
                    <a:pt x="3961" y="5881"/>
                    <a:pt x="4542" y="5723"/>
                    <a:pt x="5017" y="5406"/>
                  </a:cubicBezTo>
                  <a:cubicBezTo>
                    <a:pt x="6338" y="4455"/>
                    <a:pt x="6707" y="2607"/>
                    <a:pt x="5757" y="1287"/>
                  </a:cubicBezTo>
                  <a:cubicBezTo>
                    <a:pt x="5207" y="446"/>
                    <a:pt x="4300" y="1"/>
                    <a:pt x="33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40;p53"/>
            <p:cNvSpPr/>
            <p:nvPr/>
          </p:nvSpPr>
          <p:spPr>
            <a:xfrm>
              <a:off x="3929877" y="2847415"/>
              <a:ext cx="117196" cy="105584"/>
            </a:xfrm>
            <a:custGeom>
              <a:avLst/>
              <a:gdLst/>
              <a:ahLst/>
              <a:cxnLst/>
              <a:rect l="l" t="t" r="r" b="b"/>
              <a:pathLst>
                <a:path w="6550" h="5901" extrusionOk="0">
                  <a:moveTo>
                    <a:pt x="3263" y="0"/>
                  </a:moveTo>
                  <a:cubicBezTo>
                    <a:pt x="2570" y="0"/>
                    <a:pt x="1879" y="240"/>
                    <a:pt x="1321" y="726"/>
                  </a:cubicBezTo>
                  <a:cubicBezTo>
                    <a:pt x="106" y="1835"/>
                    <a:pt x="1" y="3683"/>
                    <a:pt x="1057" y="4898"/>
                  </a:cubicBezTo>
                  <a:cubicBezTo>
                    <a:pt x="1638" y="5531"/>
                    <a:pt x="2430" y="5901"/>
                    <a:pt x="3275" y="5901"/>
                  </a:cubicBezTo>
                  <a:cubicBezTo>
                    <a:pt x="3961" y="5901"/>
                    <a:pt x="4701" y="5637"/>
                    <a:pt x="5229" y="5162"/>
                  </a:cubicBezTo>
                  <a:cubicBezTo>
                    <a:pt x="6443" y="4105"/>
                    <a:pt x="6549" y="2204"/>
                    <a:pt x="5493" y="990"/>
                  </a:cubicBezTo>
                  <a:cubicBezTo>
                    <a:pt x="4893" y="333"/>
                    <a:pt x="4078" y="0"/>
                    <a:pt x="3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41;p53"/>
            <p:cNvSpPr/>
            <p:nvPr/>
          </p:nvSpPr>
          <p:spPr>
            <a:xfrm>
              <a:off x="5096926" y="2846717"/>
              <a:ext cx="118144" cy="106281"/>
            </a:xfrm>
            <a:custGeom>
              <a:avLst/>
              <a:gdLst/>
              <a:ahLst/>
              <a:cxnLst/>
              <a:rect l="l" t="t" r="r" b="b"/>
              <a:pathLst>
                <a:path w="6603" h="5940" extrusionOk="0">
                  <a:moveTo>
                    <a:pt x="3314" y="0"/>
                  </a:moveTo>
                  <a:cubicBezTo>
                    <a:pt x="2493" y="0"/>
                    <a:pt x="1679" y="346"/>
                    <a:pt x="1110" y="1029"/>
                  </a:cubicBezTo>
                  <a:cubicBezTo>
                    <a:pt x="1" y="2243"/>
                    <a:pt x="106" y="4092"/>
                    <a:pt x="1374" y="5201"/>
                  </a:cubicBezTo>
                  <a:cubicBezTo>
                    <a:pt x="1902" y="5676"/>
                    <a:pt x="2588" y="5940"/>
                    <a:pt x="3328" y="5940"/>
                  </a:cubicBezTo>
                  <a:cubicBezTo>
                    <a:pt x="4173" y="5940"/>
                    <a:pt x="4965" y="5570"/>
                    <a:pt x="5546" y="4937"/>
                  </a:cubicBezTo>
                  <a:cubicBezTo>
                    <a:pt x="6602" y="3722"/>
                    <a:pt x="6496" y="1821"/>
                    <a:pt x="5282" y="765"/>
                  </a:cubicBezTo>
                  <a:cubicBezTo>
                    <a:pt x="4722" y="253"/>
                    <a:pt x="4016" y="0"/>
                    <a:pt x="33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42;p53"/>
            <p:cNvSpPr/>
            <p:nvPr/>
          </p:nvSpPr>
          <p:spPr>
            <a:xfrm>
              <a:off x="3821207" y="2693776"/>
              <a:ext cx="120023" cy="105190"/>
            </a:xfrm>
            <a:custGeom>
              <a:avLst/>
              <a:gdLst/>
              <a:ahLst/>
              <a:cxnLst/>
              <a:rect l="l" t="t" r="r" b="b"/>
              <a:pathLst>
                <a:path w="6708" h="5879" extrusionOk="0">
                  <a:moveTo>
                    <a:pt x="3366" y="1"/>
                  </a:moveTo>
                  <a:cubicBezTo>
                    <a:pt x="2907" y="1"/>
                    <a:pt x="2442" y="108"/>
                    <a:pt x="2007" y="334"/>
                  </a:cubicBezTo>
                  <a:cubicBezTo>
                    <a:pt x="581" y="1073"/>
                    <a:pt x="0" y="2869"/>
                    <a:pt x="740" y="4295"/>
                  </a:cubicBezTo>
                  <a:cubicBezTo>
                    <a:pt x="1268" y="5245"/>
                    <a:pt x="2271" y="5826"/>
                    <a:pt x="3327" y="5879"/>
                  </a:cubicBezTo>
                  <a:cubicBezTo>
                    <a:pt x="3803" y="5879"/>
                    <a:pt x="4278" y="5721"/>
                    <a:pt x="4701" y="5509"/>
                  </a:cubicBezTo>
                  <a:cubicBezTo>
                    <a:pt x="6126" y="4770"/>
                    <a:pt x="6707" y="2974"/>
                    <a:pt x="5968" y="1549"/>
                  </a:cubicBezTo>
                  <a:cubicBezTo>
                    <a:pt x="5418" y="558"/>
                    <a:pt x="4408" y="1"/>
                    <a:pt x="33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43;p53"/>
            <p:cNvSpPr/>
            <p:nvPr/>
          </p:nvSpPr>
          <p:spPr>
            <a:xfrm>
              <a:off x="5202769" y="2692864"/>
              <a:ext cx="119075" cy="105172"/>
            </a:xfrm>
            <a:custGeom>
              <a:avLst/>
              <a:gdLst/>
              <a:ahLst/>
              <a:cxnLst/>
              <a:rect l="l" t="t" r="r" b="b"/>
              <a:pathLst>
                <a:path w="6655" h="5878" extrusionOk="0">
                  <a:moveTo>
                    <a:pt x="3342" y="0"/>
                  </a:moveTo>
                  <a:cubicBezTo>
                    <a:pt x="2283" y="0"/>
                    <a:pt x="1255" y="569"/>
                    <a:pt x="740" y="1600"/>
                  </a:cubicBezTo>
                  <a:cubicBezTo>
                    <a:pt x="1" y="3025"/>
                    <a:pt x="529" y="4768"/>
                    <a:pt x="1954" y="5560"/>
                  </a:cubicBezTo>
                  <a:cubicBezTo>
                    <a:pt x="2377" y="5772"/>
                    <a:pt x="2852" y="5877"/>
                    <a:pt x="3275" y="5877"/>
                  </a:cubicBezTo>
                  <a:cubicBezTo>
                    <a:pt x="4384" y="5877"/>
                    <a:pt x="5387" y="5296"/>
                    <a:pt x="5915" y="4293"/>
                  </a:cubicBezTo>
                  <a:cubicBezTo>
                    <a:pt x="6655" y="2867"/>
                    <a:pt x="6126" y="1071"/>
                    <a:pt x="4701" y="332"/>
                  </a:cubicBezTo>
                  <a:cubicBezTo>
                    <a:pt x="4268" y="108"/>
                    <a:pt x="3802" y="0"/>
                    <a:pt x="3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44;p53"/>
            <p:cNvSpPr/>
            <p:nvPr/>
          </p:nvSpPr>
          <p:spPr>
            <a:xfrm>
              <a:off x="3756001" y="2517520"/>
              <a:ext cx="117178" cy="105691"/>
            </a:xfrm>
            <a:custGeom>
              <a:avLst/>
              <a:gdLst/>
              <a:ahLst/>
              <a:cxnLst/>
              <a:rect l="l" t="t" r="r" b="b"/>
              <a:pathLst>
                <a:path w="6549" h="5907" extrusionOk="0">
                  <a:moveTo>
                    <a:pt x="3322" y="0"/>
                  </a:moveTo>
                  <a:cubicBezTo>
                    <a:pt x="3080" y="0"/>
                    <a:pt x="2834" y="32"/>
                    <a:pt x="2588" y="97"/>
                  </a:cubicBezTo>
                  <a:cubicBezTo>
                    <a:pt x="1004" y="467"/>
                    <a:pt x="1" y="2051"/>
                    <a:pt x="423" y="3688"/>
                  </a:cubicBezTo>
                  <a:cubicBezTo>
                    <a:pt x="740" y="4956"/>
                    <a:pt x="1902" y="5906"/>
                    <a:pt x="3275" y="5906"/>
                  </a:cubicBezTo>
                  <a:cubicBezTo>
                    <a:pt x="3486" y="5906"/>
                    <a:pt x="3750" y="5853"/>
                    <a:pt x="3961" y="5801"/>
                  </a:cubicBezTo>
                  <a:cubicBezTo>
                    <a:pt x="5546" y="5431"/>
                    <a:pt x="6549" y="3847"/>
                    <a:pt x="6127" y="2262"/>
                  </a:cubicBezTo>
                  <a:cubicBezTo>
                    <a:pt x="5814" y="924"/>
                    <a:pt x="4635" y="0"/>
                    <a:pt x="33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45;p53"/>
            <p:cNvSpPr/>
            <p:nvPr/>
          </p:nvSpPr>
          <p:spPr>
            <a:xfrm>
              <a:off x="5270802" y="2516571"/>
              <a:ext cx="117196" cy="105691"/>
            </a:xfrm>
            <a:custGeom>
              <a:avLst/>
              <a:gdLst/>
              <a:ahLst/>
              <a:cxnLst/>
              <a:rect l="l" t="t" r="r" b="b"/>
              <a:pathLst>
                <a:path w="6550" h="5907" extrusionOk="0">
                  <a:moveTo>
                    <a:pt x="3228" y="1"/>
                  </a:moveTo>
                  <a:cubicBezTo>
                    <a:pt x="1914" y="1"/>
                    <a:pt x="736" y="924"/>
                    <a:pt x="423" y="2263"/>
                  </a:cubicBezTo>
                  <a:cubicBezTo>
                    <a:pt x="1" y="3847"/>
                    <a:pt x="951" y="5431"/>
                    <a:pt x="2536" y="5801"/>
                  </a:cubicBezTo>
                  <a:cubicBezTo>
                    <a:pt x="2800" y="5854"/>
                    <a:pt x="3064" y="5906"/>
                    <a:pt x="3275" y="5906"/>
                  </a:cubicBezTo>
                  <a:cubicBezTo>
                    <a:pt x="4648" y="5906"/>
                    <a:pt x="5810" y="4956"/>
                    <a:pt x="6180" y="3636"/>
                  </a:cubicBezTo>
                  <a:cubicBezTo>
                    <a:pt x="6549" y="2051"/>
                    <a:pt x="5546" y="467"/>
                    <a:pt x="3962" y="97"/>
                  </a:cubicBezTo>
                  <a:cubicBezTo>
                    <a:pt x="3716" y="32"/>
                    <a:pt x="3470" y="1"/>
                    <a:pt x="32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46;p53"/>
            <p:cNvSpPr/>
            <p:nvPr/>
          </p:nvSpPr>
          <p:spPr>
            <a:xfrm>
              <a:off x="3739001" y="2330258"/>
              <a:ext cx="106782" cy="105870"/>
            </a:xfrm>
            <a:custGeom>
              <a:avLst/>
              <a:gdLst/>
              <a:ahLst/>
              <a:cxnLst/>
              <a:rect l="l" t="t" r="r" b="b"/>
              <a:pathLst>
                <a:path w="5968" h="5917" extrusionOk="0">
                  <a:moveTo>
                    <a:pt x="2957" y="0"/>
                  </a:moveTo>
                  <a:cubicBezTo>
                    <a:pt x="1320" y="0"/>
                    <a:pt x="0" y="1373"/>
                    <a:pt x="0" y="3010"/>
                  </a:cubicBezTo>
                  <a:cubicBezTo>
                    <a:pt x="0" y="4616"/>
                    <a:pt x="1270" y="5916"/>
                    <a:pt x="2863" y="5916"/>
                  </a:cubicBezTo>
                  <a:cubicBezTo>
                    <a:pt x="2894" y="5916"/>
                    <a:pt x="2926" y="5916"/>
                    <a:pt x="2957" y="5915"/>
                  </a:cubicBezTo>
                  <a:cubicBezTo>
                    <a:pt x="4594" y="5915"/>
                    <a:pt x="5968" y="4595"/>
                    <a:pt x="5968" y="2958"/>
                  </a:cubicBezTo>
                  <a:cubicBezTo>
                    <a:pt x="5915" y="1320"/>
                    <a:pt x="4594" y="0"/>
                    <a:pt x="29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47;p53"/>
            <p:cNvSpPr/>
            <p:nvPr/>
          </p:nvSpPr>
          <p:spPr>
            <a:xfrm>
              <a:off x="5299165" y="2328361"/>
              <a:ext cx="105834" cy="106800"/>
            </a:xfrm>
            <a:custGeom>
              <a:avLst/>
              <a:gdLst/>
              <a:ahLst/>
              <a:cxnLst/>
              <a:rect l="l" t="t" r="r" b="b"/>
              <a:pathLst>
                <a:path w="5915" h="5969" extrusionOk="0">
                  <a:moveTo>
                    <a:pt x="2957" y="1"/>
                  </a:moveTo>
                  <a:cubicBezTo>
                    <a:pt x="1320" y="1"/>
                    <a:pt x="0" y="1321"/>
                    <a:pt x="0" y="2958"/>
                  </a:cubicBezTo>
                  <a:lnTo>
                    <a:pt x="0" y="3011"/>
                  </a:lnTo>
                  <a:cubicBezTo>
                    <a:pt x="0" y="4648"/>
                    <a:pt x="1320" y="5968"/>
                    <a:pt x="2957" y="5968"/>
                  </a:cubicBezTo>
                  <a:cubicBezTo>
                    <a:pt x="4542" y="5968"/>
                    <a:pt x="5915" y="4648"/>
                    <a:pt x="5915" y="3011"/>
                  </a:cubicBezTo>
                  <a:lnTo>
                    <a:pt x="5915" y="2905"/>
                  </a:lnTo>
                  <a:cubicBezTo>
                    <a:pt x="5862" y="1321"/>
                    <a:pt x="4542" y="1"/>
                    <a:pt x="2957" y="1"/>
                  </a:cubicBezTo>
                  <a:close/>
                </a:path>
              </a:pathLst>
            </a:cu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48;p53"/>
            <p:cNvSpPr/>
            <p:nvPr/>
          </p:nvSpPr>
          <p:spPr>
            <a:xfrm>
              <a:off x="3756001" y="2144553"/>
              <a:ext cx="116248" cy="105387"/>
            </a:xfrm>
            <a:custGeom>
              <a:avLst/>
              <a:gdLst/>
              <a:ahLst/>
              <a:cxnLst/>
              <a:rect l="l" t="t" r="r" b="b"/>
              <a:pathLst>
                <a:path w="6497" h="5890" extrusionOk="0">
                  <a:moveTo>
                    <a:pt x="3273" y="1"/>
                  </a:moveTo>
                  <a:cubicBezTo>
                    <a:pt x="1941" y="1"/>
                    <a:pt x="731" y="892"/>
                    <a:pt x="370" y="2245"/>
                  </a:cubicBezTo>
                  <a:cubicBezTo>
                    <a:pt x="1" y="3830"/>
                    <a:pt x="951" y="5414"/>
                    <a:pt x="2535" y="5784"/>
                  </a:cubicBezTo>
                  <a:cubicBezTo>
                    <a:pt x="2800" y="5837"/>
                    <a:pt x="3011" y="5889"/>
                    <a:pt x="3275" y="5889"/>
                  </a:cubicBezTo>
                  <a:cubicBezTo>
                    <a:pt x="4595" y="5889"/>
                    <a:pt x="5810" y="4992"/>
                    <a:pt x="6127" y="3671"/>
                  </a:cubicBezTo>
                  <a:cubicBezTo>
                    <a:pt x="6496" y="2087"/>
                    <a:pt x="5546" y="450"/>
                    <a:pt x="3961" y="80"/>
                  </a:cubicBezTo>
                  <a:cubicBezTo>
                    <a:pt x="3731" y="26"/>
                    <a:pt x="3500" y="1"/>
                    <a:pt x="32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49;p53"/>
            <p:cNvSpPr/>
            <p:nvPr/>
          </p:nvSpPr>
          <p:spPr>
            <a:xfrm>
              <a:off x="5270802" y="2141404"/>
              <a:ext cx="116248" cy="105691"/>
            </a:xfrm>
            <a:custGeom>
              <a:avLst/>
              <a:gdLst/>
              <a:ahLst/>
              <a:cxnLst/>
              <a:rect l="l" t="t" r="r" b="b"/>
              <a:pathLst>
                <a:path w="6497" h="5907" extrusionOk="0">
                  <a:moveTo>
                    <a:pt x="3269" y="1"/>
                  </a:moveTo>
                  <a:cubicBezTo>
                    <a:pt x="3028" y="1"/>
                    <a:pt x="2782" y="32"/>
                    <a:pt x="2536" y="98"/>
                  </a:cubicBezTo>
                  <a:cubicBezTo>
                    <a:pt x="951" y="467"/>
                    <a:pt x="1" y="2105"/>
                    <a:pt x="370" y="3689"/>
                  </a:cubicBezTo>
                  <a:cubicBezTo>
                    <a:pt x="687" y="4956"/>
                    <a:pt x="1902" y="5907"/>
                    <a:pt x="3222" y="5907"/>
                  </a:cubicBezTo>
                  <a:cubicBezTo>
                    <a:pt x="3486" y="5907"/>
                    <a:pt x="3698" y="5854"/>
                    <a:pt x="3962" y="5801"/>
                  </a:cubicBezTo>
                  <a:cubicBezTo>
                    <a:pt x="5546" y="5432"/>
                    <a:pt x="6496" y="3795"/>
                    <a:pt x="6127" y="2263"/>
                  </a:cubicBezTo>
                  <a:cubicBezTo>
                    <a:pt x="5770" y="925"/>
                    <a:pt x="4584" y="1"/>
                    <a:pt x="3269" y="1"/>
                  </a:cubicBezTo>
                  <a:close/>
                </a:path>
              </a:pathLst>
            </a:cu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50;p53"/>
            <p:cNvSpPr/>
            <p:nvPr/>
          </p:nvSpPr>
          <p:spPr>
            <a:xfrm>
              <a:off x="3820258" y="1968976"/>
              <a:ext cx="120023" cy="105190"/>
            </a:xfrm>
            <a:custGeom>
              <a:avLst/>
              <a:gdLst/>
              <a:ahLst/>
              <a:cxnLst/>
              <a:rect l="l" t="t" r="r" b="b"/>
              <a:pathLst>
                <a:path w="6708" h="5879" extrusionOk="0">
                  <a:moveTo>
                    <a:pt x="3332" y="0"/>
                  </a:moveTo>
                  <a:cubicBezTo>
                    <a:pt x="2277" y="0"/>
                    <a:pt x="1254" y="558"/>
                    <a:pt x="740" y="1548"/>
                  </a:cubicBezTo>
                  <a:cubicBezTo>
                    <a:pt x="1" y="2974"/>
                    <a:pt x="582" y="4770"/>
                    <a:pt x="2007" y="5509"/>
                  </a:cubicBezTo>
                  <a:cubicBezTo>
                    <a:pt x="2430" y="5720"/>
                    <a:pt x="2852" y="5826"/>
                    <a:pt x="3328" y="5879"/>
                  </a:cubicBezTo>
                  <a:cubicBezTo>
                    <a:pt x="4437" y="5879"/>
                    <a:pt x="5440" y="5245"/>
                    <a:pt x="5968" y="4294"/>
                  </a:cubicBezTo>
                  <a:cubicBezTo>
                    <a:pt x="6708" y="2816"/>
                    <a:pt x="6127" y="1073"/>
                    <a:pt x="4701" y="334"/>
                  </a:cubicBezTo>
                  <a:cubicBezTo>
                    <a:pt x="4265" y="108"/>
                    <a:pt x="3796" y="0"/>
                    <a:pt x="3332" y="0"/>
                  </a:cubicBezTo>
                  <a:close/>
                </a:path>
              </a:pathLst>
            </a:cu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51;p53"/>
            <p:cNvSpPr/>
            <p:nvPr/>
          </p:nvSpPr>
          <p:spPr>
            <a:xfrm>
              <a:off x="5202769" y="1966471"/>
              <a:ext cx="119075" cy="104868"/>
            </a:xfrm>
            <a:custGeom>
              <a:avLst/>
              <a:gdLst/>
              <a:ahLst/>
              <a:cxnLst/>
              <a:rect l="l" t="t" r="r" b="b"/>
              <a:pathLst>
                <a:path w="6655" h="5861" extrusionOk="0">
                  <a:moveTo>
                    <a:pt x="3363" y="1"/>
                  </a:moveTo>
                  <a:cubicBezTo>
                    <a:pt x="2886" y="1"/>
                    <a:pt x="2402" y="119"/>
                    <a:pt x="1954" y="368"/>
                  </a:cubicBezTo>
                  <a:cubicBezTo>
                    <a:pt x="529" y="1107"/>
                    <a:pt x="1" y="2850"/>
                    <a:pt x="740" y="4329"/>
                  </a:cubicBezTo>
                  <a:cubicBezTo>
                    <a:pt x="1215" y="5279"/>
                    <a:pt x="2219" y="5860"/>
                    <a:pt x="3328" y="5860"/>
                  </a:cubicBezTo>
                  <a:cubicBezTo>
                    <a:pt x="3803" y="5860"/>
                    <a:pt x="4278" y="5755"/>
                    <a:pt x="4701" y="5543"/>
                  </a:cubicBezTo>
                  <a:cubicBezTo>
                    <a:pt x="6126" y="4751"/>
                    <a:pt x="6655" y="3009"/>
                    <a:pt x="5968" y="1583"/>
                  </a:cubicBezTo>
                  <a:cubicBezTo>
                    <a:pt x="5424" y="568"/>
                    <a:pt x="4408" y="1"/>
                    <a:pt x="3363" y="1"/>
                  </a:cubicBezTo>
                  <a:close/>
                </a:path>
              </a:pathLst>
            </a:cu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52;p53"/>
            <p:cNvSpPr/>
            <p:nvPr/>
          </p:nvSpPr>
          <p:spPr>
            <a:xfrm>
              <a:off x="3927980" y="1813745"/>
              <a:ext cx="118144" cy="105441"/>
            </a:xfrm>
            <a:custGeom>
              <a:avLst/>
              <a:gdLst/>
              <a:ahLst/>
              <a:cxnLst/>
              <a:rect l="l" t="t" r="r" b="b"/>
              <a:pathLst>
                <a:path w="6603" h="5893" extrusionOk="0">
                  <a:moveTo>
                    <a:pt x="3292" y="0"/>
                  </a:moveTo>
                  <a:cubicBezTo>
                    <a:pt x="2479" y="0"/>
                    <a:pt x="1674" y="333"/>
                    <a:pt x="1110" y="982"/>
                  </a:cubicBezTo>
                  <a:cubicBezTo>
                    <a:pt x="1" y="2196"/>
                    <a:pt x="159" y="4044"/>
                    <a:pt x="1374" y="5154"/>
                  </a:cubicBezTo>
                  <a:cubicBezTo>
                    <a:pt x="1902" y="5629"/>
                    <a:pt x="2589" y="5893"/>
                    <a:pt x="3328" y="5893"/>
                  </a:cubicBezTo>
                  <a:cubicBezTo>
                    <a:pt x="4173" y="5893"/>
                    <a:pt x="4965" y="5523"/>
                    <a:pt x="5546" y="4942"/>
                  </a:cubicBezTo>
                  <a:cubicBezTo>
                    <a:pt x="6602" y="3675"/>
                    <a:pt x="6497" y="1826"/>
                    <a:pt x="5282" y="770"/>
                  </a:cubicBezTo>
                  <a:cubicBezTo>
                    <a:pt x="4716" y="254"/>
                    <a:pt x="4001" y="0"/>
                    <a:pt x="3292" y="0"/>
                  </a:cubicBezTo>
                  <a:close/>
                </a:path>
              </a:pathLst>
            </a:cu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53;p53"/>
            <p:cNvSpPr/>
            <p:nvPr/>
          </p:nvSpPr>
          <p:spPr>
            <a:xfrm>
              <a:off x="5095978" y="1811705"/>
              <a:ext cx="117196" cy="105602"/>
            </a:xfrm>
            <a:custGeom>
              <a:avLst/>
              <a:gdLst/>
              <a:ahLst/>
              <a:cxnLst/>
              <a:rect l="l" t="t" r="r" b="b"/>
              <a:pathLst>
                <a:path w="6550" h="5902" extrusionOk="0">
                  <a:moveTo>
                    <a:pt x="3263" y="1"/>
                  </a:moveTo>
                  <a:cubicBezTo>
                    <a:pt x="2571" y="1"/>
                    <a:pt x="1879" y="241"/>
                    <a:pt x="1321" y="726"/>
                  </a:cubicBezTo>
                  <a:cubicBezTo>
                    <a:pt x="107" y="1835"/>
                    <a:pt x="1" y="3683"/>
                    <a:pt x="1057" y="4898"/>
                  </a:cubicBezTo>
                  <a:cubicBezTo>
                    <a:pt x="1638" y="5532"/>
                    <a:pt x="2430" y="5901"/>
                    <a:pt x="3275" y="5901"/>
                  </a:cubicBezTo>
                  <a:cubicBezTo>
                    <a:pt x="4015" y="5901"/>
                    <a:pt x="4701" y="5637"/>
                    <a:pt x="5229" y="5162"/>
                  </a:cubicBezTo>
                  <a:cubicBezTo>
                    <a:pt x="6444" y="4053"/>
                    <a:pt x="6549" y="2205"/>
                    <a:pt x="5493" y="990"/>
                  </a:cubicBezTo>
                  <a:cubicBezTo>
                    <a:pt x="4894" y="333"/>
                    <a:pt x="4078" y="1"/>
                    <a:pt x="3263" y="1"/>
                  </a:cubicBezTo>
                  <a:close/>
                </a:path>
              </a:pathLst>
            </a:cu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54;p53"/>
            <p:cNvSpPr/>
            <p:nvPr/>
          </p:nvSpPr>
          <p:spPr>
            <a:xfrm>
              <a:off x="4067840" y="1688540"/>
              <a:ext cx="120023" cy="105906"/>
            </a:xfrm>
            <a:custGeom>
              <a:avLst/>
              <a:gdLst/>
              <a:ahLst/>
              <a:cxnLst/>
              <a:rect l="l" t="t" r="r" b="b"/>
              <a:pathLst>
                <a:path w="6708" h="5919" extrusionOk="0">
                  <a:moveTo>
                    <a:pt x="3345" y="0"/>
                  </a:moveTo>
                  <a:cubicBezTo>
                    <a:pt x="2771" y="0"/>
                    <a:pt x="2193" y="171"/>
                    <a:pt x="1691" y="532"/>
                  </a:cubicBezTo>
                  <a:cubicBezTo>
                    <a:pt x="318" y="1430"/>
                    <a:pt x="1" y="3278"/>
                    <a:pt x="951" y="4651"/>
                  </a:cubicBezTo>
                  <a:cubicBezTo>
                    <a:pt x="1480" y="5444"/>
                    <a:pt x="2377" y="5919"/>
                    <a:pt x="3381" y="5919"/>
                  </a:cubicBezTo>
                  <a:cubicBezTo>
                    <a:pt x="3962" y="5919"/>
                    <a:pt x="4542" y="5708"/>
                    <a:pt x="5018" y="5391"/>
                  </a:cubicBezTo>
                  <a:cubicBezTo>
                    <a:pt x="6391" y="4440"/>
                    <a:pt x="6708" y="2592"/>
                    <a:pt x="5757" y="1272"/>
                  </a:cubicBezTo>
                  <a:cubicBezTo>
                    <a:pt x="5201" y="453"/>
                    <a:pt x="4279" y="0"/>
                    <a:pt x="3345" y="0"/>
                  </a:cubicBezTo>
                  <a:close/>
                </a:path>
              </a:pathLst>
            </a:cu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55;p53"/>
            <p:cNvSpPr/>
            <p:nvPr/>
          </p:nvSpPr>
          <p:spPr>
            <a:xfrm>
              <a:off x="4953291" y="1687055"/>
              <a:ext cx="120023" cy="105512"/>
            </a:xfrm>
            <a:custGeom>
              <a:avLst/>
              <a:gdLst/>
              <a:ahLst/>
              <a:cxnLst/>
              <a:rect l="l" t="t" r="r" b="b"/>
              <a:pathLst>
                <a:path w="6708" h="5897" extrusionOk="0">
                  <a:moveTo>
                    <a:pt x="3367" y="1"/>
                  </a:moveTo>
                  <a:cubicBezTo>
                    <a:pt x="2423" y="1"/>
                    <a:pt x="1506" y="433"/>
                    <a:pt x="951" y="1249"/>
                  </a:cubicBezTo>
                  <a:cubicBezTo>
                    <a:pt x="1" y="2622"/>
                    <a:pt x="370" y="4470"/>
                    <a:pt x="1691" y="5368"/>
                  </a:cubicBezTo>
                  <a:cubicBezTo>
                    <a:pt x="2166" y="5738"/>
                    <a:pt x="2800" y="5896"/>
                    <a:pt x="3381" y="5896"/>
                  </a:cubicBezTo>
                  <a:cubicBezTo>
                    <a:pt x="4331" y="5896"/>
                    <a:pt x="5282" y="5421"/>
                    <a:pt x="5810" y="4629"/>
                  </a:cubicBezTo>
                  <a:cubicBezTo>
                    <a:pt x="6708" y="3309"/>
                    <a:pt x="6391" y="1460"/>
                    <a:pt x="5070" y="510"/>
                  </a:cubicBezTo>
                  <a:cubicBezTo>
                    <a:pt x="4546" y="166"/>
                    <a:pt x="3951" y="1"/>
                    <a:pt x="3367" y="1"/>
                  </a:cubicBezTo>
                  <a:close/>
                </a:path>
              </a:pathLst>
            </a:cu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56;p53"/>
            <p:cNvSpPr/>
            <p:nvPr/>
          </p:nvSpPr>
          <p:spPr>
            <a:xfrm>
              <a:off x="4234165" y="1600966"/>
              <a:ext cx="120023" cy="105602"/>
            </a:xfrm>
            <a:custGeom>
              <a:avLst/>
              <a:gdLst/>
              <a:ahLst/>
              <a:cxnLst/>
              <a:rect l="l" t="t" r="r" b="b"/>
              <a:pathLst>
                <a:path w="6708" h="5902" extrusionOk="0">
                  <a:moveTo>
                    <a:pt x="3348" y="0"/>
                  </a:moveTo>
                  <a:cubicBezTo>
                    <a:pt x="2989" y="0"/>
                    <a:pt x="2624" y="64"/>
                    <a:pt x="2271" y="198"/>
                  </a:cubicBezTo>
                  <a:cubicBezTo>
                    <a:pt x="740" y="779"/>
                    <a:pt x="0" y="2469"/>
                    <a:pt x="581" y="4000"/>
                  </a:cubicBezTo>
                  <a:cubicBezTo>
                    <a:pt x="1004" y="5162"/>
                    <a:pt x="2113" y="5902"/>
                    <a:pt x="3327" y="5902"/>
                  </a:cubicBezTo>
                  <a:cubicBezTo>
                    <a:pt x="3697" y="5902"/>
                    <a:pt x="4067" y="5849"/>
                    <a:pt x="4384" y="5690"/>
                  </a:cubicBezTo>
                  <a:cubicBezTo>
                    <a:pt x="5915" y="5109"/>
                    <a:pt x="6707" y="3420"/>
                    <a:pt x="6126" y="1888"/>
                  </a:cubicBezTo>
                  <a:cubicBezTo>
                    <a:pt x="5679" y="710"/>
                    <a:pt x="4545" y="0"/>
                    <a:pt x="3348" y="0"/>
                  </a:cubicBezTo>
                  <a:close/>
                </a:path>
              </a:pathLst>
            </a:cu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57;p53"/>
            <p:cNvSpPr/>
            <p:nvPr/>
          </p:nvSpPr>
          <p:spPr>
            <a:xfrm>
              <a:off x="4786984" y="1600018"/>
              <a:ext cx="120023" cy="105602"/>
            </a:xfrm>
            <a:custGeom>
              <a:avLst/>
              <a:gdLst/>
              <a:ahLst/>
              <a:cxnLst/>
              <a:rect l="l" t="t" r="r" b="b"/>
              <a:pathLst>
                <a:path w="6708" h="5902" extrusionOk="0">
                  <a:moveTo>
                    <a:pt x="3314" y="1"/>
                  </a:moveTo>
                  <a:cubicBezTo>
                    <a:pt x="2131" y="1"/>
                    <a:pt x="1028" y="710"/>
                    <a:pt x="581" y="1888"/>
                  </a:cubicBezTo>
                  <a:cubicBezTo>
                    <a:pt x="0" y="3420"/>
                    <a:pt x="792" y="5110"/>
                    <a:pt x="2324" y="5691"/>
                  </a:cubicBezTo>
                  <a:cubicBezTo>
                    <a:pt x="2641" y="5849"/>
                    <a:pt x="3010" y="5902"/>
                    <a:pt x="3380" y="5902"/>
                  </a:cubicBezTo>
                  <a:cubicBezTo>
                    <a:pt x="4595" y="5902"/>
                    <a:pt x="5704" y="5162"/>
                    <a:pt x="6126" y="4001"/>
                  </a:cubicBezTo>
                  <a:cubicBezTo>
                    <a:pt x="6707" y="2469"/>
                    <a:pt x="5915" y="779"/>
                    <a:pt x="4383" y="198"/>
                  </a:cubicBezTo>
                  <a:cubicBezTo>
                    <a:pt x="4030" y="64"/>
                    <a:pt x="3669" y="1"/>
                    <a:pt x="3314" y="1"/>
                  </a:cubicBezTo>
                  <a:close/>
                </a:path>
              </a:pathLst>
            </a:cu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58;p53"/>
            <p:cNvSpPr/>
            <p:nvPr/>
          </p:nvSpPr>
          <p:spPr>
            <a:xfrm>
              <a:off x="4420317" y="1554925"/>
              <a:ext cx="112472" cy="105333"/>
            </a:xfrm>
            <a:custGeom>
              <a:avLst/>
              <a:gdLst/>
              <a:ahLst/>
              <a:cxnLst/>
              <a:rect l="l" t="t" r="r" b="b"/>
              <a:pathLst>
                <a:path w="6286" h="5887" extrusionOk="0">
                  <a:moveTo>
                    <a:pt x="3184" y="0"/>
                  </a:moveTo>
                  <a:cubicBezTo>
                    <a:pt x="3057" y="0"/>
                    <a:pt x="2929" y="8"/>
                    <a:pt x="2800" y="25"/>
                  </a:cubicBezTo>
                  <a:cubicBezTo>
                    <a:pt x="1163" y="236"/>
                    <a:pt x="1" y="1715"/>
                    <a:pt x="212" y="3352"/>
                  </a:cubicBezTo>
                  <a:cubicBezTo>
                    <a:pt x="423" y="4778"/>
                    <a:pt x="1691" y="5887"/>
                    <a:pt x="3170" y="5887"/>
                  </a:cubicBezTo>
                  <a:lnTo>
                    <a:pt x="3539" y="5887"/>
                  </a:lnTo>
                  <a:cubicBezTo>
                    <a:pt x="5123" y="5676"/>
                    <a:pt x="6285" y="4197"/>
                    <a:pt x="6074" y="2613"/>
                  </a:cubicBezTo>
                  <a:cubicBezTo>
                    <a:pt x="5928" y="1105"/>
                    <a:pt x="4662" y="0"/>
                    <a:pt x="3184" y="0"/>
                  </a:cubicBezTo>
                  <a:close/>
                </a:path>
              </a:pathLst>
            </a:cu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59;p53"/>
            <p:cNvSpPr/>
            <p:nvPr/>
          </p:nvSpPr>
          <p:spPr>
            <a:xfrm>
              <a:off x="4608383" y="1554925"/>
              <a:ext cx="112454" cy="107230"/>
            </a:xfrm>
            <a:custGeom>
              <a:avLst/>
              <a:gdLst/>
              <a:ahLst/>
              <a:cxnLst/>
              <a:rect l="l" t="t" r="r" b="b"/>
              <a:pathLst>
                <a:path w="6285" h="5993" extrusionOk="0">
                  <a:moveTo>
                    <a:pt x="3101" y="0"/>
                  </a:moveTo>
                  <a:cubicBezTo>
                    <a:pt x="1623" y="0"/>
                    <a:pt x="357" y="1105"/>
                    <a:pt x="211" y="2613"/>
                  </a:cubicBezTo>
                  <a:cubicBezTo>
                    <a:pt x="0" y="4250"/>
                    <a:pt x="1162" y="5728"/>
                    <a:pt x="2799" y="5940"/>
                  </a:cubicBezTo>
                  <a:lnTo>
                    <a:pt x="3116" y="5993"/>
                  </a:lnTo>
                  <a:cubicBezTo>
                    <a:pt x="4647" y="5993"/>
                    <a:pt x="5915" y="4831"/>
                    <a:pt x="6073" y="3352"/>
                  </a:cubicBezTo>
                  <a:cubicBezTo>
                    <a:pt x="6284" y="1715"/>
                    <a:pt x="5123" y="236"/>
                    <a:pt x="3486" y="25"/>
                  </a:cubicBezTo>
                  <a:cubicBezTo>
                    <a:pt x="3356" y="8"/>
                    <a:pt x="3228" y="0"/>
                    <a:pt x="3101" y="0"/>
                  </a:cubicBezTo>
                  <a:close/>
                </a:path>
              </a:pathLst>
            </a:cu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660;p53"/>
          <p:cNvGrpSpPr/>
          <p:nvPr/>
        </p:nvGrpSpPr>
        <p:grpSpPr>
          <a:xfrm>
            <a:off x="6330518" y="1446852"/>
            <a:ext cx="1665997" cy="1655122"/>
            <a:chOff x="6248776" y="1554925"/>
            <a:chExt cx="1665997" cy="1655122"/>
          </a:xfrm>
          <a:solidFill>
            <a:srgbClr val="92D050"/>
          </a:solidFill>
        </p:grpSpPr>
        <p:sp>
          <p:nvSpPr>
            <p:cNvPr id="141" name="Google Shape;661;p53"/>
            <p:cNvSpPr/>
            <p:nvPr/>
          </p:nvSpPr>
          <p:spPr>
            <a:xfrm>
              <a:off x="6931989" y="3103748"/>
              <a:ext cx="112454" cy="106299"/>
            </a:xfrm>
            <a:custGeom>
              <a:avLst/>
              <a:gdLst/>
              <a:ahLst/>
              <a:cxnLst/>
              <a:rect l="l" t="t" r="r" b="b"/>
              <a:pathLst>
                <a:path w="6285" h="5941" extrusionOk="0">
                  <a:moveTo>
                    <a:pt x="3102" y="1"/>
                  </a:moveTo>
                  <a:cubicBezTo>
                    <a:pt x="1624" y="1"/>
                    <a:pt x="358" y="1105"/>
                    <a:pt x="212" y="2613"/>
                  </a:cubicBezTo>
                  <a:cubicBezTo>
                    <a:pt x="1" y="4198"/>
                    <a:pt x="1162" y="5676"/>
                    <a:pt x="2799" y="5887"/>
                  </a:cubicBezTo>
                  <a:lnTo>
                    <a:pt x="3169" y="5940"/>
                  </a:lnTo>
                  <a:cubicBezTo>
                    <a:pt x="4648" y="5887"/>
                    <a:pt x="5915" y="4778"/>
                    <a:pt x="6074" y="3300"/>
                  </a:cubicBezTo>
                  <a:cubicBezTo>
                    <a:pt x="6285" y="1663"/>
                    <a:pt x="5123" y="184"/>
                    <a:pt x="3486" y="26"/>
                  </a:cubicBezTo>
                  <a:cubicBezTo>
                    <a:pt x="3357" y="9"/>
                    <a:pt x="3228" y="1"/>
                    <a:pt x="31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662;p53"/>
            <p:cNvSpPr/>
            <p:nvPr/>
          </p:nvSpPr>
          <p:spPr>
            <a:xfrm>
              <a:off x="7120037" y="3103748"/>
              <a:ext cx="112472" cy="105351"/>
            </a:xfrm>
            <a:custGeom>
              <a:avLst/>
              <a:gdLst/>
              <a:ahLst/>
              <a:cxnLst/>
              <a:rect l="l" t="t" r="r" b="b"/>
              <a:pathLst>
                <a:path w="6286" h="5888" extrusionOk="0">
                  <a:moveTo>
                    <a:pt x="3172" y="1"/>
                  </a:moveTo>
                  <a:cubicBezTo>
                    <a:pt x="3049" y="1"/>
                    <a:pt x="2925" y="9"/>
                    <a:pt x="2800" y="26"/>
                  </a:cubicBezTo>
                  <a:cubicBezTo>
                    <a:pt x="1163" y="237"/>
                    <a:pt x="1" y="1715"/>
                    <a:pt x="212" y="3353"/>
                  </a:cubicBezTo>
                  <a:cubicBezTo>
                    <a:pt x="370" y="4778"/>
                    <a:pt x="1638" y="5887"/>
                    <a:pt x="3116" y="5887"/>
                  </a:cubicBezTo>
                  <a:lnTo>
                    <a:pt x="3486" y="5887"/>
                  </a:lnTo>
                  <a:cubicBezTo>
                    <a:pt x="5070" y="5729"/>
                    <a:pt x="6285" y="4250"/>
                    <a:pt x="6074" y="2613"/>
                  </a:cubicBezTo>
                  <a:cubicBezTo>
                    <a:pt x="5879" y="1105"/>
                    <a:pt x="4610" y="1"/>
                    <a:pt x="31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663;p53"/>
            <p:cNvSpPr/>
            <p:nvPr/>
          </p:nvSpPr>
          <p:spPr>
            <a:xfrm>
              <a:off x="6745837" y="3059209"/>
              <a:ext cx="119075" cy="106425"/>
            </a:xfrm>
            <a:custGeom>
              <a:avLst/>
              <a:gdLst/>
              <a:ahLst/>
              <a:cxnLst/>
              <a:rect l="l" t="t" r="r" b="b"/>
              <a:pathLst>
                <a:path w="6655" h="5948" extrusionOk="0">
                  <a:moveTo>
                    <a:pt x="3349" y="0"/>
                  </a:moveTo>
                  <a:cubicBezTo>
                    <a:pt x="2153" y="0"/>
                    <a:pt x="1032" y="744"/>
                    <a:pt x="581" y="1934"/>
                  </a:cubicBezTo>
                  <a:cubicBezTo>
                    <a:pt x="0" y="3465"/>
                    <a:pt x="739" y="5155"/>
                    <a:pt x="2271" y="5736"/>
                  </a:cubicBezTo>
                  <a:cubicBezTo>
                    <a:pt x="2640" y="5842"/>
                    <a:pt x="2957" y="5947"/>
                    <a:pt x="3327" y="5947"/>
                  </a:cubicBezTo>
                  <a:cubicBezTo>
                    <a:pt x="4542" y="5947"/>
                    <a:pt x="5651" y="5155"/>
                    <a:pt x="6073" y="4046"/>
                  </a:cubicBezTo>
                  <a:cubicBezTo>
                    <a:pt x="6654" y="2515"/>
                    <a:pt x="5915" y="772"/>
                    <a:pt x="4383" y="191"/>
                  </a:cubicBezTo>
                  <a:cubicBezTo>
                    <a:pt x="4042" y="61"/>
                    <a:pt x="3692" y="0"/>
                    <a:pt x="33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64;p53"/>
            <p:cNvSpPr/>
            <p:nvPr/>
          </p:nvSpPr>
          <p:spPr>
            <a:xfrm>
              <a:off x="7298637" y="3059084"/>
              <a:ext cx="120023" cy="106550"/>
            </a:xfrm>
            <a:custGeom>
              <a:avLst/>
              <a:gdLst/>
              <a:ahLst/>
              <a:cxnLst/>
              <a:rect l="l" t="t" r="r" b="b"/>
              <a:pathLst>
                <a:path w="6708" h="5955" extrusionOk="0">
                  <a:moveTo>
                    <a:pt x="3372" y="0"/>
                  </a:moveTo>
                  <a:cubicBezTo>
                    <a:pt x="3021" y="0"/>
                    <a:pt x="2665" y="64"/>
                    <a:pt x="2324" y="198"/>
                  </a:cubicBezTo>
                  <a:cubicBezTo>
                    <a:pt x="793" y="779"/>
                    <a:pt x="1" y="2469"/>
                    <a:pt x="582" y="4000"/>
                  </a:cubicBezTo>
                  <a:cubicBezTo>
                    <a:pt x="1004" y="5162"/>
                    <a:pt x="2113" y="5954"/>
                    <a:pt x="3328" y="5954"/>
                  </a:cubicBezTo>
                  <a:cubicBezTo>
                    <a:pt x="3697" y="5954"/>
                    <a:pt x="4067" y="5849"/>
                    <a:pt x="4384" y="5743"/>
                  </a:cubicBezTo>
                  <a:cubicBezTo>
                    <a:pt x="5915" y="5162"/>
                    <a:pt x="6708" y="3419"/>
                    <a:pt x="6127" y="1888"/>
                  </a:cubicBezTo>
                  <a:cubicBezTo>
                    <a:pt x="5680" y="710"/>
                    <a:pt x="4545" y="0"/>
                    <a:pt x="33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665;p53"/>
            <p:cNvSpPr/>
            <p:nvPr/>
          </p:nvSpPr>
          <p:spPr>
            <a:xfrm>
              <a:off x="6578563" y="2971832"/>
              <a:ext cx="120971" cy="105906"/>
            </a:xfrm>
            <a:custGeom>
              <a:avLst/>
              <a:gdLst/>
              <a:ahLst/>
              <a:cxnLst/>
              <a:rect l="l" t="t" r="r" b="b"/>
              <a:pathLst>
                <a:path w="6761" h="5919" extrusionOk="0">
                  <a:moveTo>
                    <a:pt x="3376" y="0"/>
                  </a:moveTo>
                  <a:cubicBezTo>
                    <a:pt x="2429" y="0"/>
                    <a:pt x="1508" y="453"/>
                    <a:pt x="951" y="1272"/>
                  </a:cubicBezTo>
                  <a:cubicBezTo>
                    <a:pt x="1" y="2645"/>
                    <a:pt x="370" y="4493"/>
                    <a:pt x="1691" y="5391"/>
                  </a:cubicBezTo>
                  <a:cubicBezTo>
                    <a:pt x="2166" y="5708"/>
                    <a:pt x="2747" y="5919"/>
                    <a:pt x="3380" y="5919"/>
                  </a:cubicBezTo>
                  <a:cubicBezTo>
                    <a:pt x="4331" y="5919"/>
                    <a:pt x="5229" y="5496"/>
                    <a:pt x="5810" y="4704"/>
                  </a:cubicBezTo>
                  <a:cubicBezTo>
                    <a:pt x="6760" y="3331"/>
                    <a:pt x="6391" y="1483"/>
                    <a:pt x="5070" y="532"/>
                  </a:cubicBezTo>
                  <a:cubicBezTo>
                    <a:pt x="4548" y="171"/>
                    <a:pt x="3957" y="0"/>
                    <a:pt x="33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666;p53"/>
            <p:cNvSpPr/>
            <p:nvPr/>
          </p:nvSpPr>
          <p:spPr>
            <a:xfrm>
              <a:off x="7464962" y="2971564"/>
              <a:ext cx="120023" cy="106174"/>
            </a:xfrm>
            <a:custGeom>
              <a:avLst/>
              <a:gdLst/>
              <a:ahLst/>
              <a:cxnLst/>
              <a:rect l="l" t="t" r="r" b="b"/>
              <a:pathLst>
                <a:path w="6708" h="5934" extrusionOk="0">
                  <a:moveTo>
                    <a:pt x="3377" y="1"/>
                  </a:moveTo>
                  <a:cubicBezTo>
                    <a:pt x="2793" y="1"/>
                    <a:pt x="2202" y="179"/>
                    <a:pt x="1690" y="547"/>
                  </a:cubicBezTo>
                  <a:cubicBezTo>
                    <a:pt x="317" y="1445"/>
                    <a:pt x="0" y="3293"/>
                    <a:pt x="898" y="4614"/>
                  </a:cubicBezTo>
                  <a:cubicBezTo>
                    <a:pt x="1479" y="5459"/>
                    <a:pt x="2377" y="5934"/>
                    <a:pt x="3327" y="5934"/>
                  </a:cubicBezTo>
                  <a:cubicBezTo>
                    <a:pt x="3961" y="5881"/>
                    <a:pt x="4542" y="5723"/>
                    <a:pt x="5017" y="5406"/>
                  </a:cubicBezTo>
                  <a:cubicBezTo>
                    <a:pt x="6338" y="4455"/>
                    <a:pt x="6707" y="2607"/>
                    <a:pt x="5757" y="1287"/>
                  </a:cubicBezTo>
                  <a:cubicBezTo>
                    <a:pt x="5207" y="446"/>
                    <a:pt x="4300" y="1"/>
                    <a:pt x="33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667;p53"/>
            <p:cNvSpPr/>
            <p:nvPr/>
          </p:nvSpPr>
          <p:spPr>
            <a:xfrm>
              <a:off x="6439652" y="2847415"/>
              <a:ext cx="117196" cy="105584"/>
            </a:xfrm>
            <a:custGeom>
              <a:avLst/>
              <a:gdLst/>
              <a:ahLst/>
              <a:cxnLst/>
              <a:rect l="l" t="t" r="r" b="b"/>
              <a:pathLst>
                <a:path w="6550" h="5901" extrusionOk="0">
                  <a:moveTo>
                    <a:pt x="3263" y="0"/>
                  </a:moveTo>
                  <a:cubicBezTo>
                    <a:pt x="2570" y="0"/>
                    <a:pt x="1879" y="240"/>
                    <a:pt x="1321" y="726"/>
                  </a:cubicBezTo>
                  <a:cubicBezTo>
                    <a:pt x="106" y="1835"/>
                    <a:pt x="1" y="3683"/>
                    <a:pt x="1057" y="4898"/>
                  </a:cubicBezTo>
                  <a:cubicBezTo>
                    <a:pt x="1638" y="5531"/>
                    <a:pt x="2430" y="5901"/>
                    <a:pt x="3275" y="5901"/>
                  </a:cubicBezTo>
                  <a:cubicBezTo>
                    <a:pt x="3961" y="5901"/>
                    <a:pt x="4701" y="5637"/>
                    <a:pt x="5229" y="5162"/>
                  </a:cubicBezTo>
                  <a:cubicBezTo>
                    <a:pt x="6443" y="4105"/>
                    <a:pt x="6549" y="2204"/>
                    <a:pt x="5493" y="990"/>
                  </a:cubicBezTo>
                  <a:cubicBezTo>
                    <a:pt x="4893" y="333"/>
                    <a:pt x="4078" y="0"/>
                    <a:pt x="32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668;p53"/>
            <p:cNvSpPr/>
            <p:nvPr/>
          </p:nvSpPr>
          <p:spPr>
            <a:xfrm>
              <a:off x="7606701" y="2846717"/>
              <a:ext cx="118144" cy="106281"/>
            </a:xfrm>
            <a:custGeom>
              <a:avLst/>
              <a:gdLst/>
              <a:ahLst/>
              <a:cxnLst/>
              <a:rect l="l" t="t" r="r" b="b"/>
              <a:pathLst>
                <a:path w="6603" h="5940" extrusionOk="0">
                  <a:moveTo>
                    <a:pt x="3314" y="0"/>
                  </a:moveTo>
                  <a:cubicBezTo>
                    <a:pt x="2493" y="0"/>
                    <a:pt x="1679" y="346"/>
                    <a:pt x="1110" y="1029"/>
                  </a:cubicBezTo>
                  <a:cubicBezTo>
                    <a:pt x="1" y="2243"/>
                    <a:pt x="106" y="4092"/>
                    <a:pt x="1374" y="5201"/>
                  </a:cubicBezTo>
                  <a:cubicBezTo>
                    <a:pt x="1902" y="5676"/>
                    <a:pt x="2588" y="5940"/>
                    <a:pt x="3328" y="5940"/>
                  </a:cubicBezTo>
                  <a:cubicBezTo>
                    <a:pt x="4173" y="5940"/>
                    <a:pt x="4965" y="5570"/>
                    <a:pt x="5546" y="4937"/>
                  </a:cubicBezTo>
                  <a:cubicBezTo>
                    <a:pt x="6602" y="3722"/>
                    <a:pt x="6496" y="1821"/>
                    <a:pt x="5282" y="765"/>
                  </a:cubicBezTo>
                  <a:cubicBezTo>
                    <a:pt x="4722" y="253"/>
                    <a:pt x="4016" y="0"/>
                    <a:pt x="33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669;p53"/>
            <p:cNvSpPr/>
            <p:nvPr/>
          </p:nvSpPr>
          <p:spPr>
            <a:xfrm>
              <a:off x="6330982" y="2693776"/>
              <a:ext cx="120023" cy="105190"/>
            </a:xfrm>
            <a:custGeom>
              <a:avLst/>
              <a:gdLst/>
              <a:ahLst/>
              <a:cxnLst/>
              <a:rect l="l" t="t" r="r" b="b"/>
              <a:pathLst>
                <a:path w="6708" h="5879" extrusionOk="0">
                  <a:moveTo>
                    <a:pt x="3366" y="1"/>
                  </a:moveTo>
                  <a:cubicBezTo>
                    <a:pt x="2907" y="1"/>
                    <a:pt x="2442" y="108"/>
                    <a:pt x="2007" y="334"/>
                  </a:cubicBezTo>
                  <a:cubicBezTo>
                    <a:pt x="581" y="1073"/>
                    <a:pt x="0" y="2869"/>
                    <a:pt x="740" y="4295"/>
                  </a:cubicBezTo>
                  <a:cubicBezTo>
                    <a:pt x="1268" y="5245"/>
                    <a:pt x="2271" y="5826"/>
                    <a:pt x="3327" y="5879"/>
                  </a:cubicBezTo>
                  <a:cubicBezTo>
                    <a:pt x="3803" y="5879"/>
                    <a:pt x="4278" y="5721"/>
                    <a:pt x="4701" y="5509"/>
                  </a:cubicBezTo>
                  <a:cubicBezTo>
                    <a:pt x="6126" y="4770"/>
                    <a:pt x="6707" y="2974"/>
                    <a:pt x="5968" y="1549"/>
                  </a:cubicBezTo>
                  <a:cubicBezTo>
                    <a:pt x="5418" y="558"/>
                    <a:pt x="4408" y="1"/>
                    <a:pt x="33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670;p53"/>
            <p:cNvSpPr/>
            <p:nvPr/>
          </p:nvSpPr>
          <p:spPr>
            <a:xfrm>
              <a:off x="7712544" y="2692864"/>
              <a:ext cx="119075" cy="105172"/>
            </a:xfrm>
            <a:custGeom>
              <a:avLst/>
              <a:gdLst/>
              <a:ahLst/>
              <a:cxnLst/>
              <a:rect l="l" t="t" r="r" b="b"/>
              <a:pathLst>
                <a:path w="6655" h="5878" extrusionOk="0">
                  <a:moveTo>
                    <a:pt x="3342" y="0"/>
                  </a:moveTo>
                  <a:cubicBezTo>
                    <a:pt x="2283" y="0"/>
                    <a:pt x="1255" y="569"/>
                    <a:pt x="740" y="1600"/>
                  </a:cubicBezTo>
                  <a:cubicBezTo>
                    <a:pt x="1" y="3025"/>
                    <a:pt x="529" y="4768"/>
                    <a:pt x="1954" y="5560"/>
                  </a:cubicBezTo>
                  <a:cubicBezTo>
                    <a:pt x="2377" y="5772"/>
                    <a:pt x="2852" y="5877"/>
                    <a:pt x="3275" y="5877"/>
                  </a:cubicBezTo>
                  <a:cubicBezTo>
                    <a:pt x="4384" y="5877"/>
                    <a:pt x="5387" y="5296"/>
                    <a:pt x="5915" y="4293"/>
                  </a:cubicBezTo>
                  <a:cubicBezTo>
                    <a:pt x="6655" y="2867"/>
                    <a:pt x="6126" y="1071"/>
                    <a:pt x="4701" y="332"/>
                  </a:cubicBezTo>
                  <a:cubicBezTo>
                    <a:pt x="4268" y="108"/>
                    <a:pt x="3802" y="0"/>
                    <a:pt x="33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671;p53"/>
            <p:cNvSpPr/>
            <p:nvPr/>
          </p:nvSpPr>
          <p:spPr>
            <a:xfrm>
              <a:off x="6265776" y="2517520"/>
              <a:ext cx="117178" cy="105691"/>
            </a:xfrm>
            <a:custGeom>
              <a:avLst/>
              <a:gdLst/>
              <a:ahLst/>
              <a:cxnLst/>
              <a:rect l="l" t="t" r="r" b="b"/>
              <a:pathLst>
                <a:path w="6549" h="5907" extrusionOk="0">
                  <a:moveTo>
                    <a:pt x="3322" y="0"/>
                  </a:moveTo>
                  <a:cubicBezTo>
                    <a:pt x="3080" y="0"/>
                    <a:pt x="2834" y="32"/>
                    <a:pt x="2588" y="97"/>
                  </a:cubicBezTo>
                  <a:cubicBezTo>
                    <a:pt x="1004" y="467"/>
                    <a:pt x="1" y="2051"/>
                    <a:pt x="423" y="3688"/>
                  </a:cubicBezTo>
                  <a:cubicBezTo>
                    <a:pt x="740" y="4956"/>
                    <a:pt x="1902" y="5906"/>
                    <a:pt x="3275" y="5906"/>
                  </a:cubicBezTo>
                  <a:cubicBezTo>
                    <a:pt x="3486" y="5906"/>
                    <a:pt x="3750" y="5853"/>
                    <a:pt x="3961" y="5801"/>
                  </a:cubicBezTo>
                  <a:cubicBezTo>
                    <a:pt x="5546" y="5431"/>
                    <a:pt x="6549" y="3847"/>
                    <a:pt x="6127" y="2262"/>
                  </a:cubicBezTo>
                  <a:cubicBezTo>
                    <a:pt x="5814" y="924"/>
                    <a:pt x="4635" y="0"/>
                    <a:pt x="33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672;p53"/>
            <p:cNvSpPr/>
            <p:nvPr/>
          </p:nvSpPr>
          <p:spPr>
            <a:xfrm>
              <a:off x="7780577" y="2516571"/>
              <a:ext cx="117196" cy="105691"/>
            </a:xfrm>
            <a:custGeom>
              <a:avLst/>
              <a:gdLst/>
              <a:ahLst/>
              <a:cxnLst/>
              <a:rect l="l" t="t" r="r" b="b"/>
              <a:pathLst>
                <a:path w="6550" h="5907" extrusionOk="0">
                  <a:moveTo>
                    <a:pt x="3228" y="1"/>
                  </a:moveTo>
                  <a:cubicBezTo>
                    <a:pt x="1914" y="1"/>
                    <a:pt x="736" y="924"/>
                    <a:pt x="423" y="2263"/>
                  </a:cubicBezTo>
                  <a:cubicBezTo>
                    <a:pt x="1" y="3847"/>
                    <a:pt x="951" y="5431"/>
                    <a:pt x="2536" y="5801"/>
                  </a:cubicBezTo>
                  <a:cubicBezTo>
                    <a:pt x="2800" y="5854"/>
                    <a:pt x="3064" y="5906"/>
                    <a:pt x="3275" y="5906"/>
                  </a:cubicBezTo>
                  <a:cubicBezTo>
                    <a:pt x="4648" y="5906"/>
                    <a:pt x="5810" y="4956"/>
                    <a:pt x="6180" y="3636"/>
                  </a:cubicBezTo>
                  <a:cubicBezTo>
                    <a:pt x="6549" y="2051"/>
                    <a:pt x="5546" y="467"/>
                    <a:pt x="3962" y="97"/>
                  </a:cubicBezTo>
                  <a:cubicBezTo>
                    <a:pt x="3716" y="32"/>
                    <a:pt x="3470" y="1"/>
                    <a:pt x="32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673;p53"/>
            <p:cNvSpPr/>
            <p:nvPr/>
          </p:nvSpPr>
          <p:spPr>
            <a:xfrm>
              <a:off x="6248776" y="2330258"/>
              <a:ext cx="106782" cy="105870"/>
            </a:xfrm>
            <a:custGeom>
              <a:avLst/>
              <a:gdLst/>
              <a:ahLst/>
              <a:cxnLst/>
              <a:rect l="l" t="t" r="r" b="b"/>
              <a:pathLst>
                <a:path w="5968" h="5917" extrusionOk="0">
                  <a:moveTo>
                    <a:pt x="2957" y="0"/>
                  </a:moveTo>
                  <a:cubicBezTo>
                    <a:pt x="1320" y="0"/>
                    <a:pt x="0" y="1373"/>
                    <a:pt x="0" y="3010"/>
                  </a:cubicBezTo>
                  <a:cubicBezTo>
                    <a:pt x="0" y="4616"/>
                    <a:pt x="1270" y="5916"/>
                    <a:pt x="2863" y="5916"/>
                  </a:cubicBezTo>
                  <a:cubicBezTo>
                    <a:pt x="2894" y="5916"/>
                    <a:pt x="2926" y="5916"/>
                    <a:pt x="2957" y="5915"/>
                  </a:cubicBezTo>
                  <a:cubicBezTo>
                    <a:pt x="4594" y="5915"/>
                    <a:pt x="5968" y="4595"/>
                    <a:pt x="5968" y="2958"/>
                  </a:cubicBezTo>
                  <a:cubicBezTo>
                    <a:pt x="5915" y="1320"/>
                    <a:pt x="4594" y="0"/>
                    <a:pt x="29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674;p53"/>
            <p:cNvSpPr/>
            <p:nvPr/>
          </p:nvSpPr>
          <p:spPr>
            <a:xfrm>
              <a:off x="7808940" y="2328361"/>
              <a:ext cx="105834" cy="106800"/>
            </a:xfrm>
            <a:custGeom>
              <a:avLst/>
              <a:gdLst/>
              <a:ahLst/>
              <a:cxnLst/>
              <a:rect l="l" t="t" r="r" b="b"/>
              <a:pathLst>
                <a:path w="5915" h="5969" extrusionOk="0">
                  <a:moveTo>
                    <a:pt x="2957" y="1"/>
                  </a:moveTo>
                  <a:cubicBezTo>
                    <a:pt x="1320" y="1"/>
                    <a:pt x="0" y="1321"/>
                    <a:pt x="0" y="2958"/>
                  </a:cubicBezTo>
                  <a:lnTo>
                    <a:pt x="0" y="3011"/>
                  </a:lnTo>
                  <a:cubicBezTo>
                    <a:pt x="0" y="4648"/>
                    <a:pt x="1320" y="5968"/>
                    <a:pt x="2957" y="5968"/>
                  </a:cubicBezTo>
                  <a:cubicBezTo>
                    <a:pt x="4542" y="5968"/>
                    <a:pt x="5915" y="4648"/>
                    <a:pt x="5915" y="3011"/>
                  </a:cubicBezTo>
                  <a:lnTo>
                    <a:pt x="5915" y="2905"/>
                  </a:lnTo>
                  <a:cubicBezTo>
                    <a:pt x="5862" y="1321"/>
                    <a:pt x="4542" y="1"/>
                    <a:pt x="29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675;p53"/>
            <p:cNvSpPr/>
            <p:nvPr/>
          </p:nvSpPr>
          <p:spPr>
            <a:xfrm>
              <a:off x="6265776" y="2144553"/>
              <a:ext cx="116248" cy="105387"/>
            </a:xfrm>
            <a:custGeom>
              <a:avLst/>
              <a:gdLst/>
              <a:ahLst/>
              <a:cxnLst/>
              <a:rect l="l" t="t" r="r" b="b"/>
              <a:pathLst>
                <a:path w="6497" h="5890" extrusionOk="0">
                  <a:moveTo>
                    <a:pt x="3273" y="1"/>
                  </a:moveTo>
                  <a:cubicBezTo>
                    <a:pt x="1941" y="1"/>
                    <a:pt x="731" y="892"/>
                    <a:pt x="370" y="2245"/>
                  </a:cubicBezTo>
                  <a:cubicBezTo>
                    <a:pt x="1" y="3830"/>
                    <a:pt x="951" y="5414"/>
                    <a:pt x="2535" y="5784"/>
                  </a:cubicBezTo>
                  <a:cubicBezTo>
                    <a:pt x="2800" y="5837"/>
                    <a:pt x="3011" y="5889"/>
                    <a:pt x="3275" y="5889"/>
                  </a:cubicBezTo>
                  <a:cubicBezTo>
                    <a:pt x="4595" y="5889"/>
                    <a:pt x="5810" y="4992"/>
                    <a:pt x="6127" y="3671"/>
                  </a:cubicBezTo>
                  <a:cubicBezTo>
                    <a:pt x="6496" y="2087"/>
                    <a:pt x="5546" y="450"/>
                    <a:pt x="3961" y="80"/>
                  </a:cubicBezTo>
                  <a:cubicBezTo>
                    <a:pt x="3731" y="26"/>
                    <a:pt x="3500" y="1"/>
                    <a:pt x="32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676;p53"/>
            <p:cNvSpPr/>
            <p:nvPr/>
          </p:nvSpPr>
          <p:spPr>
            <a:xfrm>
              <a:off x="7780577" y="2141404"/>
              <a:ext cx="116248" cy="105691"/>
            </a:xfrm>
            <a:custGeom>
              <a:avLst/>
              <a:gdLst/>
              <a:ahLst/>
              <a:cxnLst/>
              <a:rect l="l" t="t" r="r" b="b"/>
              <a:pathLst>
                <a:path w="6497" h="5907" extrusionOk="0">
                  <a:moveTo>
                    <a:pt x="3269" y="1"/>
                  </a:moveTo>
                  <a:cubicBezTo>
                    <a:pt x="3028" y="1"/>
                    <a:pt x="2782" y="32"/>
                    <a:pt x="2536" y="98"/>
                  </a:cubicBezTo>
                  <a:cubicBezTo>
                    <a:pt x="951" y="467"/>
                    <a:pt x="1" y="2105"/>
                    <a:pt x="370" y="3689"/>
                  </a:cubicBezTo>
                  <a:cubicBezTo>
                    <a:pt x="687" y="4956"/>
                    <a:pt x="1902" y="5907"/>
                    <a:pt x="3222" y="5907"/>
                  </a:cubicBezTo>
                  <a:cubicBezTo>
                    <a:pt x="3486" y="5907"/>
                    <a:pt x="3698" y="5854"/>
                    <a:pt x="3962" y="5801"/>
                  </a:cubicBezTo>
                  <a:cubicBezTo>
                    <a:pt x="5546" y="5432"/>
                    <a:pt x="6496" y="3795"/>
                    <a:pt x="6127" y="2263"/>
                  </a:cubicBezTo>
                  <a:cubicBezTo>
                    <a:pt x="5770" y="925"/>
                    <a:pt x="4584" y="1"/>
                    <a:pt x="32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677;p53"/>
            <p:cNvSpPr/>
            <p:nvPr/>
          </p:nvSpPr>
          <p:spPr>
            <a:xfrm>
              <a:off x="6330033" y="1968976"/>
              <a:ext cx="120023" cy="105190"/>
            </a:xfrm>
            <a:custGeom>
              <a:avLst/>
              <a:gdLst/>
              <a:ahLst/>
              <a:cxnLst/>
              <a:rect l="l" t="t" r="r" b="b"/>
              <a:pathLst>
                <a:path w="6708" h="5879" extrusionOk="0">
                  <a:moveTo>
                    <a:pt x="3332" y="0"/>
                  </a:moveTo>
                  <a:cubicBezTo>
                    <a:pt x="2277" y="0"/>
                    <a:pt x="1254" y="558"/>
                    <a:pt x="740" y="1548"/>
                  </a:cubicBezTo>
                  <a:cubicBezTo>
                    <a:pt x="1" y="2974"/>
                    <a:pt x="582" y="4770"/>
                    <a:pt x="2007" y="5509"/>
                  </a:cubicBezTo>
                  <a:cubicBezTo>
                    <a:pt x="2430" y="5720"/>
                    <a:pt x="2852" y="5826"/>
                    <a:pt x="3328" y="5879"/>
                  </a:cubicBezTo>
                  <a:cubicBezTo>
                    <a:pt x="4437" y="5879"/>
                    <a:pt x="5440" y="5245"/>
                    <a:pt x="5968" y="4294"/>
                  </a:cubicBezTo>
                  <a:cubicBezTo>
                    <a:pt x="6708" y="2816"/>
                    <a:pt x="6127" y="1073"/>
                    <a:pt x="4701" y="334"/>
                  </a:cubicBezTo>
                  <a:cubicBezTo>
                    <a:pt x="4265" y="108"/>
                    <a:pt x="3796" y="0"/>
                    <a:pt x="33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678;p53"/>
            <p:cNvSpPr/>
            <p:nvPr/>
          </p:nvSpPr>
          <p:spPr>
            <a:xfrm>
              <a:off x="7712544" y="1966471"/>
              <a:ext cx="119075" cy="104868"/>
            </a:xfrm>
            <a:custGeom>
              <a:avLst/>
              <a:gdLst/>
              <a:ahLst/>
              <a:cxnLst/>
              <a:rect l="l" t="t" r="r" b="b"/>
              <a:pathLst>
                <a:path w="6655" h="5861" extrusionOk="0">
                  <a:moveTo>
                    <a:pt x="3363" y="1"/>
                  </a:moveTo>
                  <a:cubicBezTo>
                    <a:pt x="2886" y="1"/>
                    <a:pt x="2402" y="119"/>
                    <a:pt x="1954" y="368"/>
                  </a:cubicBezTo>
                  <a:cubicBezTo>
                    <a:pt x="529" y="1107"/>
                    <a:pt x="1" y="2850"/>
                    <a:pt x="740" y="4329"/>
                  </a:cubicBezTo>
                  <a:cubicBezTo>
                    <a:pt x="1215" y="5279"/>
                    <a:pt x="2219" y="5860"/>
                    <a:pt x="3328" y="5860"/>
                  </a:cubicBezTo>
                  <a:cubicBezTo>
                    <a:pt x="3803" y="5860"/>
                    <a:pt x="4278" y="5755"/>
                    <a:pt x="4701" y="5543"/>
                  </a:cubicBezTo>
                  <a:cubicBezTo>
                    <a:pt x="6126" y="4751"/>
                    <a:pt x="6655" y="3009"/>
                    <a:pt x="5968" y="1583"/>
                  </a:cubicBezTo>
                  <a:cubicBezTo>
                    <a:pt x="5424" y="568"/>
                    <a:pt x="4408" y="1"/>
                    <a:pt x="3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679;p53"/>
            <p:cNvSpPr/>
            <p:nvPr/>
          </p:nvSpPr>
          <p:spPr>
            <a:xfrm>
              <a:off x="6437755" y="1813745"/>
              <a:ext cx="118144" cy="105441"/>
            </a:xfrm>
            <a:custGeom>
              <a:avLst/>
              <a:gdLst/>
              <a:ahLst/>
              <a:cxnLst/>
              <a:rect l="l" t="t" r="r" b="b"/>
              <a:pathLst>
                <a:path w="6603" h="5893" extrusionOk="0">
                  <a:moveTo>
                    <a:pt x="3292" y="0"/>
                  </a:moveTo>
                  <a:cubicBezTo>
                    <a:pt x="2479" y="0"/>
                    <a:pt x="1674" y="333"/>
                    <a:pt x="1110" y="982"/>
                  </a:cubicBezTo>
                  <a:cubicBezTo>
                    <a:pt x="1" y="2196"/>
                    <a:pt x="159" y="4044"/>
                    <a:pt x="1374" y="5154"/>
                  </a:cubicBezTo>
                  <a:cubicBezTo>
                    <a:pt x="1902" y="5629"/>
                    <a:pt x="2589" y="5893"/>
                    <a:pt x="3328" y="5893"/>
                  </a:cubicBezTo>
                  <a:cubicBezTo>
                    <a:pt x="4173" y="5893"/>
                    <a:pt x="4965" y="5523"/>
                    <a:pt x="5546" y="4942"/>
                  </a:cubicBezTo>
                  <a:cubicBezTo>
                    <a:pt x="6602" y="3675"/>
                    <a:pt x="6497" y="1826"/>
                    <a:pt x="5282" y="770"/>
                  </a:cubicBezTo>
                  <a:cubicBezTo>
                    <a:pt x="4716" y="254"/>
                    <a:pt x="4001" y="0"/>
                    <a:pt x="32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680;p53"/>
            <p:cNvSpPr/>
            <p:nvPr/>
          </p:nvSpPr>
          <p:spPr>
            <a:xfrm>
              <a:off x="7605753" y="1811705"/>
              <a:ext cx="117196" cy="105602"/>
            </a:xfrm>
            <a:custGeom>
              <a:avLst/>
              <a:gdLst/>
              <a:ahLst/>
              <a:cxnLst/>
              <a:rect l="l" t="t" r="r" b="b"/>
              <a:pathLst>
                <a:path w="6550" h="5902" extrusionOk="0">
                  <a:moveTo>
                    <a:pt x="3263" y="1"/>
                  </a:moveTo>
                  <a:cubicBezTo>
                    <a:pt x="2571" y="1"/>
                    <a:pt x="1879" y="241"/>
                    <a:pt x="1321" y="726"/>
                  </a:cubicBezTo>
                  <a:cubicBezTo>
                    <a:pt x="107" y="1835"/>
                    <a:pt x="1" y="3683"/>
                    <a:pt x="1057" y="4898"/>
                  </a:cubicBezTo>
                  <a:cubicBezTo>
                    <a:pt x="1638" y="5532"/>
                    <a:pt x="2430" y="5901"/>
                    <a:pt x="3275" y="5901"/>
                  </a:cubicBezTo>
                  <a:cubicBezTo>
                    <a:pt x="4015" y="5901"/>
                    <a:pt x="4701" y="5637"/>
                    <a:pt x="5229" y="5162"/>
                  </a:cubicBezTo>
                  <a:cubicBezTo>
                    <a:pt x="6444" y="4053"/>
                    <a:pt x="6549" y="2205"/>
                    <a:pt x="5493" y="990"/>
                  </a:cubicBezTo>
                  <a:cubicBezTo>
                    <a:pt x="4894" y="333"/>
                    <a:pt x="4078" y="1"/>
                    <a:pt x="32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681;p53"/>
            <p:cNvSpPr/>
            <p:nvPr/>
          </p:nvSpPr>
          <p:spPr>
            <a:xfrm>
              <a:off x="6577615" y="1688540"/>
              <a:ext cx="120023" cy="105906"/>
            </a:xfrm>
            <a:custGeom>
              <a:avLst/>
              <a:gdLst/>
              <a:ahLst/>
              <a:cxnLst/>
              <a:rect l="l" t="t" r="r" b="b"/>
              <a:pathLst>
                <a:path w="6708" h="5919" extrusionOk="0">
                  <a:moveTo>
                    <a:pt x="3345" y="0"/>
                  </a:moveTo>
                  <a:cubicBezTo>
                    <a:pt x="2771" y="0"/>
                    <a:pt x="2193" y="171"/>
                    <a:pt x="1691" y="532"/>
                  </a:cubicBezTo>
                  <a:cubicBezTo>
                    <a:pt x="318" y="1430"/>
                    <a:pt x="1" y="3278"/>
                    <a:pt x="951" y="4651"/>
                  </a:cubicBezTo>
                  <a:cubicBezTo>
                    <a:pt x="1480" y="5444"/>
                    <a:pt x="2377" y="5919"/>
                    <a:pt x="3381" y="5919"/>
                  </a:cubicBezTo>
                  <a:cubicBezTo>
                    <a:pt x="3962" y="5919"/>
                    <a:pt x="4542" y="5708"/>
                    <a:pt x="5018" y="5391"/>
                  </a:cubicBezTo>
                  <a:cubicBezTo>
                    <a:pt x="6391" y="4440"/>
                    <a:pt x="6708" y="2592"/>
                    <a:pt x="5757" y="1272"/>
                  </a:cubicBezTo>
                  <a:cubicBezTo>
                    <a:pt x="5201" y="453"/>
                    <a:pt x="4279" y="0"/>
                    <a:pt x="33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682;p53"/>
            <p:cNvSpPr/>
            <p:nvPr/>
          </p:nvSpPr>
          <p:spPr>
            <a:xfrm>
              <a:off x="7463066" y="1687055"/>
              <a:ext cx="120023" cy="105512"/>
            </a:xfrm>
            <a:custGeom>
              <a:avLst/>
              <a:gdLst/>
              <a:ahLst/>
              <a:cxnLst/>
              <a:rect l="l" t="t" r="r" b="b"/>
              <a:pathLst>
                <a:path w="6708" h="5897" extrusionOk="0">
                  <a:moveTo>
                    <a:pt x="3367" y="1"/>
                  </a:moveTo>
                  <a:cubicBezTo>
                    <a:pt x="2423" y="1"/>
                    <a:pt x="1506" y="433"/>
                    <a:pt x="951" y="1249"/>
                  </a:cubicBezTo>
                  <a:cubicBezTo>
                    <a:pt x="1" y="2622"/>
                    <a:pt x="370" y="4470"/>
                    <a:pt x="1691" y="5368"/>
                  </a:cubicBezTo>
                  <a:cubicBezTo>
                    <a:pt x="2166" y="5738"/>
                    <a:pt x="2800" y="5896"/>
                    <a:pt x="3381" y="5896"/>
                  </a:cubicBezTo>
                  <a:cubicBezTo>
                    <a:pt x="4331" y="5896"/>
                    <a:pt x="5282" y="5421"/>
                    <a:pt x="5810" y="4629"/>
                  </a:cubicBezTo>
                  <a:cubicBezTo>
                    <a:pt x="6708" y="3309"/>
                    <a:pt x="6391" y="1460"/>
                    <a:pt x="5070" y="510"/>
                  </a:cubicBezTo>
                  <a:cubicBezTo>
                    <a:pt x="4546" y="166"/>
                    <a:pt x="3951" y="1"/>
                    <a:pt x="3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683;p53"/>
            <p:cNvSpPr/>
            <p:nvPr/>
          </p:nvSpPr>
          <p:spPr>
            <a:xfrm>
              <a:off x="6743940" y="1600966"/>
              <a:ext cx="120023" cy="105602"/>
            </a:xfrm>
            <a:custGeom>
              <a:avLst/>
              <a:gdLst/>
              <a:ahLst/>
              <a:cxnLst/>
              <a:rect l="l" t="t" r="r" b="b"/>
              <a:pathLst>
                <a:path w="6708" h="5902" extrusionOk="0">
                  <a:moveTo>
                    <a:pt x="3348" y="0"/>
                  </a:moveTo>
                  <a:cubicBezTo>
                    <a:pt x="2989" y="0"/>
                    <a:pt x="2624" y="64"/>
                    <a:pt x="2271" y="198"/>
                  </a:cubicBezTo>
                  <a:cubicBezTo>
                    <a:pt x="740" y="779"/>
                    <a:pt x="0" y="2469"/>
                    <a:pt x="581" y="4000"/>
                  </a:cubicBezTo>
                  <a:cubicBezTo>
                    <a:pt x="1004" y="5162"/>
                    <a:pt x="2113" y="5902"/>
                    <a:pt x="3327" y="5902"/>
                  </a:cubicBezTo>
                  <a:cubicBezTo>
                    <a:pt x="3697" y="5902"/>
                    <a:pt x="4067" y="5849"/>
                    <a:pt x="4384" y="5690"/>
                  </a:cubicBezTo>
                  <a:cubicBezTo>
                    <a:pt x="5915" y="5109"/>
                    <a:pt x="6707" y="3420"/>
                    <a:pt x="6126" y="1888"/>
                  </a:cubicBezTo>
                  <a:cubicBezTo>
                    <a:pt x="5679" y="710"/>
                    <a:pt x="4545" y="0"/>
                    <a:pt x="33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684;p53"/>
            <p:cNvSpPr/>
            <p:nvPr/>
          </p:nvSpPr>
          <p:spPr>
            <a:xfrm>
              <a:off x="7296759" y="1600018"/>
              <a:ext cx="120023" cy="105602"/>
            </a:xfrm>
            <a:custGeom>
              <a:avLst/>
              <a:gdLst/>
              <a:ahLst/>
              <a:cxnLst/>
              <a:rect l="l" t="t" r="r" b="b"/>
              <a:pathLst>
                <a:path w="6708" h="5902" extrusionOk="0">
                  <a:moveTo>
                    <a:pt x="3314" y="1"/>
                  </a:moveTo>
                  <a:cubicBezTo>
                    <a:pt x="2131" y="1"/>
                    <a:pt x="1028" y="710"/>
                    <a:pt x="581" y="1888"/>
                  </a:cubicBezTo>
                  <a:cubicBezTo>
                    <a:pt x="0" y="3420"/>
                    <a:pt x="792" y="5110"/>
                    <a:pt x="2324" y="5691"/>
                  </a:cubicBezTo>
                  <a:cubicBezTo>
                    <a:pt x="2641" y="5849"/>
                    <a:pt x="3010" y="5902"/>
                    <a:pt x="3380" y="5902"/>
                  </a:cubicBezTo>
                  <a:cubicBezTo>
                    <a:pt x="4595" y="5902"/>
                    <a:pt x="5704" y="5162"/>
                    <a:pt x="6126" y="4001"/>
                  </a:cubicBezTo>
                  <a:cubicBezTo>
                    <a:pt x="6707" y="2469"/>
                    <a:pt x="5915" y="779"/>
                    <a:pt x="4383" y="198"/>
                  </a:cubicBezTo>
                  <a:cubicBezTo>
                    <a:pt x="4030" y="64"/>
                    <a:pt x="3669" y="1"/>
                    <a:pt x="331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685;p53"/>
            <p:cNvSpPr/>
            <p:nvPr/>
          </p:nvSpPr>
          <p:spPr>
            <a:xfrm>
              <a:off x="6930092" y="1554925"/>
              <a:ext cx="112472" cy="105333"/>
            </a:xfrm>
            <a:custGeom>
              <a:avLst/>
              <a:gdLst/>
              <a:ahLst/>
              <a:cxnLst/>
              <a:rect l="l" t="t" r="r" b="b"/>
              <a:pathLst>
                <a:path w="6286" h="5887" extrusionOk="0">
                  <a:moveTo>
                    <a:pt x="3184" y="0"/>
                  </a:moveTo>
                  <a:cubicBezTo>
                    <a:pt x="3057" y="0"/>
                    <a:pt x="2929" y="8"/>
                    <a:pt x="2800" y="25"/>
                  </a:cubicBezTo>
                  <a:cubicBezTo>
                    <a:pt x="1163" y="236"/>
                    <a:pt x="1" y="1715"/>
                    <a:pt x="212" y="3352"/>
                  </a:cubicBezTo>
                  <a:cubicBezTo>
                    <a:pt x="423" y="4778"/>
                    <a:pt x="1691" y="5887"/>
                    <a:pt x="3170" y="5887"/>
                  </a:cubicBezTo>
                  <a:lnTo>
                    <a:pt x="3539" y="5887"/>
                  </a:lnTo>
                  <a:cubicBezTo>
                    <a:pt x="5123" y="5676"/>
                    <a:pt x="6285" y="4197"/>
                    <a:pt x="6074" y="2613"/>
                  </a:cubicBezTo>
                  <a:cubicBezTo>
                    <a:pt x="5928" y="1105"/>
                    <a:pt x="4662" y="0"/>
                    <a:pt x="31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686;p53"/>
            <p:cNvSpPr/>
            <p:nvPr/>
          </p:nvSpPr>
          <p:spPr>
            <a:xfrm>
              <a:off x="7118158" y="1554925"/>
              <a:ext cx="112454" cy="107230"/>
            </a:xfrm>
            <a:custGeom>
              <a:avLst/>
              <a:gdLst/>
              <a:ahLst/>
              <a:cxnLst/>
              <a:rect l="l" t="t" r="r" b="b"/>
              <a:pathLst>
                <a:path w="6285" h="5993" extrusionOk="0">
                  <a:moveTo>
                    <a:pt x="3101" y="0"/>
                  </a:moveTo>
                  <a:cubicBezTo>
                    <a:pt x="1623" y="0"/>
                    <a:pt x="357" y="1105"/>
                    <a:pt x="211" y="2613"/>
                  </a:cubicBezTo>
                  <a:cubicBezTo>
                    <a:pt x="0" y="4250"/>
                    <a:pt x="1162" y="5728"/>
                    <a:pt x="2799" y="5940"/>
                  </a:cubicBezTo>
                  <a:lnTo>
                    <a:pt x="3116" y="5993"/>
                  </a:lnTo>
                  <a:cubicBezTo>
                    <a:pt x="4647" y="5993"/>
                    <a:pt x="5915" y="4831"/>
                    <a:pt x="6073" y="3352"/>
                  </a:cubicBezTo>
                  <a:cubicBezTo>
                    <a:pt x="6284" y="1715"/>
                    <a:pt x="5123" y="236"/>
                    <a:pt x="3486" y="25"/>
                  </a:cubicBezTo>
                  <a:cubicBezTo>
                    <a:pt x="3356" y="8"/>
                    <a:pt x="3228" y="0"/>
                    <a:pt x="31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9704;p72"/>
          <p:cNvGrpSpPr/>
          <p:nvPr/>
        </p:nvGrpSpPr>
        <p:grpSpPr>
          <a:xfrm>
            <a:off x="1822845" y="2371679"/>
            <a:ext cx="369805" cy="353782"/>
            <a:chOff x="3950316" y="3820307"/>
            <a:chExt cx="369805" cy="353782"/>
          </a:xfrm>
        </p:grpSpPr>
        <p:sp>
          <p:nvSpPr>
            <p:cNvPr id="168" name="Google Shape;9705;p72"/>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9706;p72"/>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9707;p72"/>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708;p72"/>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0299;p73"/>
          <p:cNvGrpSpPr/>
          <p:nvPr/>
        </p:nvGrpSpPr>
        <p:grpSpPr>
          <a:xfrm>
            <a:off x="6829368" y="1919719"/>
            <a:ext cx="661644" cy="672077"/>
            <a:chOff x="3576626" y="1975821"/>
            <a:chExt cx="284251" cy="351694"/>
          </a:xfrm>
          <a:solidFill>
            <a:srgbClr val="92D050"/>
          </a:solidFill>
        </p:grpSpPr>
        <p:sp>
          <p:nvSpPr>
            <p:cNvPr id="173" name="Google Shape;10300;p73"/>
            <p:cNvSpPr/>
            <p:nvPr/>
          </p:nvSpPr>
          <p:spPr>
            <a:xfrm>
              <a:off x="3576626" y="2145971"/>
              <a:ext cx="284251" cy="181544"/>
            </a:xfrm>
            <a:custGeom>
              <a:avLst/>
              <a:gdLst/>
              <a:ahLst/>
              <a:cxnLst/>
              <a:rect l="l" t="t" r="r" b="b"/>
              <a:pathLst>
                <a:path w="8931" h="5704" extrusionOk="0">
                  <a:moveTo>
                    <a:pt x="3001" y="346"/>
                  </a:moveTo>
                  <a:cubicBezTo>
                    <a:pt x="3096" y="346"/>
                    <a:pt x="3179" y="370"/>
                    <a:pt x="3263" y="453"/>
                  </a:cubicBezTo>
                  <a:cubicBezTo>
                    <a:pt x="3334" y="525"/>
                    <a:pt x="3358" y="608"/>
                    <a:pt x="3358" y="703"/>
                  </a:cubicBezTo>
                  <a:lnTo>
                    <a:pt x="3358" y="1132"/>
                  </a:lnTo>
                  <a:cubicBezTo>
                    <a:pt x="3358" y="1311"/>
                    <a:pt x="3263" y="1477"/>
                    <a:pt x="3096" y="1584"/>
                  </a:cubicBezTo>
                  <a:cubicBezTo>
                    <a:pt x="3048" y="1608"/>
                    <a:pt x="3025" y="1656"/>
                    <a:pt x="3025" y="1715"/>
                  </a:cubicBezTo>
                  <a:lnTo>
                    <a:pt x="3025" y="1894"/>
                  </a:lnTo>
                  <a:lnTo>
                    <a:pt x="2644" y="1894"/>
                  </a:lnTo>
                  <a:lnTo>
                    <a:pt x="2644" y="1715"/>
                  </a:lnTo>
                  <a:cubicBezTo>
                    <a:pt x="2644" y="1656"/>
                    <a:pt x="2620" y="1608"/>
                    <a:pt x="2572" y="1584"/>
                  </a:cubicBezTo>
                  <a:cubicBezTo>
                    <a:pt x="2405" y="1489"/>
                    <a:pt x="2310" y="1311"/>
                    <a:pt x="2310" y="1132"/>
                  </a:cubicBezTo>
                  <a:lnTo>
                    <a:pt x="2310" y="703"/>
                  </a:lnTo>
                  <a:cubicBezTo>
                    <a:pt x="2310" y="513"/>
                    <a:pt x="2465" y="346"/>
                    <a:pt x="2667" y="346"/>
                  </a:cubicBezTo>
                  <a:close/>
                  <a:moveTo>
                    <a:pt x="6096" y="346"/>
                  </a:moveTo>
                  <a:cubicBezTo>
                    <a:pt x="6192" y="346"/>
                    <a:pt x="6275" y="370"/>
                    <a:pt x="6358" y="453"/>
                  </a:cubicBezTo>
                  <a:cubicBezTo>
                    <a:pt x="6430" y="525"/>
                    <a:pt x="6454" y="608"/>
                    <a:pt x="6454" y="703"/>
                  </a:cubicBezTo>
                  <a:lnTo>
                    <a:pt x="6454" y="1132"/>
                  </a:lnTo>
                  <a:cubicBezTo>
                    <a:pt x="6454" y="1311"/>
                    <a:pt x="6370" y="1477"/>
                    <a:pt x="6192" y="1584"/>
                  </a:cubicBezTo>
                  <a:cubicBezTo>
                    <a:pt x="6144" y="1608"/>
                    <a:pt x="6120" y="1656"/>
                    <a:pt x="6120" y="1715"/>
                  </a:cubicBezTo>
                  <a:lnTo>
                    <a:pt x="6120" y="1894"/>
                  </a:lnTo>
                  <a:lnTo>
                    <a:pt x="5739" y="1894"/>
                  </a:lnTo>
                  <a:lnTo>
                    <a:pt x="5739" y="1715"/>
                  </a:lnTo>
                  <a:cubicBezTo>
                    <a:pt x="5739" y="1656"/>
                    <a:pt x="5715" y="1608"/>
                    <a:pt x="5668" y="1584"/>
                  </a:cubicBezTo>
                  <a:cubicBezTo>
                    <a:pt x="5501" y="1489"/>
                    <a:pt x="5406" y="1311"/>
                    <a:pt x="5406" y="1132"/>
                  </a:cubicBezTo>
                  <a:lnTo>
                    <a:pt x="5406" y="703"/>
                  </a:lnTo>
                  <a:cubicBezTo>
                    <a:pt x="5406" y="513"/>
                    <a:pt x="5561" y="346"/>
                    <a:pt x="5763" y="346"/>
                  </a:cubicBezTo>
                  <a:close/>
                  <a:moveTo>
                    <a:pt x="1453" y="2061"/>
                  </a:moveTo>
                  <a:cubicBezTo>
                    <a:pt x="1548" y="2061"/>
                    <a:pt x="1632" y="2084"/>
                    <a:pt x="1715" y="2156"/>
                  </a:cubicBezTo>
                  <a:cubicBezTo>
                    <a:pt x="1786" y="2239"/>
                    <a:pt x="1810" y="2323"/>
                    <a:pt x="1810" y="2418"/>
                  </a:cubicBezTo>
                  <a:lnTo>
                    <a:pt x="1810" y="2846"/>
                  </a:lnTo>
                  <a:cubicBezTo>
                    <a:pt x="1810" y="3037"/>
                    <a:pt x="1715" y="3204"/>
                    <a:pt x="1548" y="3287"/>
                  </a:cubicBezTo>
                  <a:cubicBezTo>
                    <a:pt x="1501" y="3323"/>
                    <a:pt x="1477" y="3370"/>
                    <a:pt x="1477" y="3430"/>
                  </a:cubicBezTo>
                  <a:lnTo>
                    <a:pt x="1477" y="3608"/>
                  </a:lnTo>
                  <a:lnTo>
                    <a:pt x="1096" y="3608"/>
                  </a:lnTo>
                  <a:lnTo>
                    <a:pt x="1096" y="3430"/>
                  </a:lnTo>
                  <a:cubicBezTo>
                    <a:pt x="1096" y="3370"/>
                    <a:pt x="1072" y="3323"/>
                    <a:pt x="1024" y="3287"/>
                  </a:cubicBezTo>
                  <a:cubicBezTo>
                    <a:pt x="858" y="3204"/>
                    <a:pt x="762" y="3025"/>
                    <a:pt x="762" y="2846"/>
                  </a:cubicBezTo>
                  <a:lnTo>
                    <a:pt x="762" y="2418"/>
                  </a:lnTo>
                  <a:cubicBezTo>
                    <a:pt x="762" y="2215"/>
                    <a:pt x="917" y="2061"/>
                    <a:pt x="1120" y="2061"/>
                  </a:cubicBezTo>
                  <a:close/>
                  <a:moveTo>
                    <a:pt x="4549" y="2061"/>
                  </a:moveTo>
                  <a:cubicBezTo>
                    <a:pt x="4644" y="2061"/>
                    <a:pt x="4727" y="2084"/>
                    <a:pt x="4810" y="2156"/>
                  </a:cubicBezTo>
                  <a:cubicBezTo>
                    <a:pt x="4882" y="2239"/>
                    <a:pt x="4906" y="2323"/>
                    <a:pt x="4906" y="2418"/>
                  </a:cubicBezTo>
                  <a:lnTo>
                    <a:pt x="4906" y="2846"/>
                  </a:lnTo>
                  <a:cubicBezTo>
                    <a:pt x="4906" y="3025"/>
                    <a:pt x="4810" y="3204"/>
                    <a:pt x="4644" y="3287"/>
                  </a:cubicBezTo>
                  <a:cubicBezTo>
                    <a:pt x="4596" y="3323"/>
                    <a:pt x="4572" y="3370"/>
                    <a:pt x="4572" y="3430"/>
                  </a:cubicBezTo>
                  <a:lnTo>
                    <a:pt x="4572" y="3608"/>
                  </a:lnTo>
                  <a:lnTo>
                    <a:pt x="4191" y="3608"/>
                  </a:lnTo>
                  <a:lnTo>
                    <a:pt x="4191" y="3430"/>
                  </a:lnTo>
                  <a:cubicBezTo>
                    <a:pt x="4191" y="3370"/>
                    <a:pt x="4168" y="3323"/>
                    <a:pt x="4120" y="3287"/>
                  </a:cubicBezTo>
                  <a:cubicBezTo>
                    <a:pt x="3953" y="3204"/>
                    <a:pt x="3858" y="3025"/>
                    <a:pt x="3858" y="2846"/>
                  </a:cubicBezTo>
                  <a:lnTo>
                    <a:pt x="3858" y="2418"/>
                  </a:lnTo>
                  <a:cubicBezTo>
                    <a:pt x="3858" y="2215"/>
                    <a:pt x="4013" y="2061"/>
                    <a:pt x="4215" y="2061"/>
                  </a:cubicBezTo>
                  <a:close/>
                  <a:moveTo>
                    <a:pt x="7668" y="2061"/>
                  </a:moveTo>
                  <a:cubicBezTo>
                    <a:pt x="7751" y="2061"/>
                    <a:pt x="7847" y="2084"/>
                    <a:pt x="7918" y="2156"/>
                  </a:cubicBezTo>
                  <a:cubicBezTo>
                    <a:pt x="7989" y="2239"/>
                    <a:pt x="8025" y="2323"/>
                    <a:pt x="8025" y="2418"/>
                  </a:cubicBezTo>
                  <a:lnTo>
                    <a:pt x="8025" y="2846"/>
                  </a:lnTo>
                  <a:cubicBezTo>
                    <a:pt x="8001" y="3025"/>
                    <a:pt x="7918" y="3204"/>
                    <a:pt x="7751" y="3287"/>
                  </a:cubicBezTo>
                  <a:cubicBezTo>
                    <a:pt x="7704" y="3323"/>
                    <a:pt x="7680" y="3370"/>
                    <a:pt x="7680" y="3430"/>
                  </a:cubicBezTo>
                  <a:lnTo>
                    <a:pt x="7680" y="3608"/>
                  </a:lnTo>
                  <a:lnTo>
                    <a:pt x="7311" y="3608"/>
                  </a:lnTo>
                  <a:lnTo>
                    <a:pt x="7311" y="3430"/>
                  </a:lnTo>
                  <a:cubicBezTo>
                    <a:pt x="7311" y="3370"/>
                    <a:pt x="7275" y="3323"/>
                    <a:pt x="7227" y="3287"/>
                  </a:cubicBezTo>
                  <a:cubicBezTo>
                    <a:pt x="7073" y="3204"/>
                    <a:pt x="6966" y="3025"/>
                    <a:pt x="6966" y="2846"/>
                  </a:cubicBezTo>
                  <a:lnTo>
                    <a:pt x="6966" y="2418"/>
                  </a:lnTo>
                  <a:cubicBezTo>
                    <a:pt x="6966" y="2215"/>
                    <a:pt x="7132" y="2061"/>
                    <a:pt x="7323" y="2061"/>
                  </a:cubicBezTo>
                  <a:close/>
                  <a:moveTo>
                    <a:pt x="5787" y="1"/>
                  </a:moveTo>
                  <a:cubicBezTo>
                    <a:pt x="5418" y="1"/>
                    <a:pt x="5120" y="310"/>
                    <a:pt x="5120" y="691"/>
                  </a:cubicBezTo>
                  <a:lnTo>
                    <a:pt x="5120" y="1120"/>
                  </a:lnTo>
                  <a:cubicBezTo>
                    <a:pt x="5120" y="1382"/>
                    <a:pt x="5251" y="1644"/>
                    <a:pt x="5465" y="1799"/>
                  </a:cubicBezTo>
                  <a:lnTo>
                    <a:pt x="5465" y="1953"/>
                  </a:lnTo>
                  <a:lnTo>
                    <a:pt x="5180" y="2073"/>
                  </a:lnTo>
                  <a:cubicBezTo>
                    <a:pt x="5144" y="2025"/>
                    <a:pt x="5120" y="1977"/>
                    <a:pt x="5072" y="1942"/>
                  </a:cubicBezTo>
                  <a:cubicBezTo>
                    <a:pt x="4941" y="1799"/>
                    <a:pt x="4775" y="1739"/>
                    <a:pt x="4596" y="1739"/>
                  </a:cubicBezTo>
                  <a:lnTo>
                    <a:pt x="4251" y="1739"/>
                  </a:lnTo>
                  <a:cubicBezTo>
                    <a:pt x="4001" y="1739"/>
                    <a:pt x="3798" y="1882"/>
                    <a:pt x="3679" y="2073"/>
                  </a:cubicBezTo>
                  <a:lnTo>
                    <a:pt x="3394" y="1953"/>
                  </a:lnTo>
                  <a:lnTo>
                    <a:pt x="3394" y="1799"/>
                  </a:lnTo>
                  <a:cubicBezTo>
                    <a:pt x="3596" y="1644"/>
                    <a:pt x="3739" y="1382"/>
                    <a:pt x="3739" y="1120"/>
                  </a:cubicBezTo>
                  <a:lnTo>
                    <a:pt x="3739" y="691"/>
                  </a:lnTo>
                  <a:cubicBezTo>
                    <a:pt x="3739" y="513"/>
                    <a:pt x="3656" y="334"/>
                    <a:pt x="3537" y="215"/>
                  </a:cubicBezTo>
                  <a:cubicBezTo>
                    <a:pt x="3406" y="72"/>
                    <a:pt x="3239" y="13"/>
                    <a:pt x="3060" y="13"/>
                  </a:cubicBezTo>
                  <a:lnTo>
                    <a:pt x="2727" y="13"/>
                  </a:lnTo>
                  <a:cubicBezTo>
                    <a:pt x="2346" y="13"/>
                    <a:pt x="2048" y="334"/>
                    <a:pt x="2048" y="703"/>
                  </a:cubicBezTo>
                  <a:lnTo>
                    <a:pt x="2048" y="1132"/>
                  </a:lnTo>
                  <a:cubicBezTo>
                    <a:pt x="2048" y="1406"/>
                    <a:pt x="2191" y="1656"/>
                    <a:pt x="2394" y="1822"/>
                  </a:cubicBezTo>
                  <a:lnTo>
                    <a:pt x="2394" y="1965"/>
                  </a:lnTo>
                  <a:lnTo>
                    <a:pt x="2108" y="2084"/>
                  </a:lnTo>
                  <a:cubicBezTo>
                    <a:pt x="2084" y="2037"/>
                    <a:pt x="2048" y="2001"/>
                    <a:pt x="2013" y="1953"/>
                  </a:cubicBezTo>
                  <a:cubicBezTo>
                    <a:pt x="1870" y="1822"/>
                    <a:pt x="1715" y="1763"/>
                    <a:pt x="1536" y="1763"/>
                  </a:cubicBezTo>
                  <a:lnTo>
                    <a:pt x="1191" y="1763"/>
                  </a:lnTo>
                  <a:cubicBezTo>
                    <a:pt x="822" y="1763"/>
                    <a:pt x="524" y="2073"/>
                    <a:pt x="524" y="2442"/>
                  </a:cubicBezTo>
                  <a:lnTo>
                    <a:pt x="524" y="2870"/>
                  </a:lnTo>
                  <a:cubicBezTo>
                    <a:pt x="524" y="3144"/>
                    <a:pt x="655" y="3394"/>
                    <a:pt x="858" y="3561"/>
                  </a:cubicBezTo>
                  <a:lnTo>
                    <a:pt x="858" y="3704"/>
                  </a:lnTo>
                  <a:lnTo>
                    <a:pt x="429" y="3882"/>
                  </a:lnTo>
                  <a:cubicBezTo>
                    <a:pt x="179" y="3989"/>
                    <a:pt x="0" y="4239"/>
                    <a:pt x="0" y="4513"/>
                  </a:cubicBezTo>
                  <a:lnTo>
                    <a:pt x="0" y="5537"/>
                  </a:lnTo>
                  <a:cubicBezTo>
                    <a:pt x="0" y="5632"/>
                    <a:pt x="72" y="5704"/>
                    <a:pt x="167" y="5704"/>
                  </a:cubicBezTo>
                  <a:cubicBezTo>
                    <a:pt x="250" y="5704"/>
                    <a:pt x="322" y="5632"/>
                    <a:pt x="322" y="5537"/>
                  </a:cubicBezTo>
                  <a:lnTo>
                    <a:pt x="322" y="4513"/>
                  </a:lnTo>
                  <a:cubicBezTo>
                    <a:pt x="322" y="4358"/>
                    <a:pt x="417" y="4228"/>
                    <a:pt x="548" y="4180"/>
                  </a:cubicBezTo>
                  <a:lnTo>
                    <a:pt x="1060" y="3977"/>
                  </a:lnTo>
                  <a:lnTo>
                    <a:pt x="1679" y="3977"/>
                  </a:lnTo>
                  <a:lnTo>
                    <a:pt x="2191" y="4180"/>
                  </a:lnTo>
                  <a:cubicBezTo>
                    <a:pt x="2322" y="4239"/>
                    <a:pt x="2405" y="4358"/>
                    <a:pt x="2405" y="4513"/>
                  </a:cubicBezTo>
                  <a:lnTo>
                    <a:pt x="2405" y="5537"/>
                  </a:lnTo>
                  <a:cubicBezTo>
                    <a:pt x="2405" y="5632"/>
                    <a:pt x="2489" y="5704"/>
                    <a:pt x="2572" y="5704"/>
                  </a:cubicBezTo>
                  <a:cubicBezTo>
                    <a:pt x="2667" y="5704"/>
                    <a:pt x="2739" y="5632"/>
                    <a:pt x="2739" y="5537"/>
                  </a:cubicBezTo>
                  <a:lnTo>
                    <a:pt x="2739" y="4513"/>
                  </a:lnTo>
                  <a:cubicBezTo>
                    <a:pt x="2739" y="4228"/>
                    <a:pt x="2572" y="3989"/>
                    <a:pt x="2310" y="3882"/>
                  </a:cubicBezTo>
                  <a:lnTo>
                    <a:pt x="1870" y="3704"/>
                  </a:lnTo>
                  <a:lnTo>
                    <a:pt x="1870" y="3561"/>
                  </a:lnTo>
                  <a:cubicBezTo>
                    <a:pt x="2084" y="3394"/>
                    <a:pt x="2215" y="3144"/>
                    <a:pt x="2215" y="2870"/>
                  </a:cubicBezTo>
                  <a:lnTo>
                    <a:pt x="2215" y="2442"/>
                  </a:lnTo>
                  <a:lnTo>
                    <a:pt x="2215" y="2418"/>
                  </a:lnTo>
                  <a:lnTo>
                    <a:pt x="2608" y="2263"/>
                  </a:lnTo>
                  <a:lnTo>
                    <a:pt x="3227" y="2263"/>
                  </a:lnTo>
                  <a:lnTo>
                    <a:pt x="3620" y="2418"/>
                  </a:lnTo>
                  <a:lnTo>
                    <a:pt x="3620" y="2442"/>
                  </a:lnTo>
                  <a:lnTo>
                    <a:pt x="3620" y="2870"/>
                  </a:lnTo>
                  <a:cubicBezTo>
                    <a:pt x="3620" y="3144"/>
                    <a:pt x="3751" y="3394"/>
                    <a:pt x="3953" y="3561"/>
                  </a:cubicBezTo>
                  <a:lnTo>
                    <a:pt x="3953" y="3704"/>
                  </a:lnTo>
                  <a:lnTo>
                    <a:pt x="3525" y="3882"/>
                  </a:lnTo>
                  <a:cubicBezTo>
                    <a:pt x="3275" y="3989"/>
                    <a:pt x="3096" y="4239"/>
                    <a:pt x="3096" y="4513"/>
                  </a:cubicBezTo>
                  <a:lnTo>
                    <a:pt x="3096" y="5537"/>
                  </a:lnTo>
                  <a:cubicBezTo>
                    <a:pt x="3096" y="5632"/>
                    <a:pt x="3167" y="5704"/>
                    <a:pt x="3263" y="5704"/>
                  </a:cubicBezTo>
                  <a:cubicBezTo>
                    <a:pt x="3346" y="5704"/>
                    <a:pt x="3417" y="5632"/>
                    <a:pt x="3417" y="5537"/>
                  </a:cubicBezTo>
                  <a:lnTo>
                    <a:pt x="3417" y="4513"/>
                  </a:lnTo>
                  <a:cubicBezTo>
                    <a:pt x="3417" y="4358"/>
                    <a:pt x="3513" y="4228"/>
                    <a:pt x="3644" y="4180"/>
                  </a:cubicBezTo>
                  <a:lnTo>
                    <a:pt x="4156" y="3977"/>
                  </a:lnTo>
                  <a:lnTo>
                    <a:pt x="4775" y="3977"/>
                  </a:lnTo>
                  <a:lnTo>
                    <a:pt x="5287" y="4180"/>
                  </a:lnTo>
                  <a:cubicBezTo>
                    <a:pt x="5418" y="4239"/>
                    <a:pt x="5501" y="4358"/>
                    <a:pt x="5501" y="4513"/>
                  </a:cubicBezTo>
                  <a:lnTo>
                    <a:pt x="5501" y="5537"/>
                  </a:lnTo>
                  <a:cubicBezTo>
                    <a:pt x="5501" y="5632"/>
                    <a:pt x="5584" y="5704"/>
                    <a:pt x="5668" y="5704"/>
                  </a:cubicBezTo>
                  <a:cubicBezTo>
                    <a:pt x="5763" y="5704"/>
                    <a:pt x="5834" y="5632"/>
                    <a:pt x="5834" y="5537"/>
                  </a:cubicBezTo>
                  <a:lnTo>
                    <a:pt x="5834" y="4513"/>
                  </a:lnTo>
                  <a:cubicBezTo>
                    <a:pt x="5834" y="4228"/>
                    <a:pt x="5668" y="3989"/>
                    <a:pt x="5406" y="3882"/>
                  </a:cubicBezTo>
                  <a:lnTo>
                    <a:pt x="4965" y="3704"/>
                  </a:lnTo>
                  <a:lnTo>
                    <a:pt x="4965" y="3561"/>
                  </a:lnTo>
                  <a:cubicBezTo>
                    <a:pt x="5180" y="3394"/>
                    <a:pt x="5311" y="3144"/>
                    <a:pt x="5311" y="2870"/>
                  </a:cubicBezTo>
                  <a:lnTo>
                    <a:pt x="5311" y="2442"/>
                  </a:lnTo>
                  <a:lnTo>
                    <a:pt x="5311" y="2418"/>
                  </a:lnTo>
                  <a:lnTo>
                    <a:pt x="5703" y="2263"/>
                  </a:lnTo>
                  <a:lnTo>
                    <a:pt x="6323" y="2263"/>
                  </a:lnTo>
                  <a:lnTo>
                    <a:pt x="6715" y="2418"/>
                  </a:lnTo>
                  <a:lnTo>
                    <a:pt x="6715" y="2442"/>
                  </a:lnTo>
                  <a:lnTo>
                    <a:pt x="6715" y="2870"/>
                  </a:lnTo>
                  <a:cubicBezTo>
                    <a:pt x="6715" y="3144"/>
                    <a:pt x="6846" y="3394"/>
                    <a:pt x="7049" y="3561"/>
                  </a:cubicBezTo>
                  <a:lnTo>
                    <a:pt x="7049" y="3704"/>
                  </a:lnTo>
                  <a:lnTo>
                    <a:pt x="6620" y="3882"/>
                  </a:lnTo>
                  <a:cubicBezTo>
                    <a:pt x="6370" y="3989"/>
                    <a:pt x="6192" y="4239"/>
                    <a:pt x="6192" y="4513"/>
                  </a:cubicBezTo>
                  <a:lnTo>
                    <a:pt x="6192" y="5537"/>
                  </a:lnTo>
                  <a:cubicBezTo>
                    <a:pt x="6192" y="5632"/>
                    <a:pt x="6263" y="5704"/>
                    <a:pt x="6358" y="5704"/>
                  </a:cubicBezTo>
                  <a:cubicBezTo>
                    <a:pt x="6442" y="5704"/>
                    <a:pt x="6513" y="5632"/>
                    <a:pt x="6513" y="5537"/>
                  </a:cubicBezTo>
                  <a:lnTo>
                    <a:pt x="6513" y="4513"/>
                  </a:lnTo>
                  <a:cubicBezTo>
                    <a:pt x="6513" y="4358"/>
                    <a:pt x="6608" y="4228"/>
                    <a:pt x="6739" y="4180"/>
                  </a:cubicBezTo>
                  <a:lnTo>
                    <a:pt x="7251" y="3977"/>
                  </a:lnTo>
                  <a:lnTo>
                    <a:pt x="7870" y="3977"/>
                  </a:lnTo>
                  <a:lnTo>
                    <a:pt x="8382" y="4180"/>
                  </a:lnTo>
                  <a:cubicBezTo>
                    <a:pt x="8513" y="4239"/>
                    <a:pt x="8597" y="4358"/>
                    <a:pt x="8597" y="4513"/>
                  </a:cubicBezTo>
                  <a:lnTo>
                    <a:pt x="8597" y="5537"/>
                  </a:lnTo>
                  <a:cubicBezTo>
                    <a:pt x="8597" y="5632"/>
                    <a:pt x="8680" y="5704"/>
                    <a:pt x="8763" y="5704"/>
                  </a:cubicBezTo>
                  <a:cubicBezTo>
                    <a:pt x="8859" y="5704"/>
                    <a:pt x="8930" y="5632"/>
                    <a:pt x="8930" y="5537"/>
                  </a:cubicBezTo>
                  <a:lnTo>
                    <a:pt x="8930" y="4513"/>
                  </a:lnTo>
                  <a:cubicBezTo>
                    <a:pt x="8859" y="4204"/>
                    <a:pt x="8680" y="3942"/>
                    <a:pt x="8418" y="3847"/>
                  </a:cubicBezTo>
                  <a:lnTo>
                    <a:pt x="7989" y="3668"/>
                  </a:lnTo>
                  <a:lnTo>
                    <a:pt x="7989" y="3513"/>
                  </a:lnTo>
                  <a:cubicBezTo>
                    <a:pt x="8204" y="3346"/>
                    <a:pt x="8335" y="3096"/>
                    <a:pt x="8335" y="2835"/>
                  </a:cubicBezTo>
                  <a:lnTo>
                    <a:pt x="8335" y="2394"/>
                  </a:lnTo>
                  <a:cubicBezTo>
                    <a:pt x="8335" y="2215"/>
                    <a:pt x="8263" y="2037"/>
                    <a:pt x="8144" y="1918"/>
                  </a:cubicBezTo>
                  <a:cubicBezTo>
                    <a:pt x="8001" y="1787"/>
                    <a:pt x="7847" y="1727"/>
                    <a:pt x="7668" y="1727"/>
                  </a:cubicBezTo>
                  <a:lnTo>
                    <a:pt x="7323" y="1727"/>
                  </a:lnTo>
                  <a:cubicBezTo>
                    <a:pt x="7073" y="1727"/>
                    <a:pt x="6858" y="1858"/>
                    <a:pt x="6739" y="2061"/>
                  </a:cubicBezTo>
                  <a:lnTo>
                    <a:pt x="6454" y="1942"/>
                  </a:lnTo>
                  <a:lnTo>
                    <a:pt x="6454" y="1787"/>
                  </a:lnTo>
                  <a:cubicBezTo>
                    <a:pt x="6668" y="1620"/>
                    <a:pt x="6799" y="1370"/>
                    <a:pt x="6799" y="1108"/>
                  </a:cubicBezTo>
                  <a:lnTo>
                    <a:pt x="6799" y="668"/>
                  </a:lnTo>
                  <a:cubicBezTo>
                    <a:pt x="6799" y="489"/>
                    <a:pt x="6727" y="310"/>
                    <a:pt x="6608" y="191"/>
                  </a:cubicBezTo>
                  <a:cubicBezTo>
                    <a:pt x="6477" y="60"/>
                    <a:pt x="6311" y="1"/>
                    <a:pt x="61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0301;p73"/>
            <p:cNvSpPr/>
            <p:nvPr/>
          </p:nvSpPr>
          <p:spPr>
            <a:xfrm>
              <a:off x="3656195" y="1975821"/>
              <a:ext cx="120149" cy="164134"/>
            </a:xfrm>
            <a:custGeom>
              <a:avLst/>
              <a:gdLst/>
              <a:ahLst/>
              <a:cxnLst/>
              <a:rect l="l" t="t" r="r" b="b"/>
              <a:pathLst>
                <a:path w="3775" h="5157" extrusionOk="0">
                  <a:moveTo>
                    <a:pt x="2049" y="334"/>
                  </a:moveTo>
                  <a:cubicBezTo>
                    <a:pt x="2239" y="334"/>
                    <a:pt x="2406" y="501"/>
                    <a:pt x="2406" y="691"/>
                  </a:cubicBezTo>
                  <a:lnTo>
                    <a:pt x="2406" y="1037"/>
                  </a:lnTo>
                  <a:cubicBezTo>
                    <a:pt x="2406" y="1334"/>
                    <a:pt x="2168" y="1549"/>
                    <a:pt x="1882" y="1549"/>
                  </a:cubicBezTo>
                  <a:cubicBezTo>
                    <a:pt x="1869" y="1550"/>
                    <a:pt x="1855" y="1550"/>
                    <a:pt x="1842" y="1550"/>
                  </a:cubicBezTo>
                  <a:cubicBezTo>
                    <a:pt x="1575" y="1550"/>
                    <a:pt x="1358" y="1321"/>
                    <a:pt x="1358" y="1037"/>
                  </a:cubicBezTo>
                  <a:lnTo>
                    <a:pt x="1358" y="691"/>
                  </a:lnTo>
                  <a:cubicBezTo>
                    <a:pt x="1358" y="501"/>
                    <a:pt x="1513" y="334"/>
                    <a:pt x="1715" y="334"/>
                  </a:cubicBezTo>
                  <a:close/>
                  <a:moveTo>
                    <a:pt x="2049" y="1870"/>
                  </a:moveTo>
                  <a:lnTo>
                    <a:pt x="2049" y="1965"/>
                  </a:lnTo>
                  <a:cubicBezTo>
                    <a:pt x="2072" y="2025"/>
                    <a:pt x="2084" y="2073"/>
                    <a:pt x="2108" y="2132"/>
                  </a:cubicBezTo>
                  <a:lnTo>
                    <a:pt x="1894" y="2358"/>
                  </a:lnTo>
                  <a:lnTo>
                    <a:pt x="1870" y="2358"/>
                  </a:lnTo>
                  <a:lnTo>
                    <a:pt x="1656" y="2132"/>
                  </a:lnTo>
                  <a:cubicBezTo>
                    <a:pt x="1679" y="2085"/>
                    <a:pt x="1691" y="2025"/>
                    <a:pt x="1691" y="1965"/>
                  </a:cubicBezTo>
                  <a:lnTo>
                    <a:pt x="1691" y="1870"/>
                  </a:lnTo>
                  <a:cubicBezTo>
                    <a:pt x="1751" y="1882"/>
                    <a:pt x="1810" y="1882"/>
                    <a:pt x="1870" y="1882"/>
                  </a:cubicBezTo>
                  <a:cubicBezTo>
                    <a:pt x="1929" y="1882"/>
                    <a:pt x="1989" y="1882"/>
                    <a:pt x="2049" y="1870"/>
                  </a:cubicBezTo>
                  <a:close/>
                  <a:moveTo>
                    <a:pt x="2382" y="2323"/>
                  </a:moveTo>
                  <a:lnTo>
                    <a:pt x="2668" y="2454"/>
                  </a:lnTo>
                  <a:cubicBezTo>
                    <a:pt x="2727" y="2489"/>
                    <a:pt x="2763" y="2549"/>
                    <a:pt x="2763" y="2620"/>
                  </a:cubicBezTo>
                  <a:lnTo>
                    <a:pt x="2763" y="2942"/>
                  </a:lnTo>
                  <a:lnTo>
                    <a:pt x="1025" y="2942"/>
                  </a:lnTo>
                  <a:lnTo>
                    <a:pt x="1025" y="2620"/>
                  </a:lnTo>
                  <a:lnTo>
                    <a:pt x="1013" y="2620"/>
                  </a:lnTo>
                  <a:cubicBezTo>
                    <a:pt x="1013" y="2549"/>
                    <a:pt x="1060" y="2489"/>
                    <a:pt x="1120" y="2454"/>
                  </a:cubicBezTo>
                  <a:lnTo>
                    <a:pt x="1394" y="2323"/>
                  </a:lnTo>
                  <a:lnTo>
                    <a:pt x="1656" y="2585"/>
                  </a:lnTo>
                  <a:cubicBezTo>
                    <a:pt x="1715" y="2632"/>
                    <a:pt x="1799" y="2680"/>
                    <a:pt x="1894" y="2680"/>
                  </a:cubicBezTo>
                  <a:cubicBezTo>
                    <a:pt x="1977" y="2680"/>
                    <a:pt x="2049" y="2656"/>
                    <a:pt x="2132" y="2585"/>
                  </a:cubicBezTo>
                  <a:lnTo>
                    <a:pt x="2382" y="2323"/>
                  </a:lnTo>
                  <a:close/>
                  <a:moveTo>
                    <a:pt x="3334" y="3263"/>
                  </a:moveTo>
                  <a:lnTo>
                    <a:pt x="3156" y="3632"/>
                  </a:lnTo>
                  <a:lnTo>
                    <a:pt x="596" y="3632"/>
                  </a:lnTo>
                  <a:lnTo>
                    <a:pt x="417" y="3263"/>
                  </a:lnTo>
                  <a:close/>
                  <a:moveTo>
                    <a:pt x="1715" y="1"/>
                  </a:moveTo>
                  <a:cubicBezTo>
                    <a:pt x="1334" y="1"/>
                    <a:pt x="1025" y="299"/>
                    <a:pt x="1025" y="691"/>
                  </a:cubicBezTo>
                  <a:lnTo>
                    <a:pt x="1025" y="1025"/>
                  </a:lnTo>
                  <a:cubicBezTo>
                    <a:pt x="1025" y="1311"/>
                    <a:pt x="1156" y="1549"/>
                    <a:pt x="1370" y="1715"/>
                  </a:cubicBezTo>
                  <a:lnTo>
                    <a:pt x="1370" y="1954"/>
                  </a:lnTo>
                  <a:lnTo>
                    <a:pt x="1370" y="1965"/>
                  </a:lnTo>
                  <a:lnTo>
                    <a:pt x="965" y="2180"/>
                  </a:lnTo>
                  <a:cubicBezTo>
                    <a:pt x="786" y="2263"/>
                    <a:pt x="679" y="2430"/>
                    <a:pt x="679" y="2620"/>
                  </a:cubicBezTo>
                  <a:lnTo>
                    <a:pt x="679" y="2942"/>
                  </a:lnTo>
                  <a:lnTo>
                    <a:pt x="155" y="2942"/>
                  </a:lnTo>
                  <a:cubicBezTo>
                    <a:pt x="96" y="2942"/>
                    <a:pt x="60" y="2966"/>
                    <a:pt x="24" y="3013"/>
                  </a:cubicBezTo>
                  <a:cubicBezTo>
                    <a:pt x="1" y="3061"/>
                    <a:pt x="1" y="3120"/>
                    <a:pt x="24" y="3180"/>
                  </a:cubicBezTo>
                  <a:lnTo>
                    <a:pt x="370" y="3859"/>
                  </a:lnTo>
                  <a:cubicBezTo>
                    <a:pt x="394" y="3918"/>
                    <a:pt x="453" y="3954"/>
                    <a:pt x="513" y="3954"/>
                  </a:cubicBezTo>
                  <a:lnTo>
                    <a:pt x="691" y="3954"/>
                  </a:lnTo>
                  <a:lnTo>
                    <a:pt x="691" y="4990"/>
                  </a:lnTo>
                  <a:cubicBezTo>
                    <a:pt x="691" y="5085"/>
                    <a:pt x="775" y="5156"/>
                    <a:pt x="858" y="5156"/>
                  </a:cubicBezTo>
                  <a:cubicBezTo>
                    <a:pt x="953" y="5156"/>
                    <a:pt x="1025" y="5085"/>
                    <a:pt x="1025" y="4990"/>
                  </a:cubicBezTo>
                  <a:lnTo>
                    <a:pt x="1025" y="3954"/>
                  </a:lnTo>
                  <a:lnTo>
                    <a:pt x="2763" y="3954"/>
                  </a:lnTo>
                  <a:lnTo>
                    <a:pt x="2763" y="4990"/>
                  </a:lnTo>
                  <a:cubicBezTo>
                    <a:pt x="2763" y="5085"/>
                    <a:pt x="2846" y="5156"/>
                    <a:pt x="2930" y="5156"/>
                  </a:cubicBezTo>
                  <a:cubicBezTo>
                    <a:pt x="3025" y="5156"/>
                    <a:pt x="3096" y="5085"/>
                    <a:pt x="3096" y="4990"/>
                  </a:cubicBezTo>
                  <a:lnTo>
                    <a:pt x="3096" y="3954"/>
                  </a:lnTo>
                  <a:lnTo>
                    <a:pt x="3275" y="3954"/>
                  </a:lnTo>
                  <a:cubicBezTo>
                    <a:pt x="3334" y="3954"/>
                    <a:pt x="3394" y="3918"/>
                    <a:pt x="3418" y="3859"/>
                  </a:cubicBezTo>
                  <a:lnTo>
                    <a:pt x="3763" y="3180"/>
                  </a:lnTo>
                  <a:cubicBezTo>
                    <a:pt x="3775" y="3132"/>
                    <a:pt x="3763" y="3073"/>
                    <a:pt x="3751" y="3013"/>
                  </a:cubicBezTo>
                  <a:cubicBezTo>
                    <a:pt x="3715" y="2966"/>
                    <a:pt x="3680" y="2942"/>
                    <a:pt x="3620" y="2942"/>
                  </a:cubicBezTo>
                  <a:lnTo>
                    <a:pt x="3084" y="2942"/>
                  </a:lnTo>
                  <a:lnTo>
                    <a:pt x="3084" y="2620"/>
                  </a:lnTo>
                  <a:cubicBezTo>
                    <a:pt x="3084" y="2430"/>
                    <a:pt x="2977" y="2251"/>
                    <a:pt x="2799" y="2180"/>
                  </a:cubicBezTo>
                  <a:lnTo>
                    <a:pt x="2394" y="1965"/>
                  </a:lnTo>
                  <a:lnTo>
                    <a:pt x="2394" y="1954"/>
                  </a:lnTo>
                  <a:lnTo>
                    <a:pt x="2394" y="1715"/>
                  </a:lnTo>
                  <a:cubicBezTo>
                    <a:pt x="2608" y="1561"/>
                    <a:pt x="2739" y="1311"/>
                    <a:pt x="2739" y="1025"/>
                  </a:cubicBezTo>
                  <a:lnTo>
                    <a:pt x="2739" y="691"/>
                  </a:lnTo>
                  <a:cubicBezTo>
                    <a:pt x="2739" y="310"/>
                    <a:pt x="2441" y="1"/>
                    <a:pt x="2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0302;p73"/>
            <p:cNvSpPr/>
            <p:nvPr/>
          </p:nvSpPr>
          <p:spPr>
            <a:xfrm>
              <a:off x="3700149" y="2113380"/>
              <a:ext cx="32241" cy="10280"/>
            </a:xfrm>
            <a:custGeom>
              <a:avLst/>
              <a:gdLst/>
              <a:ahLst/>
              <a:cxnLst/>
              <a:rect l="l" t="t" r="r" b="b"/>
              <a:pathLst>
                <a:path w="1013" h="323" extrusionOk="0">
                  <a:moveTo>
                    <a:pt x="167" y="1"/>
                  </a:moveTo>
                  <a:cubicBezTo>
                    <a:pt x="72" y="1"/>
                    <a:pt x="1" y="72"/>
                    <a:pt x="1" y="168"/>
                  </a:cubicBezTo>
                  <a:cubicBezTo>
                    <a:pt x="1" y="251"/>
                    <a:pt x="72" y="322"/>
                    <a:pt x="167" y="322"/>
                  </a:cubicBezTo>
                  <a:lnTo>
                    <a:pt x="846" y="322"/>
                  </a:lnTo>
                  <a:cubicBezTo>
                    <a:pt x="941" y="322"/>
                    <a:pt x="1013" y="251"/>
                    <a:pt x="1013" y="168"/>
                  </a:cubicBezTo>
                  <a:cubicBezTo>
                    <a:pt x="1013" y="72"/>
                    <a:pt x="941" y="1"/>
                    <a:pt x="8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0446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0" grpId="0" animBg="1"/>
      <p:bldP spid="7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1046" y="1166821"/>
            <a:ext cx="3800400" cy="501600"/>
          </a:xfrm>
        </p:spPr>
        <p:txBody>
          <a:bodyPr/>
          <a:lstStyle/>
          <a:p>
            <a:r>
              <a:rPr lang="en-US" dirty="0"/>
              <a:t>CONCLUSION</a:t>
            </a:r>
          </a:p>
        </p:txBody>
      </p:sp>
      <p:sp>
        <p:nvSpPr>
          <p:cNvPr id="11" name="TextBox 10"/>
          <p:cNvSpPr txBox="1"/>
          <p:nvPr/>
        </p:nvSpPr>
        <p:spPr>
          <a:xfrm>
            <a:off x="1047247" y="1888176"/>
            <a:ext cx="7520684" cy="2126544"/>
          </a:xfrm>
          <a:prstGeom prst="rect">
            <a:avLst/>
          </a:prstGeom>
          <a:noFill/>
        </p:spPr>
        <p:txBody>
          <a:bodyPr wrap="square" rtlCol="0">
            <a:spAutoFit/>
          </a:bodyPr>
          <a:lstStyle/>
          <a:p>
            <a:pPr>
              <a:lnSpc>
                <a:spcPct val="107000"/>
              </a:lnSpc>
              <a:spcAft>
                <a:spcPts val="800"/>
              </a:spcAft>
            </a:pPr>
            <a:r>
              <a:rPr lang="en-US" dirty="0">
                <a:solidFill>
                  <a:schemeClr val="bg1"/>
                </a:solidFill>
                <a:ea typeface="Times New Roman" panose="02020603050405020304" pitchFamily="18" charset="0"/>
              </a:rPr>
              <a:t>By the end of this assessment, we understood that cybersecurity is a </a:t>
            </a:r>
            <a:r>
              <a:rPr lang="en-US" dirty="0">
                <a:solidFill>
                  <a:srgbClr val="DE5926"/>
                </a:solidFill>
                <a:ea typeface="Times New Roman" panose="02020603050405020304" pitchFamily="18" charset="0"/>
              </a:rPr>
              <a:t>never-ending battle</a:t>
            </a:r>
            <a:r>
              <a:rPr lang="en-US" dirty="0">
                <a:solidFill>
                  <a:schemeClr val="bg1"/>
                </a:solidFill>
                <a:ea typeface="Times New Roman" panose="02020603050405020304" pitchFamily="18" charset="0"/>
              </a:rPr>
              <a:t>. The intricacy of Information Technology Systems and </a:t>
            </a:r>
            <a:r>
              <a:rPr lang="en-US" dirty="0">
                <a:solidFill>
                  <a:srgbClr val="DE5926"/>
                </a:solidFill>
                <a:ea typeface="Times New Roman" panose="02020603050405020304" pitchFamily="18" charset="0"/>
              </a:rPr>
              <a:t>human error </a:t>
            </a:r>
            <a:r>
              <a:rPr lang="en-US" dirty="0">
                <a:solidFill>
                  <a:schemeClr val="bg1"/>
                </a:solidFill>
                <a:ea typeface="Times New Roman" panose="02020603050405020304" pitchFamily="18" charset="0"/>
              </a:rPr>
              <a:t>in concluding whether the mitigating actions are secure or unsecure from a cybersecurity perspective is the </a:t>
            </a:r>
            <a:r>
              <a:rPr lang="en-US" dirty="0">
                <a:solidFill>
                  <a:srgbClr val="DE5926"/>
                </a:solidFill>
                <a:ea typeface="Times New Roman" panose="02020603050405020304" pitchFamily="18" charset="0"/>
              </a:rPr>
              <a:t>root source </a:t>
            </a:r>
            <a:r>
              <a:rPr lang="en-US" dirty="0">
                <a:solidFill>
                  <a:schemeClr val="bg1"/>
                </a:solidFill>
                <a:ea typeface="Times New Roman" panose="02020603050405020304" pitchFamily="18" charset="0"/>
              </a:rPr>
              <a:t>of most cybersecurity issues. In addition</a:t>
            </a:r>
            <a:r>
              <a:rPr lang="en-US" b="1" u="sng" dirty="0">
                <a:solidFill>
                  <a:schemeClr val="bg1"/>
                </a:solidFill>
                <a:ea typeface="Times New Roman" panose="02020603050405020304" pitchFamily="18" charset="0"/>
              </a:rPr>
              <a:t>, as cybersecurity evolves, cybersecurity threats also </a:t>
            </a:r>
            <a:r>
              <a:rPr lang="en-US" b="1" u="sng" dirty="0">
                <a:solidFill>
                  <a:srgbClr val="DE5926"/>
                </a:solidFill>
                <a:ea typeface="Times New Roman" panose="02020603050405020304" pitchFamily="18" charset="0"/>
              </a:rPr>
              <a:t>evolve</a:t>
            </a:r>
            <a:r>
              <a:rPr lang="en-US" b="1" u="sng" dirty="0">
                <a:solidFill>
                  <a:schemeClr val="bg1"/>
                </a:solidFill>
                <a:ea typeface="Times New Roman" panose="02020603050405020304" pitchFamily="18" charset="0"/>
              </a:rPr>
              <a:t>, therefore, there is </a:t>
            </a:r>
            <a:r>
              <a:rPr lang="en-US" b="1" u="sng" dirty="0">
                <a:solidFill>
                  <a:srgbClr val="DE5926"/>
                </a:solidFill>
                <a:ea typeface="Times New Roman" panose="02020603050405020304" pitchFamily="18" charset="0"/>
              </a:rPr>
              <a:t>no</a:t>
            </a:r>
            <a:r>
              <a:rPr lang="en-US" b="1" u="sng" dirty="0">
                <a:solidFill>
                  <a:schemeClr val="bg1"/>
                </a:solidFill>
                <a:ea typeface="Times New Roman" panose="02020603050405020304" pitchFamily="18" charset="0"/>
              </a:rPr>
              <a:t> such thing as a </a:t>
            </a:r>
            <a:r>
              <a:rPr lang="en-US" b="1" u="sng" dirty="0">
                <a:solidFill>
                  <a:srgbClr val="DE5926"/>
                </a:solidFill>
                <a:ea typeface="Times New Roman" panose="02020603050405020304" pitchFamily="18" charset="0"/>
              </a:rPr>
              <a:t>lasting fix </a:t>
            </a:r>
            <a:r>
              <a:rPr lang="en-US" b="1" u="sng" dirty="0">
                <a:solidFill>
                  <a:schemeClr val="bg1"/>
                </a:solidFill>
                <a:ea typeface="Times New Roman" panose="02020603050405020304" pitchFamily="18" charset="0"/>
              </a:rPr>
              <a:t>for any issue.</a:t>
            </a:r>
          </a:p>
          <a:p>
            <a:pPr>
              <a:lnSpc>
                <a:spcPct val="107000"/>
              </a:lnSpc>
              <a:spcAft>
                <a:spcPts val="800"/>
              </a:spcAft>
            </a:pPr>
            <a:r>
              <a:rPr lang="en-US" b="1" u="sng" dirty="0">
                <a:solidFill>
                  <a:schemeClr val="bg1"/>
                </a:solidFill>
                <a:ea typeface="Times New Roman" panose="02020603050405020304" pitchFamily="18" charset="0"/>
              </a:rPr>
              <a:t>Thus, improving the </a:t>
            </a:r>
            <a:r>
              <a:rPr lang="en-US" b="1" u="sng" dirty="0">
                <a:solidFill>
                  <a:srgbClr val="DE5926"/>
                </a:solidFill>
                <a:ea typeface="Times New Roman" panose="02020603050405020304" pitchFamily="18" charset="0"/>
              </a:rPr>
              <a:t>cybersecurity posture </a:t>
            </a:r>
            <a:r>
              <a:rPr lang="en-US" b="1" u="sng" dirty="0">
                <a:solidFill>
                  <a:schemeClr val="bg1"/>
                </a:solidFill>
                <a:ea typeface="Times New Roman" panose="02020603050405020304" pitchFamily="18" charset="0"/>
              </a:rPr>
              <a:t>of a system must be seen as a </a:t>
            </a:r>
            <a:r>
              <a:rPr lang="en-US" b="1" u="sng" dirty="0">
                <a:solidFill>
                  <a:srgbClr val="DE5926"/>
                </a:solidFill>
                <a:ea typeface="Times New Roman" panose="02020603050405020304" pitchFamily="18" charset="0"/>
              </a:rPr>
              <a:t>recurring process</a:t>
            </a:r>
            <a:r>
              <a:rPr lang="en-US" b="1" u="sng" dirty="0">
                <a:solidFill>
                  <a:schemeClr val="bg1"/>
                </a:solidFill>
                <a:ea typeface="Times New Roman" panose="02020603050405020304" pitchFamily="18" charset="0"/>
              </a:rPr>
              <a:t> rather than a one-time event.</a:t>
            </a:r>
          </a:p>
          <a:p>
            <a:endParaRPr lang="en-US" dirty="0"/>
          </a:p>
        </p:txBody>
      </p:sp>
    </p:spTree>
    <p:extLst>
      <p:ext uri="{BB962C8B-B14F-4D97-AF65-F5344CB8AC3E}">
        <p14:creationId xmlns:p14="http://schemas.microsoft.com/office/powerpoint/2010/main" val="2156035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99;p58"/>
          <p:cNvSpPr txBox="1">
            <a:spLocks/>
          </p:cNvSpPr>
          <p:nvPr/>
        </p:nvSpPr>
        <p:spPr>
          <a:xfrm>
            <a:off x="2732624" y="1084030"/>
            <a:ext cx="3699300" cy="9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500"/>
              <a:buFont typeface="Oswald SemiBold"/>
              <a:buNone/>
              <a:defRPr sz="3500" b="0" i="0" u="none" strike="noStrike" cap="none">
                <a:solidFill>
                  <a:schemeClr val="lt1"/>
                </a:solidFill>
                <a:latin typeface="Oswald SemiBold"/>
                <a:ea typeface="Oswald SemiBold"/>
                <a:cs typeface="Oswald SemiBold"/>
                <a:sym typeface="Oswald SemiBold"/>
              </a:defRPr>
            </a:lvl1pPr>
            <a:lvl2pPr marR="0" lvl="1" algn="ctr" rtl="0">
              <a:lnSpc>
                <a:spcPct val="100000"/>
              </a:lnSpc>
              <a:spcBef>
                <a:spcPts val="0"/>
              </a:spcBef>
              <a:spcAft>
                <a:spcPts val="0"/>
              </a:spcAft>
              <a:buClr>
                <a:schemeClr val="lt1"/>
              </a:buClr>
              <a:buSzPts val="3500"/>
              <a:buFont typeface="Oswald SemiBold"/>
              <a:buNone/>
              <a:defRPr sz="3500" b="0" i="0" u="none" strike="noStrike" cap="none">
                <a:solidFill>
                  <a:schemeClr val="lt1"/>
                </a:solidFill>
                <a:latin typeface="Oswald SemiBold"/>
                <a:ea typeface="Oswald SemiBold"/>
                <a:cs typeface="Oswald SemiBold"/>
                <a:sym typeface="Oswald SemiBold"/>
              </a:defRPr>
            </a:lvl2pPr>
            <a:lvl3pPr marR="0" lvl="2" algn="ctr" rtl="0">
              <a:lnSpc>
                <a:spcPct val="100000"/>
              </a:lnSpc>
              <a:spcBef>
                <a:spcPts val="0"/>
              </a:spcBef>
              <a:spcAft>
                <a:spcPts val="0"/>
              </a:spcAft>
              <a:buClr>
                <a:schemeClr val="lt1"/>
              </a:buClr>
              <a:buSzPts val="3500"/>
              <a:buFont typeface="Oswald SemiBold"/>
              <a:buNone/>
              <a:defRPr sz="3500" b="0" i="0" u="none" strike="noStrike" cap="none">
                <a:solidFill>
                  <a:schemeClr val="lt1"/>
                </a:solidFill>
                <a:latin typeface="Oswald SemiBold"/>
                <a:ea typeface="Oswald SemiBold"/>
                <a:cs typeface="Oswald SemiBold"/>
                <a:sym typeface="Oswald SemiBold"/>
              </a:defRPr>
            </a:lvl3pPr>
            <a:lvl4pPr marR="0" lvl="3" algn="ctr" rtl="0">
              <a:lnSpc>
                <a:spcPct val="100000"/>
              </a:lnSpc>
              <a:spcBef>
                <a:spcPts val="0"/>
              </a:spcBef>
              <a:spcAft>
                <a:spcPts val="0"/>
              </a:spcAft>
              <a:buClr>
                <a:schemeClr val="lt1"/>
              </a:buClr>
              <a:buSzPts val="3500"/>
              <a:buFont typeface="Oswald SemiBold"/>
              <a:buNone/>
              <a:defRPr sz="3500" b="0" i="0" u="none" strike="noStrike" cap="none">
                <a:solidFill>
                  <a:schemeClr val="lt1"/>
                </a:solidFill>
                <a:latin typeface="Oswald SemiBold"/>
                <a:ea typeface="Oswald SemiBold"/>
                <a:cs typeface="Oswald SemiBold"/>
                <a:sym typeface="Oswald SemiBold"/>
              </a:defRPr>
            </a:lvl4pPr>
            <a:lvl5pPr marR="0" lvl="4" algn="ctr" rtl="0">
              <a:lnSpc>
                <a:spcPct val="100000"/>
              </a:lnSpc>
              <a:spcBef>
                <a:spcPts val="0"/>
              </a:spcBef>
              <a:spcAft>
                <a:spcPts val="0"/>
              </a:spcAft>
              <a:buClr>
                <a:schemeClr val="lt1"/>
              </a:buClr>
              <a:buSzPts val="3500"/>
              <a:buFont typeface="Oswald SemiBold"/>
              <a:buNone/>
              <a:defRPr sz="3500" b="0" i="0" u="none" strike="noStrike" cap="none">
                <a:solidFill>
                  <a:schemeClr val="lt1"/>
                </a:solidFill>
                <a:latin typeface="Oswald SemiBold"/>
                <a:ea typeface="Oswald SemiBold"/>
                <a:cs typeface="Oswald SemiBold"/>
                <a:sym typeface="Oswald SemiBold"/>
              </a:defRPr>
            </a:lvl5pPr>
            <a:lvl6pPr marR="0" lvl="5" algn="ctr" rtl="0">
              <a:lnSpc>
                <a:spcPct val="100000"/>
              </a:lnSpc>
              <a:spcBef>
                <a:spcPts val="0"/>
              </a:spcBef>
              <a:spcAft>
                <a:spcPts val="0"/>
              </a:spcAft>
              <a:buClr>
                <a:schemeClr val="lt1"/>
              </a:buClr>
              <a:buSzPts val="3500"/>
              <a:buFont typeface="Oswald SemiBold"/>
              <a:buNone/>
              <a:defRPr sz="3500" b="0" i="0" u="none" strike="noStrike" cap="none">
                <a:solidFill>
                  <a:schemeClr val="lt1"/>
                </a:solidFill>
                <a:latin typeface="Oswald SemiBold"/>
                <a:ea typeface="Oswald SemiBold"/>
                <a:cs typeface="Oswald SemiBold"/>
                <a:sym typeface="Oswald SemiBold"/>
              </a:defRPr>
            </a:lvl6pPr>
            <a:lvl7pPr marR="0" lvl="6" algn="ctr" rtl="0">
              <a:lnSpc>
                <a:spcPct val="100000"/>
              </a:lnSpc>
              <a:spcBef>
                <a:spcPts val="0"/>
              </a:spcBef>
              <a:spcAft>
                <a:spcPts val="0"/>
              </a:spcAft>
              <a:buClr>
                <a:schemeClr val="lt1"/>
              </a:buClr>
              <a:buSzPts val="3500"/>
              <a:buFont typeface="Oswald SemiBold"/>
              <a:buNone/>
              <a:defRPr sz="3500" b="0" i="0" u="none" strike="noStrike" cap="none">
                <a:solidFill>
                  <a:schemeClr val="lt1"/>
                </a:solidFill>
                <a:latin typeface="Oswald SemiBold"/>
                <a:ea typeface="Oswald SemiBold"/>
                <a:cs typeface="Oswald SemiBold"/>
                <a:sym typeface="Oswald SemiBold"/>
              </a:defRPr>
            </a:lvl7pPr>
            <a:lvl8pPr marR="0" lvl="7" algn="ctr" rtl="0">
              <a:lnSpc>
                <a:spcPct val="100000"/>
              </a:lnSpc>
              <a:spcBef>
                <a:spcPts val="0"/>
              </a:spcBef>
              <a:spcAft>
                <a:spcPts val="0"/>
              </a:spcAft>
              <a:buClr>
                <a:schemeClr val="lt1"/>
              </a:buClr>
              <a:buSzPts val="3500"/>
              <a:buFont typeface="Oswald SemiBold"/>
              <a:buNone/>
              <a:defRPr sz="3500" b="0" i="0" u="none" strike="noStrike" cap="none">
                <a:solidFill>
                  <a:schemeClr val="lt1"/>
                </a:solidFill>
                <a:latin typeface="Oswald SemiBold"/>
                <a:ea typeface="Oswald SemiBold"/>
                <a:cs typeface="Oswald SemiBold"/>
                <a:sym typeface="Oswald SemiBold"/>
              </a:defRPr>
            </a:lvl8pPr>
            <a:lvl9pPr marR="0" lvl="8" algn="ctr" rtl="0">
              <a:lnSpc>
                <a:spcPct val="100000"/>
              </a:lnSpc>
              <a:spcBef>
                <a:spcPts val="0"/>
              </a:spcBef>
              <a:spcAft>
                <a:spcPts val="0"/>
              </a:spcAft>
              <a:buClr>
                <a:schemeClr val="lt1"/>
              </a:buClr>
              <a:buSzPts val="3500"/>
              <a:buFont typeface="Oswald SemiBold"/>
              <a:buNone/>
              <a:defRPr sz="3500" b="0" i="0" u="none" strike="noStrike" cap="none">
                <a:solidFill>
                  <a:schemeClr val="lt1"/>
                </a:solidFill>
                <a:latin typeface="Oswald SemiBold"/>
                <a:ea typeface="Oswald SemiBold"/>
                <a:cs typeface="Oswald SemiBold"/>
                <a:sym typeface="Oswald SemiBold"/>
              </a:defRPr>
            </a:lvl9pPr>
          </a:lstStyle>
          <a:p>
            <a:r>
              <a:rPr lang="en-US" sz="5400" dirty="0"/>
              <a:t>THANK YOU!</a:t>
            </a:r>
          </a:p>
        </p:txBody>
      </p:sp>
      <p:sp>
        <p:nvSpPr>
          <p:cNvPr id="12" name="Subtitle 2"/>
          <p:cNvSpPr>
            <a:spLocks noGrp="1"/>
          </p:cNvSpPr>
          <p:nvPr>
            <p:ph type="subTitle" idx="1"/>
          </p:nvPr>
        </p:nvSpPr>
        <p:spPr>
          <a:xfrm>
            <a:off x="2867774" y="2232768"/>
            <a:ext cx="3429000" cy="1248900"/>
          </a:xfrm>
        </p:spPr>
        <p:txBody>
          <a:bodyPr/>
          <a:lstStyle/>
          <a:p>
            <a:r>
              <a:rPr lang="en-US" dirty="0"/>
              <a:t>Any questions?</a:t>
            </a:r>
          </a:p>
        </p:txBody>
      </p:sp>
    </p:spTree>
    <p:extLst>
      <p:ext uri="{BB962C8B-B14F-4D97-AF65-F5344CB8AC3E}">
        <p14:creationId xmlns:p14="http://schemas.microsoft.com/office/powerpoint/2010/main" val="4198474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title"/>
          </p:nvPr>
        </p:nvSpPr>
        <p:spPr>
          <a:xfrm>
            <a:off x="713275" y="539500"/>
            <a:ext cx="3980645" cy="50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EXECUTIVE SUMMARY</a:t>
            </a:r>
          </a:p>
        </p:txBody>
      </p:sp>
      <p:sp>
        <p:nvSpPr>
          <p:cNvPr id="265" name="Google Shape;265;p33"/>
          <p:cNvSpPr txBox="1">
            <a:spLocks noGrp="1"/>
          </p:cNvSpPr>
          <p:nvPr>
            <p:ph type="body" idx="1"/>
          </p:nvPr>
        </p:nvSpPr>
        <p:spPr>
          <a:xfrm>
            <a:off x="713250" y="1241900"/>
            <a:ext cx="7717500" cy="2629060"/>
          </a:xfrm>
          <a:prstGeom prst="rect">
            <a:avLst/>
          </a:prstGeom>
        </p:spPr>
        <p:txBody>
          <a:bodyPr spcFirstLastPara="1" wrap="square" lIns="91425" tIns="91425" rIns="91425" bIns="91425" anchor="ctr" anchorCtr="0">
            <a:noAutofit/>
          </a:bodyPr>
          <a:lstStyle/>
          <a:p>
            <a:pPr marL="0" indent="0">
              <a:buNone/>
            </a:pPr>
            <a:r>
              <a:rPr lang="en-US" sz="1200" dirty="0">
                <a:latin typeface="+mj-lt"/>
              </a:rPr>
              <a:t>We selected </a:t>
            </a:r>
            <a:r>
              <a:rPr lang="en-US" sz="1200" dirty="0">
                <a:solidFill>
                  <a:srgbClr val="DE5926"/>
                </a:solidFill>
                <a:latin typeface="+mj-lt"/>
              </a:rPr>
              <a:t>Kongcepts</a:t>
            </a:r>
            <a:r>
              <a:rPr lang="en-US" sz="1200" dirty="0">
                <a:latin typeface="+mj-lt"/>
              </a:rPr>
              <a:t> as the organization to do this cyber security assessment.</a:t>
            </a:r>
          </a:p>
          <a:p>
            <a:pPr marL="0" marR="0" indent="0">
              <a:lnSpc>
                <a:spcPct val="150000"/>
              </a:lnSpc>
              <a:spcBef>
                <a:spcPts val="0"/>
              </a:spcBef>
              <a:spcAft>
                <a:spcPts val="0"/>
              </a:spcAft>
              <a:buNone/>
            </a:pPr>
            <a:r>
              <a:rPr lang="en-US" sz="1200" dirty="0">
                <a:effectLst/>
                <a:latin typeface="+mj-lt"/>
                <a:ea typeface="Times New Roman" panose="02020603050405020304" pitchFamily="18" charset="0"/>
              </a:rPr>
              <a:t>The measures we used for this </a:t>
            </a:r>
            <a:r>
              <a:rPr lang="en-US" sz="1200" dirty="0">
                <a:solidFill>
                  <a:srgbClr val="DE5926"/>
                </a:solidFill>
                <a:effectLst/>
                <a:latin typeface="+mj-lt"/>
                <a:ea typeface="Times New Roman" panose="02020603050405020304" pitchFamily="18" charset="0"/>
              </a:rPr>
              <a:t>security evaluation </a:t>
            </a:r>
            <a:r>
              <a:rPr lang="en-US" sz="1200" dirty="0">
                <a:effectLst/>
                <a:latin typeface="+mj-lt"/>
                <a:ea typeface="Times New Roman" panose="02020603050405020304" pitchFamily="18" charset="0"/>
              </a:rPr>
              <a:t>are as follows:</a:t>
            </a:r>
          </a:p>
          <a:p>
            <a:pPr marR="0">
              <a:lnSpc>
                <a:spcPct val="150000"/>
              </a:lnSpc>
              <a:spcBef>
                <a:spcPts val="0"/>
              </a:spcBef>
              <a:spcAft>
                <a:spcPts val="0"/>
              </a:spcAft>
              <a:buFont typeface="Calibri" panose="020F0502020204030204" pitchFamily="34" charset="0"/>
              <a:buChar char="-"/>
            </a:pPr>
            <a:r>
              <a:rPr lang="en-US" sz="1200" dirty="0">
                <a:effectLst/>
                <a:latin typeface="+mj-lt"/>
                <a:ea typeface="Times New Roman" panose="02020603050405020304" pitchFamily="18" charset="0"/>
              </a:rPr>
              <a:t>Company </a:t>
            </a:r>
            <a:r>
              <a:rPr lang="en-US" sz="1200" dirty="0">
                <a:solidFill>
                  <a:srgbClr val="DE5926"/>
                </a:solidFill>
                <a:effectLst/>
                <a:latin typeface="+mj-lt"/>
                <a:ea typeface="Times New Roman" panose="02020603050405020304" pitchFamily="18" charset="0"/>
              </a:rPr>
              <a:t>visit</a:t>
            </a:r>
          </a:p>
          <a:p>
            <a:pPr marR="0">
              <a:lnSpc>
                <a:spcPct val="150000"/>
              </a:lnSpc>
              <a:spcBef>
                <a:spcPts val="0"/>
              </a:spcBef>
              <a:spcAft>
                <a:spcPts val="0"/>
              </a:spcAft>
              <a:buFont typeface="Calibri" panose="020F0502020204030204" pitchFamily="34" charset="0"/>
              <a:buChar char="-"/>
            </a:pPr>
            <a:r>
              <a:rPr lang="en-US" sz="1200" dirty="0">
                <a:solidFill>
                  <a:srgbClr val="DE5926"/>
                </a:solidFill>
                <a:effectLst/>
                <a:latin typeface="+mj-lt"/>
                <a:ea typeface="Times New Roman" panose="02020603050405020304" pitchFamily="18" charset="0"/>
              </a:rPr>
              <a:t>Meetings</a:t>
            </a:r>
            <a:r>
              <a:rPr lang="en-US" sz="1200" dirty="0">
                <a:effectLst/>
                <a:latin typeface="+mj-lt"/>
                <a:ea typeface="Times New Roman" panose="02020603050405020304" pitchFamily="18" charset="0"/>
              </a:rPr>
              <a:t> (online and physical) with the staff in different departments</a:t>
            </a:r>
          </a:p>
          <a:p>
            <a:pPr marR="0">
              <a:lnSpc>
                <a:spcPct val="150000"/>
              </a:lnSpc>
              <a:spcBef>
                <a:spcPts val="0"/>
              </a:spcBef>
              <a:spcAft>
                <a:spcPts val="0"/>
              </a:spcAft>
              <a:buFont typeface="Calibri" panose="020F0502020204030204" pitchFamily="34" charset="0"/>
              <a:buChar char="-"/>
            </a:pPr>
            <a:r>
              <a:rPr lang="en-US" sz="1200" dirty="0">
                <a:effectLst/>
                <a:latin typeface="+mj-lt"/>
                <a:ea typeface="Times New Roman" panose="02020603050405020304" pitchFamily="18" charset="0"/>
              </a:rPr>
              <a:t>Review of </a:t>
            </a:r>
            <a:r>
              <a:rPr lang="en-US" sz="1200" dirty="0">
                <a:solidFill>
                  <a:srgbClr val="DE5926"/>
                </a:solidFill>
                <a:effectLst/>
                <a:latin typeface="+mj-lt"/>
                <a:ea typeface="Times New Roman" panose="02020603050405020304" pitchFamily="18" charset="0"/>
              </a:rPr>
              <a:t>critical</a:t>
            </a:r>
            <a:r>
              <a:rPr lang="en-US" sz="1200" dirty="0">
                <a:effectLst/>
                <a:latin typeface="+mj-lt"/>
                <a:ea typeface="Times New Roman" panose="02020603050405020304" pitchFamily="18" charset="0"/>
              </a:rPr>
              <a:t> IT </a:t>
            </a:r>
            <a:r>
              <a:rPr lang="en-US" sz="1200" dirty="0">
                <a:solidFill>
                  <a:schemeClr val="bg1"/>
                </a:solidFill>
                <a:effectLst/>
                <a:latin typeface="+mj-lt"/>
                <a:ea typeface="Times New Roman" panose="02020603050405020304" pitchFamily="18" charset="0"/>
              </a:rPr>
              <a:t>infrastructure</a:t>
            </a:r>
            <a:r>
              <a:rPr lang="en-US" sz="1200" dirty="0">
                <a:effectLst/>
                <a:latin typeface="+mj-lt"/>
                <a:ea typeface="Times New Roman" panose="02020603050405020304" pitchFamily="18" charset="0"/>
              </a:rPr>
              <a:t> and systems</a:t>
            </a:r>
          </a:p>
          <a:p>
            <a:pPr marR="0">
              <a:lnSpc>
                <a:spcPct val="150000"/>
              </a:lnSpc>
              <a:spcBef>
                <a:spcPts val="0"/>
              </a:spcBef>
              <a:spcAft>
                <a:spcPts val="0"/>
              </a:spcAft>
              <a:buFont typeface="Calibri" panose="020F0502020204030204" pitchFamily="34" charset="0"/>
              <a:buChar char="-"/>
            </a:pPr>
            <a:r>
              <a:rPr lang="en-US" sz="1200" dirty="0">
                <a:effectLst/>
                <a:latin typeface="+mj-lt"/>
                <a:ea typeface="Times New Roman" panose="02020603050405020304" pitchFamily="18" charset="0"/>
              </a:rPr>
              <a:t>Review of current IT </a:t>
            </a:r>
            <a:r>
              <a:rPr lang="en-US" sz="1200" dirty="0">
                <a:solidFill>
                  <a:srgbClr val="DE5926"/>
                </a:solidFill>
                <a:effectLst/>
                <a:latin typeface="+mj-lt"/>
                <a:ea typeface="Times New Roman" panose="02020603050405020304" pitchFamily="18" charset="0"/>
              </a:rPr>
              <a:t>policies and procedures</a:t>
            </a:r>
          </a:p>
          <a:p>
            <a:pPr marR="0">
              <a:lnSpc>
                <a:spcPct val="150000"/>
              </a:lnSpc>
              <a:spcBef>
                <a:spcPts val="0"/>
              </a:spcBef>
              <a:spcAft>
                <a:spcPts val="0"/>
              </a:spcAft>
              <a:buFont typeface="Calibri" panose="020F0502020204030204" pitchFamily="34" charset="0"/>
              <a:buChar char="-"/>
            </a:pPr>
            <a:r>
              <a:rPr lang="en-US" sz="1200" dirty="0">
                <a:effectLst/>
                <a:latin typeface="+mj-lt"/>
                <a:ea typeface="Times New Roman" panose="02020603050405020304" pitchFamily="18" charset="0"/>
              </a:rPr>
              <a:t>Review of special security </a:t>
            </a:r>
            <a:r>
              <a:rPr lang="en-US" sz="1200" dirty="0">
                <a:solidFill>
                  <a:srgbClr val="DE5926"/>
                </a:solidFill>
                <a:effectLst/>
                <a:latin typeface="+mj-lt"/>
                <a:ea typeface="Times New Roman" panose="02020603050405020304" pitchFamily="18" charset="0"/>
              </a:rPr>
              <a:t>concerns</a:t>
            </a:r>
            <a:r>
              <a:rPr lang="en-US" sz="1200" dirty="0">
                <a:effectLst/>
                <a:latin typeface="+mj-lt"/>
                <a:ea typeface="Times New Roman" panose="02020603050405020304" pitchFamily="18" charset="0"/>
              </a:rPr>
              <a:t> revealed during visits and meetings.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pic>
        <p:nvPicPr>
          <p:cNvPr id="301" name="Google Shape;301;p37"/>
          <p:cNvPicPr preferRelativeResize="0"/>
          <p:nvPr/>
        </p:nvPicPr>
        <p:blipFill>
          <a:blip r:embed="rId3"/>
          <a:srcRect l="1124" r="1124"/>
          <a:stretch/>
        </p:blipFill>
        <p:spPr>
          <a:xfrm>
            <a:off x="-20171" y="1160225"/>
            <a:ext cx="3721238" cy="3514028"/>
          </a:xfrm>
          <a:prstGeom prst="rect">
            <a:avLst/>
          </a:prstGeom>
          <a:noFill/>
          <a:ln>
            <a:noFill/>
          </a:ln>
        </p:spPr>
      </p:pic>
      <p:sp>
        <p:nvSpPr>
          <p:cNvPr id="302" name="Google Shape;302;p37"/>
          <p:cNvSpPr/>
          <p:nvPr/>
        </p:nvSpPr>
        <p:spPr>
          <a:xfrm>
            <a:off x="-689284" y="282654"/>
            <a:ext cx="9144000" cy="5143520"/>
          </a:xfrm>
          <a:custGeom>
            <a:avLst/>
            <a:gdLst/>
            <a:ahLst/>
            <a:cxnLst/>
            <a:rect l="l" t="t" r="r" b="b"/>
            <a:pathLst>
              <a:path w="285750" h="160735" extrusionOk="0">
                <a:moveTo>
                  <a:pt x="62064" y="36039"/>
                </a:moveTo>
                <a:cubicBezTo>
                  <a:pt x="65136" y="36039"/>
                  <a:pt x="68208" y="36833"/>
                  <a:pt x="70961" y="38421"/>
                </a:cubicBezTo>
                <a:lnTo>
                  <a:pt x="116884" y="64937"/>
                </a:lnTo>
                <a:cubicBezTo>
                  <a:pt x="122396" y="68116"/>
                  <a:pt x="125790" y="73997"/>
                  <a:pt x="125790" y="80367"/>
                </a:cubicBezTo>
                <a:cubicBezTo>
                  <a:pt x="125790" y="86737"/>
                  <a:pt x="122396" y="92619"/>
                  <a:pt x="116884" y="95797"/>
                </a:cubicBezTo>
                <a:lnTo>
                  <a:pt x="70961" y="122313"/>
                </a:lnTo>
                <a:cubicBezTo>
                  <a:pt x="68205" y="123902"/>
                  <a:pt x="65127" y="124697"/>
                  <a:pt x="62049" y="124697"/>
                </a:cubicBezTo>
                <a:cubicBezTo>
                  <a:pt x="58972" y="124697"/>
                  <a:pt x="55894" y="123902"/>
                  <a:pt x="53138" y="122313"/>
                </a:cubicBezTo>
                <a:cubicBezTo>
                  <a:pt x="47625" y="119134"/>
                  <a:pt x="44232" y="113252"/>
                  <a:pt x="44232" y="106882"/>
                </a:cubicBezTo>
                <a:lnTo>
                  <a:pt x="44232" y="53852"/>
                </a:lnTo>
                <a:cubicBezTo>
                  <a:pt x="44232" y="47494"/>
                  <a:pt x="47637" y="41612"/>
                  <a:pt x="53150" y="38433"/>
                </a:cubicBezTo>
                <a:cubicBezTo>
                  <a:pt x="55908" y="36836"/>
                  <a:pt x="58986" y="36039"/>
                  <a:pt x="62064" y="36039"/>
                </a:cubicBezTo>
                <a:close/>
                <a:moveTo>
                  <a:pt x="0" y="0"/>
                </a:moveTo>
                <a:lnTo>
                  <a:pt x="0" y="160734"/>
                </a:lnTo>
                <a:lnTo>
                  <a:pt x="285750" y="160734"/>
                </a:lnTo>
                <a:lnTo>
                  <a:pt x="285750" y="0"/>
                </a:lnTo>
                <a:close/>
              </a:path>
            </a:pathLst>
          </a:custGeom>
          <a:solidFill>
            <a:srgbClr val="1111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7"/>
          <p:cNvSpPr txBox="1">
            <a:spLocks noGrp="1"/>
          </p:cNvSpPr>
          <p:nvPr>
            <p:ph type="title"/>
          </p:nvPr>
        </p:nvSpPr>
        <p:spPr>
          <a:xfrm>
            <a:off x="1640742" y="658625"/>
            <a:ext cx="5132609" cy="50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bg1"/>
                </a:solidFill>
              </a:rPr>
              <a:t>ORGANIZATIONAL PROFILE</a:t>
            </a:r>
            <a:endParaRPr sz="3600" dirty="0">
              <a:solidFill>
                <a:schemeClr val="bg1"/>
              </a:solidFill>
            </a:endParaRPr>
          </a:p>
        </p:txBody>
      </p:sp>
      <p:sp>
        <p:nvSpPr>
          <p:cNvPr id="304" name="Google Shape;304;p37"/>
          <p:cNvSpPr txBox="1">
            <a:spLocks noGrp="1"/>
          </p:cNvSpPr>
          <p:nvPr>
            <p:ph type="subTitle" idx="1"/>
          </p:nvPr>
        </p:nvSpPr>
        <p:spPr>
          <a:xfrm>
            <a:off x="3910127" y="1459040"/>
            <a:ext cx="4354391" cy="1335900"/>
          </a:xfrm>
          <a:prstGeom prst="rect">
            <a:avLst/>
          </a:prstGeom>
        </p:spPr>
        <p:txBody>
          <a:bodyPr spcFirstLastPara="1" wrap="square" lIns="91425" tIns="91425" rIns="91425" bIns="91425" anchor="ctr" anchorCtr="0">
            <a:noAutofit/>
          </a:bodyPr>
          <a:lstStyle/>
          <a:p>
            <a:pPr marL="0" indent="0">
              <a:buNone/>
            </a:pPr>
            <a:r>
              <a:rPr lang="en-US" sz="1400" dirty="0">
                <a:solidFill>
                  <a:srgbClr val="DE5926"/>
                </a:solidFill>
                <a:latin typeface="+mj-lt"/>
              </a:rPr>
              <a:t>Kongcepts</a:t>
            </a:r>
            <a:r>
              <a:rPr lang="en-US" sz="1400" dirty="0">
                <a:solidFill>
                  <a:schemeClr val="bg1"/>
                </a:solidFill>
                <a:latin typeface="+mj-lt"/>
              </a:rPr>
              <a:t> </a:t>
            </a:r>
            <a:r>
              <a:rPr lang="en-US" sz="1400" dirty="0">
                <a:latin typeface="+mj-lt"/>
              </a:rPr>
              <a:t>is a </a:t>
            </a:r>
            <a:r>
              <a:rPr lang="en-US" sz="1400" dirty="0">
                <a:solidFill>
                  <a:srgbClr val="DE5926"/>
                </a:solidFill>
                <a:latin typeface="+mj-lt"/>
              </a:rPr>
              <a:t>software engineering </a:t>
            </a:r>
            <a:r>
              <a:rPr lang="en-US" sz="1400" dirty="0">
                <a:latin typeface="+mj-lt"/>
              </a:rPr>
              <a:t>firm as well as a </a:t>
            </a:r>
            <a:r>
              <a:rPr lang="en-US" sz="1400" dirty="0">
                <a:solidFill>
                  <a:srgbClr val="DE5926"/>
                </a:solidFill>
                <a:latin typeface="+mj-lt"/>
              </a:rPr>
              <a:t>digital marketing </a:t>
            </a:r>
            <a:r>
              <a:rPr lang="en-US" sz="1400" dirty="0">
                <a:latin typeface="+mj-lt"/>
              </a:rPr>
              <a:t>and branding agency based in Peradeniya, with a second branch in Malabe. They currently serve many clients </a:t>
            </a:r>
            <a:r>
              <a:rPr lang="en-US" sz="1400" dirty="0">
                <a:solidFill>
                  <a:srgbClr val="DE5926"/>
                </a:solidFill>
                <a:latin typeface="+mj-lt"/>
              </a:rPr>
              <a:t>all around the world</a:t>
            </a:r>
            <a:r>
              <a:rPr lang="en-US" sz="1400" dirty="0">
                <a:latin typeface="+mj-lt"/>
              </a:rPr>
              <a:t>, including those from Germany, the United States, Singapore, Australia, and Sri Lanka. </a:t>
            </a:r>
          </a:p>
        </p:txBody>
      </p:sp>
      <p:sp>
        <p:nvSpPr>
          <p:cNvPr id="305" name="Google Shape;305;p37"/>
          <p:cNvSpPr/>
          <p:nvPr/>
        </p:nvSpPr>
        <p:spPr>
          <a:xfrm rot="-5400000">
            <a:off x="6482058" y="-1990222"/>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7"/>
          <p:cNvSpPr/>
          <p:nvPr/>
        </p:nvSpPr>
        <p:spPr>
          <a:xfrm rot="-5400000">
            <a:off x="7587396" y="-1648240"/>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7"/>
          <p:cNvSpPr/>
          <p:nvPr/>
        </p:nvSpPr>
        <p:spPr>
          <a:xfrm rot="-5400000" flipH="1">
            <a:off x="6682621" y="2657235"/>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7"/>
          <p:cNvSpPr/>
          <p:nvPr/>
        </p:nvSpPr>
        <p:spPr>
          <a:xfrm rot="-5400000" flipH="1">
            <a:off x="6827671" y="3051911"/>
            <a:ext cx="2274515" cy="4463304"/>
          </a:xfrm>
          <a:custGeom>
            <a:avLst/>
            <a:gdLst/>
            <a:ahLst/>
            <a:cxnLst/>
            <a:rect l="l" t="t" r="r" b="b"/>
            <a:pathLst>
              <a:path w="90555" h="177697" extrusionOk="0">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 name="Object 2">
            <a:extLst>
              <a:ext uri="{FF2B5EF4-FFF2-40B4-BE49-F238E27FC236}">
                <a16:creationId xmlns:a16="http://schemas.microsoft.com/office/drawing/2014/main" id="{F4F56CFC-8A83-3D85-0362-5D721D006034}"/>
              </a:ext>
            </a:extLst>
          </p:cNvPr>
          <p:cNvGraphicFramePr>
            <a:graphicFrameLocks noChangeAspect="1"/>
          </p:cNvGraphicFramePr>
          <p:nvPr>
            <p:extLst>
              <p:ext uri="{D42A27DB-BD31-4B8C-83A1-F6EECF244321}">
                <p14:modId xmlns:p14="http://schemas.microsoft.com/office/powerpoint/2010/main" val="4039993936"/>
              </p:ext>
            </p:extLst>
          </p:nvPr>
        </p:nvGraphicFramePr>
        <p:xfrm>
          <a:off x="4029214" y="2820776"/>
          <a:ext cx="3892658" cy="2040070"/>
        </p:xfrm>
        <a:graphic>
          <a:graphicData uri="http://schemas.openxmlformats.org/presentationml/2006/ole">
            <mc:AlternateContent xmlns:mc="http://schemas.openxmlformats.org/markup-compatibility/2006">
              <mc:Choice xmlns:v="urn:schemas-microsoft-com:vml" Requires="v">
                <p:oleObj name="Visio" r:id="rId4" imgW="7477251" imgH="3914580" progId="Visio.Drawing.15">
                  <p:embed/>
                </p:oleObj>
              </mc:Choice>
              <mc:Fallback>
                <p:oleObj name="Visio" r:id="rId4" imgW="7477251" imgH="3914580" progId="Visio.Drawing.15">
                  <p:embed/>
                  <p:pic>
                    <p:nvPicPr>
                      <p:cNvPr id="3" name="Object 2">
                        <a:extLst>
                          <a:ext uri="{FF2B5EF4-FFF2-40B4-BE49-F238E27FC236}">
                            <a16:creationId xmlns:a16="http://schemas.microsoft.com/office/drawing/2014/main" id="{F4F56CFC-8A83-3D85-0362-5D721D0060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9214" y="2820776"/>
                        <a:ext cx="3892658" cy="2040070"/>
                      </a:xfrm>
                      <a:prstGeom prst="rect">
                        <a:avLst/>
                      </a:prstGeom>
                      <a:noFill/>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cxnSp>
        <p:nvCxnSpPr>
          <p:cNvPr id="370" name="Google Shape;370;p42"/>
          <p:cNvCxnSpPr>
            <a:cxnSpLocks/>
          </p:cNvCxnSpPr>
          <p:nvPr/>
        </p:nvCxnSpPr>
        <p:spPr>
          <a:xfrm>
            <a:off x="356839" y="2827516"/>
            <a:ext cx="8504663" cy="0"/>
          </a:xfrm>
          <a:prstGeom prst="straightConnector1">
            <a:avLst/>
          </a:prstGeom>
          <a:noFill/>
          <a:ln w="38100" cap="flat" cmpd="sng">
            <a:solidFill>
              <a:schemeClr val="accent4"/>
            </a:solidFill>
            <a:prstDash val="solid"/>
            <a:round/>
            <a:headEnd type="none" w="med" len="med"/>
            <a:tailEnd type="none" w="med" len="med"/>
          </a:ln>
        </p:spPr>
      </p:cxnSp>
      <p:sp>
        <p:nvSpPr>
          <p:cNvPr id="27" name="Google Shape;378;p42">
            <a:extLst>
              <a:ext uri="{FF2B5EF4-FFF2-40B4-BE49-F238E27FC236}">
                <a16:creationId xmlns:a16="http://schemas.microsoft.com/office/drawing/2014/main" id="{D9913EC5-D72E-1160-F79A-5802E50E72F6}"/>
              </a:ext>
            </a:extLst>
          </p:cNvPr>
          <p:cNvSpPr/>
          <p:nvPr/>
        </p:nvSpPr>
        <p:spPr>
          <a:xfrm rot="10800000" flipH="1">
            <a:off x="471432" y="2400531"/>
            <a:ext cx="822960" cy="731520"/>
          </a:xfrm>
          <a:custGeom>
            <a:avLst/>
            <a:gdLst/>
            <a:ahLst/>
            <a:cxnLst/>
            <a:rect l="l" t="t" r="r" b="b"/>
            <a:pathLst>
              <a:path w="141635" h="119678" extrusionOk="0">
                <a:moveTo>
                  <a:pt x="21729" y="0"/>
                </a:moveTo>
                <a:cubicBezTo>
                  <a:pt x="8419" y="0"/>
                  <a:pt x="1" y="14448"/>
                  <a:pt x="6713" y="26052"/>
                </a:cubicBezTo>
                <a:lnTo>
                  <a:pt x="55858" y="111032"/>
                </a:lnTo>
                <a:cubicBezTo>
                  <a:pt x="58930" y="116379"/>
                  <a:pt x="64618" y="119678"/>
                  <a:pt x="70875" y="119678"/>
                </a:cubicBezTo>
                <a:cubicBezTo>
                  <a:pt x="77018" y="119678"/>
                  <a:pt x="82706" y="116379"/>
                  <a:pt x="85777" y="111032"/>
                </a:cubicBezTo>
                <a:lnTo>
                  <a:pt x="134922" y="26052"/>
                </a:lnTo>
                <a:cubicBezTo>
                  <a:pt x="141634" y="14448"/>
                  <a:pt x="133216" y="0"/>
                  <a:pt x="119906" y="0"/>
                </a:cubicBezTo>
                <a:close/>
              </a:path>
            </a:pathLst>
          </a:custGeom>
          <a:solidFill>
            <a:srgbClr val="B526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a:t>
            </a:r>
            <a:endParaRPr dirty="0"/>
          </a:p>
        </p:txBody>
      </p:sp>
      <p:sp>
        <p:nvSpPr>
          <p:cNvPr id="373" name="Google Shape;373;p42"/>
          <p:cNvSpPr txBox="1">
            <a:spLocks noGrp="1"/>
          </p:cNvSpPr>
          <p:nvPr>
            <p:ph type="subTitle" idx="1"/>
          </p:nvPr>
        </p:nvSpPr>
        <p:spPr>
          <a:xfrm>
            <a:off x="169146" y="1403974"/>
            <a:ext cx="1436629" cy="801000"/>
          </a:xfrm>
          <a:prstGeom prst="rect">
            <a:avLst/>
          </a:prstGeom>
        </p:spPr>
        <p:txBody>
          <a:bodyPr spcFirstLastPara="1" wrap="square" lIns="91425" tIns="91425" rIns="91425" bIns="91425" anchor="ctr" anchorCtr="0">
            <a:noAutofit/>
          </a:bodyPr>
          <a:lstStyle/>
          <a:p>
            <a:pPr marL="0" marR="0" lvl="0" indent="0">
              <a:lnSpc>
                <a:spcPct val="107000"/>
              </a:lnSpc>
              <a:spcBef>
                <a:spcPts val="0"/>
              </a:spcBef>
              <a:spcAft>
                <a:spcPts val="0"/>
              </a:spcAft>
            </a:pPr>
            <a:r>
              <a:rPr lang="en-US" sz="1050" dirty="0">
                <a:effectLst/>
                <a:latin typeface="+mj-lt"/>
                <a:ea typeface="Calibri" panose="020F0502020204030204" pitchFamily="34" charset="0"/>
                <a:cs typeface="Times New Roman" panose="02020603050405020304" pitchFamily="18" charset="0"/>
              </a:rPr>
              <a:t>Listing the hardware, software and data assets available in the company.</a:t>
            </a:r>
          </a:p>
        </p:txBody>
      </p:sp>
      <p:sp>
        <p:nvSpPr>
          <p:cNvPr id="379" name="Google Shape;379;p42"/>
          <p:cNvSpPr txBox="1">
            <a:spLocks noGrp="1"/>
          </p:cNvSpPr>
          <p:nvPr>
            <p:ph type="title" idx="5"/>
          </p:nvPr>
        </p:nvSpPr>
        <p:spPr>
          <a:xfrm>
            <a:off x="1664141" y="2587564"/>
            <a:ext cx="479100" cy="43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2</a:t>
            </a:r>
            <a:endParaRPr sz="2400" dirty="0"/>
          </a:p>
        </p:txBody>
      </p:sp>
      <p:sp>
        <p:nvSpPr>
          <p:cNvPr id="383" name="Google Shape;383;p42"/>
          <p:cNvSpPr txBox="1">
            <a:spLocks noGrp="1"/>
          </p:cNvSpPr>
          <p:nvPr>
            <p:ph type="title" idx="6"/>
          </p:nvPr>
        </p:nvSpPr>
        <p:spPr>
          <a:xfrm>
            <a:off x="632471" y="2610916"/>
            <a:ext cx="479100" cy="43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1</a:t>
            </a:r>
            <a:endParaRPr sz="4400" dirty="0"/>
          </a:p>
        </p:txBody>
      </p:sp>
      <p:sp>
        <p:nvSpPr>
          <p:cNvPr id="378" name="Google Shape;378;p42"/>
          <p:cNvSpPr/>
          <p:nvPr/>
        </p:nvSpPr>
        <p:spPr>
          <a:xfrm flipH="1">
            <a:off x="1492211" y="2483008"/>
            <a:ext cx="822960" cy="731520"/>
          </a:xfrm>
          <a:custGeom>
            <a:avLst/>
            <a:gdLst/>
            <a:ahLst/>
            <a:cxnLst/>
            <a:rect l="l" t="t" r="r" b="b"/>
            <a:pathLst>
              <a:path w="141635" h="119678" extrusionOk="0">
                <a:moveTo>
                  <a:pt x="21729" y="0"/>
                </a:moveTo>
                <a:cubicBezTo>
                  <a:pt x="8419" y="0"/>
                  <a:pt x="1" y="14448"/>
                  <a:pt x="6713" y="26052"/>
                </a:cubicBezTo>
                <a:lnTo>
                  <a:pt x="55858" y="111032"/>
                </a:lnTo>
                <a:cubicBezTo>
                  <a:pt x="58930" y="116379"/>
                  <a:pt x="64618" y="119678"/>
                  <a:pt x="70875" y="119678"/>
                </a:cubicBezTo>
                <a:cubicBezTo>
                  <a:pt x="77018" y="119678"/>
                  <a:pt x="82706" y="116379"/>
                  <a:pt x="85777" y="111032"/>
                </a:cubicBezTo>
                <a:lnTo>
                  <a:pt x="134922" y="26052"/>
                </a:lnTo>
                <a:cubicBezTo>
                  <a:pt x="141634" y="14448"/>
                  <a:pt x="133216" y="0"/>
                  <a:pt x="119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8;p42">
            <a:extLst>
              <a:ext uri="{FF2B5EF4-FFF2-40B4-BE49-F238E27FC236}">
                <a16:creationId xmlns:a16="http://schemas.microsoft.com/office/drawing/2014/main" id="{E90B45F7-5F30-AFB4-49B3-915542CA2EF6}"/>
              </a:ext>
            </a:extLst>
          </p:cNvPr>
          <p:cNvSpPr/>
          <p:nvPr/>
        </p:nvSpPr>
        <p:spPr>
          <a:xfrm flipH="1">
            <a:off x="3533766" y="2461756"/>
            <a:ext cx="822960" cy="731520"/>
          </a:xfrm>
          <a:custGeom>
            <a:avLst/>
            <a:gdLst/>
            <a:ahLst/>
            <a:cxnLst/>
            <a:rect l="l" t="t" r="r" b="b"/>
            <a:pathLst>
              <a:path w="141635" h="119678" extrusionOk="0">
                <a:moveTo>
                  <a:pt x="21729" y="0"/>
                </a:moveTo>
                <a:cubicBezTo>
                  <a:pt x="8419" y="0"/>
                  <a:pt x="1" y="14448"/>
                  <a:pt x="6713" y="26052"/>
                </a:cubicBezTo>
                <a:lnTo>
                  <a:pt x="55858" y="111032"/>
                </a:lnTo>
                <a:cubicBezTo>
                  <a:pt x="58930" y="116379"/>
                  <a:pt x="64618" y="119678"/>
                  <a:pt x="70875" y="119678"/>
                </a:cubicBezTo>
                <a:cubicBezTo>
                  <a:pt x="77018" y="119678"/>
                  <a:pt x="82706" y="116379"/>
                  <a:pt x="85777" y="111032"/>
                </a:cubicBezTo>
                <a:lnTo>
                  <a:pt x="134922" y="26052"/>
                </a:lnTo>
                <a:cubicBezTo>
                  <a:pt x="141634" y="14448"/>
                  <a:pt x="133216" y="0"/>
                  <a:pt x="119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79;p42">
            <a:extLst>
              <a:ext uri="{FF2B5EF4-FFF2-40B4-BE49-F238E27FC236}">
                <a16:creationId xmlns:a16="http://schemas.microsoft.com/office/drawing/2014/main" id="{25E3CA6B-7E69-5F4B-8478-E7209FF2AAF8}"/>
              </a:ext>
            </a:extLst>
          </p:cNvPr>
          <p:cNvSpPr txBox="1">
            <a:spLocks/>
          </p:cNvSpPr>
          <p:nvPr/>
        </p:nvSpPr>
        <p:spPr>
          <a:xfrm>
            <a:off x="3705696" y="2566312"/>
            <a:ext cx="479100" cy="43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swald"/>
              <a:buNone/>
              <a:defRPr sz="4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2pPr>
            <a:lvl3pPr marR="0" lvl="2"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3pPr>
            <a:lvl4pPr marR="0" lvl="3"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4pPr>
            <a:lvl5pPr marR="0" lvl="4"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5pPr>
            <a:lvl6pPr marR="0" lvl="5"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6pPr>
            <a:lvl7pPr marR="0" lvl="6"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7pPr>
            <a:lvl8pPr marR="0" lvl="7"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8pPr>
            <a:lvl9pPr marR="0" lvl="8"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9pPr>
          </a:lstStyle>
          <a:p>
            <a:r>
              <a:rPr lang="en" sz="2400" dirty="0"/>
              <a:t>4</a:t>
            </a:r>
          </a:p>
        </p:txBody>
      </p:sp>
      <p:sp>
        <p:nvSpPr>
          <p:cNvPr id="28" name="Google Shape;378;p42">
            <a:extLst>
              <a:ext uri="{FF2B5EF4-FFF2-40B4-BE49-F238E27FC236}">
                <a16:creationId xmlns:a16="http://schemas.microsoft.com/office/drawing/2014/main" id="{B8F5FC14-9B3F-5AEC-CB5D-E3AE844BC5D4}"/>
              </a:ext>
            </a:extLst>
          </p:cNvPr>
          <p:cNvSpPr/>
          <p:nvPr/>
        </p:nvSpPr>
        <p:spPr>
          <a:xfrm rot="10800000" flipH="1">
            <a:off x="2527984" y="2394384"/>
            <a:ext cx="822960" cy="731520"/>
          </a:xfrm>
          <a:custGeom>
            <a:avLst/>
            <a:gdLst/>
            <a:ahLst/>
            <a:cxnLst/>
            <a:rect l="l" t="t" r="r" b="b"/>
            <a:pathLst>
              <a:path w="141635" h="119678" extrusionOk="0">
                <a:moveTo>
                  <a:pt x="21729" y="0"/>
                </a:moveTo>
                <a:cubicBezTo>
                  <a:pt x="8419" y="0"/>
                  <a:pt x="1" y="14448"/>
                  <a:pt x="6713" y="26052"/>
                </a:cubicBezTo>
                <a:lnTo>
                  <a:pt x="55858" y="111032"/>
                </a:lnTo>
                <a:cubicBezTo>
                  <a:pt x="58930" y="116379"/>
                  <a:pt x="64618" y="119678"/>
                  <a:pt x="70875" y="119678"/>
                </a:cubicBezTo>
                <a:cubicBezTo>
                  <a:pt x="77018" y="119678"/>
                  <a:pt x="82706" y="116379"/>
                  <a:pt x="85777" y="111032"/>
                </a:cubicBezTo>
                <a:lnTo>
                  <a:pt x="134922" y="26052"/>
                </a:lnTo>
                <a:cubicBezTo>
                  <a:pt x="141634" y="14448"/>
                  <a:pt x="133216" y="0"/>
                  <a:pt x="119906" y="0"/>
                </a:cubicBezTo>
                <a:close/>
              </a:path>
            </a:pathLst>
          </a:custGeom>
          <a:solidFill>
            <a:srgbClr val="B526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3;p42">
            <a:extLst>
              <a:ext uri="{FF2B5EF4-FFF2-40B4-BE49-F238E27FC236}">
                <a16:creationId xmlns:a16="http://schemas.microsoft.com/office/drawing/2014/main" id="{50C78887-1E7E-B5D8-F68D-1FB19C545DB9}"/>
              </a:ext>
            </a:extLst>
          </p:cNvPr>
          <p:cNvSpPr txBox="1">
            <a:spLocks/>
          </p:cNvSpPr>
          <p:nvPr/>
        </p:nvSpPr>
        <p:spPr>
          <a:xfrm>
            <a:off x="2689023" y="2604769"/>
            <a:ext cx="479100" cy="43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swald"/>
              <a:buNone/>
              <a:defRPr sz="4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2pPr>
            <a:lvl3pPr marR="0" lvl="2"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3pPr>
            <a:lvl4pPr marR="0" lvl="3"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4pPr>
            <a:lvl5pPr marR="0" lvl="4"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5pPr>
            <a:lvl6pPr marR="0" lvl="5"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6pPr>
            <a:lvl7pPr marR="0" lvl="6"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7pPr>
            <a:lvl8pPr marR="0" lvl="7"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8pPr>
            <a:lvl9pPr marR="0" lvl="8"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9pPr>
          </a:lstStyle>
          <a:p>
            <a:r>
              <a:rPr lang="en" sz="2400" dirty="0"/>
              <a:t>3</a:t>
            </a:r>
            <a:endParaRPr lang="en" sz="4400" dirty="0"/>
          </a:p>
        </p:txBody>
      </p:sp>
      <p:sp>
        <p:nvSpPr>
          <p:cNvPr id="38" name="Google Shape;378;p42">
            <a:extLst>
              <a:ext uri="{FF2B5EF4-FFF2-40B4-BE49-F238E27FC236}">
                <a16:creationId xmlns:a16="http://schemas.microsoft.com/office/drawing/2014/main" id="{01308445-4123-F191-275F-8873AC24D22C}"/>
              </a:ext>
            </a:extLst>
          </p:cNvPr>
          <p:cNvSpPr/>
          <p:nvPr/>
        </p:nvSpPr>
        <p:spPr>
          <a:xfrm rot="10800000" flipH="1">
            <a:off x="4569539" y="2384613"/>
            <a:ext cx="822960" cy="731520"/>
          </a:xfrm>
          <a:custGeom>
            <a:avLst/>
            <a:gdLst/>
            <a:ahLst/>
            <a:cxnLst/>
            <a:rect l="l" t="t" r="r" b="b"/>
            <a:pathLst>
              <a:path w="141635" h="119678" extrusionOk="0">
                <a:moveTo>
                  <a:pt x="21729" y="0"/>
                </a:moveTo>
                <a:cubicBezTo>
                  <a:pt x="8419" y="0"/>
                  <a:pt x="1" y="14448"/>
                  <a:pt x="6713" y="26052"/>
                </a:cubicBezTo>
                <a:lnTo>
                  <a:pt x="55858" y="111032"/>
                </a:lnTo>
                <a:cubicBezTo>
                  <a:pt x="58930" y="116379"/>
                  <a:pt x="64618" y="119678"/>
                  <a:pt x="70875" y="119678"/>
                </a:cubicBezTo>
                <a:cubicBezTo>
                  <a:pt x="77018" y="119678"/>
                  <a:pt x="82706" y="116379"/>
                  <a:pt x="85777" y="111032"/>
                </a:cubicBezTo>
                <a:lnTo>
                  <a:pt x="134922" y="26052"/>
                </a:lnTo>
                <a:cubicBezTo>
                  <a:pt x="141634" y="14448"/>
                  <a:pt x="133216" y="0"/>
                  <a:pt x="119906" y="0"/>
                </a:cubicBezTo>
                <a:close/>
              </a:path>
            </a:pathLst>
          </a:custGeom>
          <a:solidFill>
            <a:srgbClr val="B526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78;p42">
            <a:extLst>
              <a:ext uri="{FF2B5EF4-FFF2-40B4-BE49-F238E27FC236}">
                <a16:creationId xmlns:a16="http://schemas.microsoft.com/office/drawing/2014/main" id="{82B60931-763A-0C6A-0F3E-39B425776878}"/>
              </a:ext>
            </a:extLst>
          </p:cNvPr>
          <p:cNvSpPr/>
          <p:nvPr/>
        </p:nvSpPr>
        <p:spPr>
          <a:xfrm flipH="1">
            <a:off x="5590318" y="2467090"/>
            <a:ext cx="822960" cy="731520"/>
          </a:xfrm>
          <a:custGeom>
            <a:avLst/>
            <a:gdLst/>
            <a:ahLst/>
            <a:cxnLst/>
            <a:rect l="l" t="t" r="r" b="b"/>
            <a:pathLst>
              <a:path w="141635" h="119678" extrusionOk="0">
                <a:moveTo>
                  <a:pt x="21729" y="0"/>
                </a:moveTo>
                <a:cubicBezTo>
                  <a:pt x="8419" y="0"/>
                  <a:pt x="1" y="14448"/>
                  <a:pt x="6713" y="26052"/>
                </a:cubicBezTo>
                <a:lnTo>
                  <a:pt x="55858" y="111032"/>
                </a:lnTo>
                <a:cubicBezTo>
                  <a:pt x="58930" y="116379"/>
                  <a:pt x="64618" y="119678"/>
                  <a:pt x="70875" y="119678"/>
                </a:cubicBezTo>
                <a:cubicBezTo>
                  <a:pt x="77018" y="119678"/>
                  <a:pt x="82706" y="116379"/>
                  <a:pt x="85777" y="111032"/>
                </a:cubicBezTo>
                <a:lnTo>
                  <a:pt x="134922" y="26052"/>
                </a:lnTo>
                <a:cubicBezTo>
                  <a:pt x="141634" y="14448"/>
                  <a:pt x="133216" y="0"/>
                  <a:pt x="119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79;p42">
            <a:extLst>
              <a:ext uri="{FF2B5EF4-FFF2-40B4-BE49-F238E27FC236}">
                <a16:creationId xmlns:a16="http://schemas.microsoft.com/office/drawing/2014/main" id="{F25E9157-D60E-5BB6-2883-D736CB26D526}"/>
              </a:ext>
            </a:extLst>
          </p:cNvPr>
          <p:cNvSpPr txBox="1">
            <a:spLocks/>
          </p:cNvSpPr>
          <p:nvPr/>
        </p:nvSpPr>
        <p:spPr>
          <a:xfrm>
            <a:off x="5762248" y="2571646"/>
            <a:ext cx="479100" cy="43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swald"/>
              <a:buNone/>
              <a:defRPr sz="4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2pPr>
            <a:lvl3pPr marR="0" lvl="2"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3pPr>
            <a:lvl4pPr marR="0" lvl="3"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4pPr>
            <a:lvl5pPr marR="0" lvl="4"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5pPr>
            <a:lvl6pPr marR="0" lvl="5"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6pPr>
            <a:lvl7pPr marR="0" lvl="6"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7pPr>
            <a:lvl8pPr marR="0" lvl="7"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8pPr>
            <a:lvl9pPr marR="0" lvl="8"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9pPr>
          </a:lstStyle>
          <a:p>
            <a:r>
              <a:rPr lang="en" sz="2400" dirty="0"/>
              <a:t>6</a:t>
            </a:r>
          </a:p>
        </p:txBody>
      </p:sp>
      <p:sp>
        <p:nvSpPr>
          <p:cNvPr id="41" name="Google Shape;383;p42">
            <a:extLst>
              <a:ext uri="{FF2B5EF4-FFF2-40B4-BE49-F238E27FC236}">
                <a16:creationId xmlns:a16="http://schemas.microsoft.com/office/drawing/2014/main" id="{9564F6E3-1131-E89E-56AB-8BB9F239E3F6}"/>
              </a:ext>
            </a:extLst>
          </p:cNvPr>
          <p:cNvSpPr txBox="1">
            <a:spLocks/>
          </p:cNvSpPr>
          <p:nvPr/>
        </p:nvSpPr>
        <p:spPr>
          <a:xfrm>
            <a:off x="4730578" y="2594998"/>
            <a:ext cx="479100" cy="43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swald"/>
              <a:buNone/>
              <a:defRPr sz="4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2pPr>
            <a:lvl3pPr marR="0" lvl="2"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3pPr>
            <a:lvl4pPr marR="0" lvl="3"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4pPr>
            <a:lvl5pPr marR="0" lvl="4"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5pPr>
            <a:lvl6pPr marR="0" lvl="5"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6pPr>
            <a:lvl7pPr marR="0" lvl="6"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7pPr>
            <a:lvl8pPr marR="0" lvl="7"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8pPr>
            <a:lvl9pPr marR="0" lvl="8"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9pPr>
          </a:lstStyle>
          <a:p>
            <a:r>
              <a:rPr lang="en" sz="2400" dirty="0"/>
              <a:t>5</a:t>
            </a:r>
            <a:endParaRPr lang="en" sz="4400" dirty="0"/>
          </a:p>
        </p:txBody>
      </p:sp>
      <p:sp>
        <p:nvSpPr>
          <p:cNvPr id="42" name="Google Shape;378;p42">
            <a:extLst>
              <a:ext uri="{FF2B5EF4-FFF2-40B4-BE49-F238E27FC236}">
                <a16:creationId xmlns:a16="http://schemas.microsoft.com/office/drawing/2014/main" id="{244885BC-23FE-6E06-EBD5-63B35DBAF681}"/>
              </a:ext>
            </a:extLst>
          </p:cNvPr>
          <p:cNvSpPr/>
          <p:nvPr/>
        </p:nvSpPr>
        <p:spPr>
          <a:xfrm flipH="1">
            <a:off x="7631873" y="2445838"/>
            <a:ext cx="822960" cy="731520"/>
          </a:xfrm>
          <a:custGeom>
            <a:avLst/>
            <a:gdLst/>
            <a:ahLst/>
            <a:cxnLst/>
            <a:rect l="l" t="t" r="r" b="b"/>
            <a:pathLst>
              <a:path w="141635" h="119678" extrusionOk="0">
                <a:moveTo>
                  <a:pt x="21729" y="0"/>
                </a:moveTo>
                <a:cubicBezTo>
                  <a:pt x="8419" y="0"/>
                  <a:pt x="1" y="14448"/>
                  <a:pt x="6713" y="26052"/>
                </a:cubicBezTo>
                <a:lnTo>
                  <a:pt x="55858" y="111032"/>
                </a:lnTo>
                <a:cubicBezTo>
                  <a:pt x="58930" y="116379"/>
                  <a:pt x="64618" y="119678"/>
                  <a:pt x="70875" y="119678"/>
                </a:cubicBezTo>
                <a:cubicBezTo>
                  <a:pt x="77018" y="119678"/>
                  <a:pt x="82706" y="116379"/>
                  <a:pt x="85777" y="111032"/>
                </a:cubicBezTo>
                <a:lnTo>
                  <a:pt x="134922" y="26052"/>
                </a:lnTo>
                <a:cubicBezTo>
                  <a:pt x="141634" y="14448"/>
                  <a:pt x="133216" y="0"/>
                  <a:pt x="119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79;p42">
            <a:extLst>
              <a:ext uri="{FF2B5EF4-FFF2-40B4-BE49-F238E27FC236}">
                <a16:creationId xmlns:a16="http://schemas.microsoft.com/office/drawing/2014/main" id="{8F34F374-3851-3557-76A3-E01A94B9439E}"/>
              </a:ext>
            </a:extLst>
          </p:cNvPr>
          <p:cNvSpPr txBox="1">
            <a:spLocks/>
          </p:cNvSpPr>
          <p:nvPr/>
        </p:nvSpPr>
        <p:spPr>
          <a:xfrm>
            <a:off x="7803803" y="2550394"/>
            <a:ext cx="479100" cy="43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swald"/>
              <a:buNone/>
              <a:defRPr sz="4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2pPr>
            <a:lvl3pPr marR="0" lvl="2"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3pPr>
            <a:lvl4pPr marR="0" lvl="3"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4pPr>
            <a:lvl5pPr marR="0" lvl="4"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5pPr>
            <a:lvl6pPr marR="0" lvl="5"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6pPr>
            <a:lvl7pPr marR="0" lvl="6"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7pPr>
            <a:lvl8pPr marR="0" lvl="7"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8pPr>
            <a:lvl9pPr marR="0" lvl="8"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9pPr>
          </a:lstStyle>
          <a:p>
            <a:r>
              <a:rPr lang="en" sz="2400" dirty="0"/>
              <a:t>8</a:t>
            </a:r>
          </a:p>
        </p:txBody>
      </p:sp>
      <p:sp>
        <p:nvSpPr>
          <p:cNvPr id="44" name="Google Shape;378;p42">
            <a:extLst>
              <a:ext uri="{FF2B5EF4-FFF2-40B4-BE49-F238E27FC236}">
                <a16:creationId xmlns:a16="http://schemas.microsoft.com/office/drawing/2014/main" id="{8562D2C1-714A-4B67-1026-DDA6D167E213}"/>
              </a:ext>
            </a:extLst>
          </p:cNvPr>
          <p:cNvSpPr/>
          <p:nvPr/>
        </p:nvSpPr>
        <p:spPr>
          <a:xfrm rot="10800000" flipH="1">
            <a:off x="6626091" y="2378466"/>
            <a:ext cx="822960" cy="731520"/>
          </a:xfrm>
          <a:custGeom>
            <a:avLst/>
            <a:gdLst/>
            <a:ahLst/>
            <a:cxnLst/>
            <a:rect l="l" t="t" r="r" b="b"/>
            <a:pathLst>
              <a:path w="141635" h="119678" extrusionOk="0">
                <a:moveTo>
                  <a:pt x="21729" y="0"/>
                </a:moveTo>
                <a:cubicBezTo>
                  <a:pt x="8419" y="0"/>
                  <a:pt x="1" y="14448"/>
                  <a:pt x="6713" y="26052"/>
                </a:cubicBezTo>
                <a:lnTo>
                  <a:pt x="55858" y="111032"/>
                </a:lnTo>
                <a:cubicBezTo>
                  <a:pt x="58930" y="116379"/>
                  <a:pt x="64618" y="119678"/>
                  <a:pt x="70875" y="119678"/>
                </a:cubicBezTo>
                <a:cubicBezTo>
                  <a:pt x="77018" y="119678"/>
                  <a:pt x="82706" y="116379"/>
                  <a:pt x="85777" y="111032"/>
                </a:cubicBezTo>
                <a:lnTo>
                  <a:pt x="134922" y="26052"/>
                </a:lnTo>
                <a:cubicBezTo>
                  <a:pt x="141634" y="14448"/>
                  <a:pt x="133216" y="0"/>
                  <a:pt x="119906" y="0"/>
                </a:cubicBezTo>
                <a:close/>
              </a:path>
            </a:pathLst>
          </a:custGeom>
          <a:solidFill>
            <a:srgbClr val="B526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3;p42">
            <a:extLst>
              <a:ext uri="{FF2B5EF4-FFF2-40B4-BE49-F238E27FC236}">
                <a16:creationId xmlns:a16="http://schemas.microsoft.com/office/drawing/2014/main" id="{17A09833-035A-1A6B-DD5B-AC2620C970EB}"/>
              </a:ext>
            </a:extLst>
          </p:cNvPr>
          <p:cNvSpPr txBox="1">
            <a:spLocks/>
          </p:cNvSpPr>
          <p:nvPr/>
        </p:nvSpPr>
        <p:spPr>
          <a:xfrm>
            <a:off x="6787130" y="2588851"/>
            <a:ext cx="479100" cy="43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swald"/>
              <a:buNone/>
              <a:defRPr sz="4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2pPr>
            <a:lvl3pPr marR="0" lvl="2"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3pPr>
            <a:lvl4pPr marR="0" lvl="3"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4pPr>
            <a:lvl5pPr marR="0" lvl="4"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5pPr>
            <a:lvl6pPr marR="0" lvl="5"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6pPr>
            <a:lvl7pPr marR="0" lvl="6"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7pPr>
            <a:lvl8pPr marR="0" lvl="7"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8pPr>
            <a:lvl9pPr marR="0" lvl="8" algn="ctr" rtl="0">
              <a:lnSpc>
                <a:spcPct val="100000"/>
              </a:lnSpc>
              <a:spcBef>
                <a:spcPts val="0"/>
              </a:spcBef>
              <a:spcAft>
                <a:spcPts val="0"/>
              </a:spcAft>
              <a:buClr>
                <a:schemeClr val="lt1"/>
              </a:buClr>
              <a:buSzPts val="12000"/>
              <a:buFont typeface="Oswald"/>
              <a:buNone/>
              <a:defRPr sz="12000" b="1" i="0" u="none" strike="noStrike" cap="none">
                <a:solidFill>
                  <a:schemeClr val="lt1"/>
                </a:solidFill>
                <a:latin typeface="Oswald"/>
                <a:ea typeface="Oswald"/>
                <a:cs typeface="Oswald"/>
                <a:sym typeface="Oswald"/>
              </a:defRPr>
            </a:lvl9pPr>
          </a:lstStyle>
          <a:p>
            <a:r>
              <a:rPr lang="en" sz="2400" dirty="0"/>
              <a:t>7</a:t>
            </a:r>
            <a:endParaRPr lang="en" sz="4400" dirty="0"/>
          </a:p>
        </p:txBody>
      </p:sp>
      <p:sp>
        <p:nvSpPr>
          <p:cNvPr id="46" name="Google Shape;373;p42">
            <a:extLst>
              <a:ext uri="{FF2B5EF4-FFF2-40B4-BE49-F238E27FC236}">
                <a16:creationId xmlns:a16="http://schemas.microsoft.com/office/drawing/2014/main" id="{EBB715BB-8AEE-EFE0-D4FF-9983654E4014}"/>
              </a:ext>
            </a:extLst>
          </p:cNvPr>
          <p:cNvSpPr txBox="1">
            <a:spLocks/>
          </p:cNvSpPr>
          <p:nvPr/>
        </p:nvSpPr>
        <p:spPr>
          <a:xfrm>
            <a:off x="1054090" y="3545204"/>
            <a:ext cx="1699201" cy="80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1pPr>
            <a:lvl2pPr marL="914400" marR="0" lvl="1" indent="-330200" algn="l" rtl="0">
              <a:lnSpc>
                <a:spcPct val="115000"/>
              </a:lnSpc>
              <a:spcBef>
                <a:spcPts val="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lt1"/>
              </a:buClr>
              <a:buSzPts val="1600"/>
              <a:buFont typeface="Roboto"/>
              <a:buNone/>
              <a:defRPr sz="1600" b="0" i="0" u="none" strike="noStrike" cap="none">
                <a:solidFill>
                  <a:schemeClr val="lt1"/>
                </a:solidFill>
                <a:latin typeface="Roboto"/>
                <a:ea typeface="Roboto"/>
                <a:cs typeface="Roboto"/>
                <a:sym typeface="Roboto"/>
              </a:defRPr>
            </a:lvl9pPr>
          </a:lstStyle>
          <a:p>
            <a:pPr marL="0" marR="0" lvl="0" indent="0">
              <a:lnSpc>
                <a:spcPct val="107000"/>
              </a:lnSpc>
              <a:spcBef>
                <a:spcPts val="0"/>
              </a:spcBef>
              <a:spcAft>
                <a:spcPts val="800"/>
              </a:spcAft>
            </a:pPr>
            <a:r>
              <a:rPr lang="en-US" sz="1050" dirty="0">
                <a:effectLst/>
                <a:latin typeface="+mj-lt"/>
                <a:ea typeface="Calibri" panose="020F0502020204030204" pitchFamily="34" charset="0"/>
                <a:cs typeface="Times New Roman" panose="02020603050405020304" pitchFamily="18" charset="0"/>
              </a:rPr>
              <a:t>Organizing the list based on several assessment criteria like asset worth and importance of the data in it.</a:t>
            </a:r>
          </a:p>
        </p:txBody>
      </p:sp>
      <p:sp>
        <p:nvSpPr>
          <p:cNvPr id="47" name="Google Shape;373;p42">
            <a:extLst>
              <a:ext uri="{FF2B5EF4-FFF2-40B4-BE49-F238E27FC236}">
                <a16:creationId xmlns:a16="http://schemas.microsoft.com/office/drawing/2014/main" id="{D8B4553D-9E7E-595F-2BD0-D905727BD06A}"/>
              </a:ext>
            </a:extLst>
          </p:cNvPr>
          <p:cNvSpPr txBox="1">
            <a:spLocks/>
          </p:cNvSpPr>
          <p:nvPr/>
        </p:nvSpPr>
        <p:spPr>
          <a:xfrm>
            <a:off x="2237032" y="1422778"/>
            <a:ext cx="1436629" cy="80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1pPr>
            <a:lvl2pPr marL="914400" marR="0" lvl="1" indent="-330200" algn="l" rtl="0">
              <a:lnSpc>
                <a:spcPct val="115000"/>
              </a:lnSpc>
              <a:spcBef>
                <a:spcPts val="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lt1"/>
              </a:buClr>
              <a:buSzPts val="1600"/>
              <a:buFont typeface="Roboto"/>
              <a:buNone/>
              <a:defRPr sz="1600" b="0" i="0" u="none" strike="noStrike" cap="none">
                <a:solidFill>
                  <a:schemeClr val="lt1"/>
                </a:solidFill>
                <a:latin typeface="Roboto"/>
                <a:ea typeface="Roboto"/>
                <a:cs typeface="Roboto"/>
                <a:sym typeface="Roboto"/>
              </a:defRPr>
            </a:lvl9pPr>
          </a:lstStyle>
          <a:p>
            <a:pPr marL="0" indent="0">
              <a:lnSpc>
                <a:spcPct val="107000"/>
              </a:lnSpc>
            </a:pPr>
            <a:r>
              <a:rPr lang="en-US" sz="1050" dirty="0">
                <a:effectLst/>
                <a:latin typeface="+mj-lt"/>
                <a:ea typeface="Calibri" panose="020F0502020204030204" pitchFamily="34" charset="0"/>
                <a:cs typeface="Times New Roman" panose="02020603050405020304" pitchFamily="18" charset="0"/>
              </a:rPr>
              <a:t>Identifying vulnerabilities, risks and threats for each asset.</a:t>
            </a:r>
          </a:p>
        </p:txBody>
      </p:sp>
      <p:sp>
        <p:nvSpPr>
          <p:cNvPr id="48" name="Google Shape;373;p42">
            <a:extLst>
              <a:ext uri="{FF2B5EF4-FFF2-40B4-BE49-F238E27FC236}">
                <a16:creationId xmlns:a16="http://schemas.microsoft.com/office/drawing/2014/main" id="{93E0F48A-2837-8573-926E-1B14481067DB}"/>
              </a:ext>
            </a:extLst>
          </p:cNvPr>
          <p:cNvSpPr txBox="1">
            <a:spLocks/>
          </p:cNvSpPr>
          <p:nvPr/>
        </p:nvSpPr>
        <p:spPr>
          <a:xfrm>
            <a:off x="3095645" y="3581042"/>
            <a:ext cx="1699201" cy="80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1pPr>
            <a:lvl2pPr marL="914400" marR="0" lvl="1" indent="-330200" algn="l" rtl="0">
              <a:lnSpc>
                <a:spcPct val="115000"/>
              </a:lnSpc>
              <a:spcBef>
                <a:spcPts val="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lt1"/>
              </a:buClr>
              <a:buSzPts val="1600"/>
              <a:buFont typeface="Roboto"/>
              <a:buNone/>
              <a:defRPr sz="1600" b="0" i="0" u="none" strike="noStrike" cap="none">
                <a:solidFill>
                  <a:schemeClr val="lt1"/>
                </a:solidFill>
                <a:latin typeface="Roboto"/>
                <a:ea typeface="Roboto"/>
                <a:cs typeface="Roboto"/>
                <a:sym typeface="Roboto"/>
              </a:defRPr>
            </a:lvl9pPr>
          </a:lstStyle>
          <a:p>
            <a:pPr marL="0" indent="0">
              <a:lnSpc>
                <a:spcPct val="107000"/>
              </a:lnSpc>
            </a:pPr>
            <a:r>
              <a:rPr lang="en-US" sz="1050" dirty="0">
                <a:latin typeface="+mj-lt"/>
                <a:ea typeface="Calibri" panose="020F0502020204030204" pitchFamily="34" charset="0"/>
                <a:cs typeface="Times New Roman" panose="02020603050405020304" pitchFamily="18" charset="0"/>
              </a:rPr>
              <a:t>P</a:t>
            </a:r>
            <a:r>
              <a:rPr lang="en-US" sz="1050" dirty="0">
                <a:effectLst/>
                <a:latin typeface="+mj-lt"/>
                <a:ea typeface="Calibri" panose="020F0502020204030204" pitchFamily="34" charset="0"/>
                <a:cs typeface="Times New Roman" panose="02020603050405020304" pitchFamily="18" charset="0"/>
              </a:rPr>
              <a:t>rioritizing vulnerabilities, risks and threats depending on severity of threats and how vital the assets are.</a:t>
            </a:r>
          </a:p>
          <a:p>
            <a:pPr marL="0" indent="0">
              <a:lnSpc>
                <a:spcPct val="107000"/>
              </a:lnSpc>
            </a:pPr>
            <a:endParaRPr lang="en-US" sz="1050" dirty="0">
              <a:latin typeface="+mj-lt"/>
              <a:ea typeface="Calibri" panose="020F0502020204030204" pitchFamily="34" charset="0"/>
              <a:cs typeface="Times New Roman" panose="02020603050405020304" pitchFamily="18" charset="0"/>
            </a:endParaRPr>
          </a:p>
        </p:txBody>
      </p:sp>
      <p:sp>
        <p:nvSpPr>
          <p:cNvPr id="49" name="Google Shape;373;p42">
            <a:extLst>
              <a:ext uri="{FF2B5EF4-FFF2-40B4-BE49-F238E27FC236}">
                <a16:creationId xmlns:a16="http://schemas.microsoft.com/office/drawing/2014/main" id="{B03748E2-E83A-1649-65F5-A92A8E669092}"/>
              </a:ext>
            </a:extLst>
          </p:cNvPr>
          <p:cNvSpPr txBox="1">
            <a:spLocks/>
          </p:cNvSpPr>
          <p:nvPr/>
        </p:nvSpPr>
        <p:spPr>
          <a:xfrm>
            <a:off x="4251370" y="1423006"/>
            <a:ext cx="1436629" cy="80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1pPr>
            <a:lvl2pPr marL="914400" marR="0" lvl="1" indent="-330200" algn="l" rtl="0">
              <a:lnSpc>
                <a:spcPct val="115000"/>
              </a:lnSpc>
              <a:spcBef>
                <a:spcPts val="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lt1"/>
              </a:buClr>
              <a:buSzPts val="1600"/>
              <a:buFont typeface="Roboto"/>
              <a:buNone/>
              <a:defRPr sz="1600" b="0" i="0" u="none" strike="noStrike" cap="none">
                <a:solidFill>
                  <a:schemeClr val="lt1"/>
                </a:solidFill>
                <a:latin typeface="Roboto"/>
                <a:ea typeface="Roboto"/>
                <a:cs typeface="Roboto"/>
                <a:sym typeface="Roboto"/>
              </a:defRPr>
            </a:lvl9pPr>
          </a:lstStyle>
          <a:p>
            <a:pPr marL="0" marR="0" lvl="0" indent="0">
              <a:lnSpc>
                <a:spcPct val="107000"/>
              </a:lnSpc>
              <a:spcBef>
                <a:spcPts val="0"/>
              </a:spcBef>
              <a:spcAft>
                <a:spcPts val="0"/>
              </a:spcAft>
            </a:pPr>
            <a:r>
              <a:rPr lang="en-US" sz="1050" dirty="0">
                <a:effectLst/>
                <a:latin typeface="+mj-lt"/>
                <a:ea typeface="Calibri" panose="020F0502020204030204" pitchFamily="34" charset="0"/>
                <a:cs typeface="Times New Roman" panose="02020603050405020304" pitchFamily="18" charset="0"/>
              </a:rPr>
              <a:t>Identifying the consequences of each threat.</a:t>
            </a:r>
          </a:p>
        </p:txBody>
      </p:sp>
      <p:sp>
        <p:nvSpPr>
          <p:cNvPr id="50" name="Google Shape;373;p42">
            <a:extLst>
              <a:ext uri="{FF2B5EF4-FFF2-40B4-BE49-F238E27FC236}">
                <a16:creationId xmlns:a16="http://schemas.microsoft.com/office/drawing/2014/main" id="{D387D659-95DA-3EE4-30B4-FD21B0510228}"/>
              </a:ext>
            </a:extLst>
          </p:cNvPr>
          <p:cNvSpPr txBox="1">
            <a:spLocks/>
          </p:cNvSpPr>
          <p:nvPr/>
        </p:nvSpPr>
        <p:spPr>
          <a:xfrm>
            <a:off x="5283483" y="3381190"/>
            <a:ext cx="1436629" cy="80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1pPr>
            <a:lvl2pPr marL="914400" marR="0" lvl="1" indent="-330200" algn="l" rtl="0">
              <a:lnSpc>
                <a:spcPct val="115000"/>
              </a:lnSpc>
              <a:spcBef>
                <a:spcPts val="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lt1"/>
              </a:buClr>
              <a:buSzPts val="1600"/>
              <a:buFont typeface="Roboto"/>
              <a:buNone/>
              <a:defRPr sz="1600" b="0" i="0" u="none" strike="noStrike" cap="none">
                <a:solidFill>
                  <a:schemeClr val="lt1"/>
                </a:solidFill>
                <a:latin typeface="Roboto"/>
                <a:ea typeface="Roboto"/>
                <a:cs typeface="Roboto"/>
                <a:sym typeface="Roboto"/>
              </a:defRPr>
            </a:lvl9pPr>
          </a:lstStyle>
          <a:p>
            <a:pPr marL="0" marR="0" lvl="0" indent="0">
              <a:lnSpc>
                <a:spcPct val="107000"/>
              </a:lnSpc>
              <a:spcBef>
                <a:spcPts val="0"/>
              </a:spcBef>
              <a:spcAft>
                <a:spcPts val="0"/>
              </a:spcAft>
            </a:pPr>
            <a:r>
              <a:rPr lang="en-US" sz="1050" dirty="0">
                <a:effectLst/>
                <a:latin typeface="+mj-lt"/>
                <a:ea typeface="Calibri" panose="020F0502020204030204" pitchFamily="34" charset="0"/>
                <a:cs typeface="Times New Roman" panose="02020603050405020304" pitchFamily="18" charset="0"/>
              </a:rPr>
              <a:t>Discovering the company's minimal tolerance limit to being vulnerable.</a:t>
            </a:r>
          </a:p>
        </p:txBody>
      </p:sp>
      <p:sp>
        <p:nvSpPr>
          <p:cNvPr id="51" name="Google Shape;373;p42">
            <a:extLst>
              <a:ext uri="{FF2B5EF4-FFF2-40B4-BE49-F238E27FC236}">
                <a16:creationId xmlns:a16="http://schemas.microsoft.com/office/drawing/2014/main" id="{195C471C-FE37-E319-9E62-44B6E8AF71CB}"/>
              </a:ext>
            </a:extLst>
          </p:cNvPr>
          <p:cNvSpPr txBox="1">
            <a:spLocks/>
          </p:cNvSpPr>
          <p:nvPr/>
        </p:nvSpPr>
        <p:spPr>
          <a:xfrm>
            <a:off x="6319256" y="1428757"/>
            <a:ext cx="1436629" cy="80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1pPr>
            <a:lvl2pPr marL="914400" marR="0" lvl="1" indent="-330200" algn="l" rtl="0">
              <a:lnSpc>
                <a:spcPct val="115000"/>
              </a:lnSpc>
              <a:spcBef>
                <a:spcPts val="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lt1"/>
              </a:buClr>
              <a:buSzPts val="1600"/>
              <a:buFont typeface="Roboto"/>
              <a:buNone/>
              <a:defRPr sz="1600" b="0" i="0" u="none" strike="noStrike" cap="none">
                <a:solidFill>
                  <a:schemeClr val="lt1"/>
                </a:solidFill>
                <a:latin typeface="Roboto"/>
                <a:ea typeface="Roboto"/>
                <a:cs typeface="Roboto"/>
                <a:sym typeface="Roboto"/>
              </a:defRPr>
            </a:lvl9pPr>
          </a:lstStyle>
          <a:p>
            <a:pPr marL="0" marR="0" lvl="0" indent="0">
              <a:lnSpc>
                <a:spcPct val="107000"/>
              </a:lnSpc>
              <a:spcBef>
                <a:spcPts val="0"/>
              </a:spcBef>
              <a:spcAft>
                <a:spcPts val="0"/>
              </a:spcAft>
            </a:pPr>
            <a:r>
              <a:rPr lang="en-US" sz="1050" dirty="0">
                <a:effectLst/>
                <a:latin typeface="+mj-lt"/>
                <a:ea typeface="Calibri" panose="020F0502020204030204" pitchFamily="34" charset="0"/>
                <a:cs typeface="Times New Roman" panose="02020603050405020304" pitchFamily="18" charset="0"/>
              </a:rPr>
              <a:t>Deciding on which threats to mitigate, defer, accept and transfer.</a:t>
            </a:r>
          </a:p>
        </p:txBody>
      </p:sp>
      <p:sp>
        <p:nvSpPr>
          <p:cNvPr id="52" name="Google Shape;373;p42">
            <a:extLst>
              <a:ext uri="{FF2B5EF4-FFF2-40B4-BE49-F238E27FC236}">
                <a16:creationId xmlns:a16="http://schemas.microsoft.com/office/drawing/2014/main" id="{933F48BD-5313-0163-0FF7-120A864843D2}"/>
              </a:ext>
            </a:extLst>
          </p:cNvPr>
          <p:cNvSpPr txBox="1">
            <a:spLocks/>
          </p:cNvSpPr>
          <p:nvPr/>
        </p:nvSpPr>
        <p:spPr>
          <a:xfrm>
            <a:off x="7156568" y="3475746"/>
            <a:ext cx="1773569" cy="80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1pPr>
            <a:lvl2pPr marL="914400" marR="0" lvl="1" indent="-330200" algn="l" rtl="0">
              <a:lnSpc>
                <a:spcPct val="115000"/>
              </a:lnSpc>
              <a:spcBef>
                <a:spcPts val="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lt1"/>
              </a:buClr>
              <a:buSzPts val="1600"/>
              <a:buFont typeface="Roboto"/>
              <a:buNone/>
              <a:defRPr sz="1600" b="0" i="0" u="none" strike="noStrike" cap="none">
                <a:solidFill>
                  <a:schemeClr val="lt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lt1"/>
              </a:buClr>
              <a:buSzPts val="1600"/>
              <a:buFont typeface="Roboto"/>
              <a:buNone/>
              <a:defRPr sz="1600" b="0" i="0" u="none" strike="noStrike" cap="none">
                <a:solidFill>
                  <a:schemeClr val="lt1"/>
                </a:solidFill>
                <a:latin typeface="Roboto"/>
                <a:ea typeface="Roboto"/>
                <a:cs typeface="Roboto"/>
                <a:sym typeface="Roboto"/>
              </a:defRPr>
            </a:lvl9pPr>
          </a:lstStyle>
          <a:p>
            <a:pPr marL="0" indent="0">
              <a:lnSpc>
                <a:spcPct val="107000"/>
              </a:lnSpc>
            </a:pPr>
            <a:r>
              <a:rPr lang="en-US" sz="1050" dirty="0">
                <a:effectLst/>
                <a:latin typeface="+mj-lt"/>
                <a:ea typeface="Calibri" panose="020F0502020204030204" pitchFamily="34" charset="0"/>
                <a:cs typeface="Times New Roman" panose="02020603050405020304" pitchFamily="18" charset="0"/>
              </a:rPr>
              <a:t>Determining the administrative, technical, and physical controls applied on the assets whose threats are to be mitigated.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F821D9C-9A6C-89E4-9A7F-A007D228DFAC}"/>
              </a:ext>
            </a:extLst>
          </p:cNvPr>
          <p:cNvGraphicFramePr>
            <a:graphicFrameLocks noGrp="1"/>
          </p:cNvGraphicFramePr>
          <p:nvPr>
            <p:extLst>
              <p:ext uri="{D42A27DB-BD31-4B8C-83A1-F6EECF244321}">
                <p14:modId xmlns:p14="http://schemas.microsoft.com/office/powerpoint/2010/main" val="555008967"/>
              </p:ext>
            </p:extLst>
          </p:nvPr>
        </p:nvGraphicFramePr>
        <p:xfrm>
          <a:off x="297193" y="362259"/>
          <a:ext cx="8507759" cy="4404949"/>
        </p:xfrm>
        <a:graphic>
          <a:graphicData uri="http://schemas.openxmlformats.org/drawingml/2006/table">
            <a:tbl>
              <a:tblPr firstRow="1" firstCol="1" bandRow="1">
                <a:tableStyleId>{5FD0F851-EC5A-4D38-B0AD-8093EC10F338}</a:tableStyleId>
              </a:tblPr>
              <a:tblGrid>
                <a:gridCol w="2228224">
                  <a:extLst>
                    <a:ext uri="{9D8B030D-6E8A-4147-A177-3AD203B41FA5}">
                      <a16:colId xmlns:a16="http://schemas.microsoft.com/office/drawing/2014/main" val="1914232222"/>
                    </a:ext>
                  </a:extLst>
                </a:gridCol>
                <a:gridCol w="4469027">
                  <a:extLst>
                    <a:ext uri="{9D8B030D-6E8A-4147-A177-3AD203B41FA5}">
                      <a16:colId xmlns:a16="http://schemas.microsoft.com/office/drawing/2014/main" val="2380298027"/>
                    </a:ext>
                  </a:extLst>
                </a:gridCol>
                <a:gridCol w="1810508">
                  <a:extLst>
                    <a:ext uri="{9D8B030D-6E8A-4147-A177-3AD203B41FA5}">
                      <a16:colId xmlns:a16="http://schemas.microsoft.com/office/drawing/2014/main" val="4045829590"/>
                    </a:ext>
                  </a:extLst>
                </a:gridCol>
              </a:tblGrid>
              <a:tr h="540749">
                <a:tc>
                  <a:txBody>
                    <a:bodyPr/>
                    <a:lstStyle/>
                    <a:p>
                      <a:pPr marL="0" marR="0" algn="ctr">
                        <a:spcBef>
                          <a:spcPts val="0"/>
                        </a:spcBef>
                        <a:spcAft>
                          <a:spcPts val="0"/>
                        </a:spcAft>
                      </a:pPr>
                      <a:r>
                        <a:rPr lang="en-US" sz="1000" b="0" dirty="0">
                          <a:solidFill>
                            <a:schemeClr val="bg1"/>
                          </a:solidFill>
                          <a:effectLst/>
                        </a:rPr>
                        <a:t>Asset ID</a:t>
                      </a:r>
                      <a:endParaRPr lang="en-US"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010" marR="67010" marT="0" marB="0" anchor="ctr"/>
                </a:tc>
                <a:tc>
                  <a:txBody>
                    <a:bodyPr/>
                    <a:lstStyle/>
                    <a:p>
                      <a:pPr marL="0" marR="0" algn="ctr">
                        <a:spcBef>
                          <a:spcPts val="0"/>
                        </a:spcBef>
                        <a:spcAft>
                          <a:spcPts val="0"/>
                        </a:spcAft>
                      </a:pPr>
                      <a:r>
                        <a:rPr lang="en-US" sz="1000" b="0" dirty="0">
                          <a:solidFill>
                            <a:schemeClr val="bg1"/>
                          </a:solidFill>
                          <a:effectLst/>
                        </a:rPr>
                        <a:t>Rationale for Selection</a:t>
                      </a:r>
                      <a:endParaRPr lang="en-US"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010" marR="67010" marT="0" marB="0" anchor="ctr"/>
                </a:tc>
                <a:tc>
                  <a:txBody>
                    <a:bodyPr/>
                    <a:lstStyle/>
                    <a:p>
                      <a:pPr marL="0" marR="0" algn="ctr">
                        <a:spcBef>
                          <a:spcPts val="0"/>
                        </a:spcBef>
                        <a:spcAft>
                          <a:spcPts val="0"/>
                        </a:spcAft>
                      </a:pPr>
                      <a:r>
                        <a:rPr lang="en-US"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Most Important Security Requirement</a:t>
                      </a:r>
                    </a:p>
                  </a:txBody>
                  <a:tcPr marL="67010" marR="67010" marT="0" marB="0" anchor="ctr"/>
                </a:tc>
                <a:extLst>
                  <a:ext uri="{0D108BD9-81ED-4DB2-BD59-A6C34878D82A}">
                    <a16:rowId xmlns:a16="http://schemas.microsoft.com/office/drawing/2014/main" val="2005597775"/>
                  </a:ext>
                </a:extLst>
              </a:tr>
              <a:tr h="465455">
                <a:tc>
                  <a:txBody>
                    <a:bodyPr/>
                    <a:lstStyle/>
                    <a:p>
                      <a:pPr marL="0" marR="0">
                        <a:spcBef>
                          <a:spcPts val="0"/>
                        </a:spcBef>
                        <a:spcAft>
                          <a:spcPts val="0"/>
                        </a:spcAft>
                      </a:pPr>
                      <a:r>
                        <a:rPr lang="en-US" sz="1000" b="0" dirty="0">
                          <a:solidFill>
                            <a:schemeClr val="bg1"/>
                          </a:solidFill>
                          <a:effectLst/>
                        </a:rPr>
                        <a:t>BSS-0001: Antivirus Software</a:t>
                      </a:r>
                      <a:endParaRPr lang="en-US"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010" marR="67010" marT="0" marB="0" anchor="ctr"/>
                </a:tc>
                <a:tc>
                  <a:txBody>
                    <a:bodyPr/>
                    <a:lstStyle/>
                    <a:p>
                      <a:pPr marL="0" marR="0" algn="l">
                        <a:spcBef>
                          <a:spcPts val="0"/>
                        </a:spcBef>
                        <a:spcAft>
                          <a:spcPts val="0"/>
                        </a:spcAft>
                      </a:pPr>
                      <a:r>
                        <a:rPr lang="en-US" sz="1000" b="0" dirty="0">
                          <a:solidFill>
                            <a:schemeClr val="bg1"/>
                          </a:solidFill>
                          <a:effectLst/>
                        </a:rPr>
                        <a:t>Antivirus protection is crucial to prevent the corruption of data and to protect computer systems from cyber threats.</a:t>
                      </a:r>
                      <a:endParaRPr lang="en-US"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010" marR="67010" marT="0" marB="0" anchor="ctr"/>
                </a:tc>
                <a:tc>
                  <a:txBody>
                    <a:bodyPr/>
                    <a:lstStyle/>
                    <a:p>
                      <a:pPr marL="0" marR="0">
                        <a:spcBef>
                          <a:spcPts val="0"/>
                        </a:spcBef>
                        <a:spcAft>
                          <a:spcPts val="0"/>
                        </a:spcAft>
                      </a:pPr>
                      <a:r>
                        <a:rPr lang="en-US" sz="1000" b="0" dirty="0">
                          <a:solidFill>
                            <a:schemeClr val="bg1"/>
                          </a:solidFill>
                          <a:effectLst/>
                          <a:latin typeface="+mn-lt"/>
                          <a:ea typeface="Times New Roman" panose="02020603050405020304" pitchFamily="18" charset="0"/>
                          <a:cs typeface="Times New Roman" panose="02020603050405020304" pitchFamily="18" charset="0"/>
                        </a:rPr>
                        <a:t>Availability</a:t>
                      </a:r>
                    </a:p>
                  </a:txBody>
                  <a:tcPr marL="67010" marR="67010" marT="0" marB="0" anchor="ctr"/>
                </a:tc>
                <a:extLst>
                  <a:ext uri="{0D108BD9-81ED-4DB2-BD59-A6C34878D82A}">
                    <a16:rowId xmlns:a16="http://schemas.microsoft.com/office/drawing/2014/main" val="1724982238"/>
                  </a:ext>
                </a:extLst>
              </a:tr>
              <a:tr h="458610">
                <a:tc>
                  <a:txBody>
                    <a:bodyPr/>
                    <a:lstStyle/>
                    <a:p>
                      <a:pPr marL="0" marR="0">
                        <a:spcBef>
                          <a:spcPts val="0"/>
                        </a:spcBef>
                        <a:spcAft>
                          <a:spcPts val="0"/>
                        </a:spcAft>
                      </a:pPr>
                      <a:r>
                        <a:rPr lang="en-US" sz="1000" b="0" dirty="0">
                          <a:solidFill>
                            <a:schemeClr val="bg1"/>
                          </a:solidFill>
                          <a:effectLst/>
                        </a:rPr>
                        <a:t>BSS-0002: Cloud Backup System</a:t>
                      </a:r>
                      <a:endParaRPr lang="en-US"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010" marR="67010" marT="0" marB="0" anchor="ctr"/>
                </a:tc>
                <a:tc>
                  <a:txBody>
                    <a:bodyPr/>
                    <a:lstStyle/>
                    <a:p>
                      <a:pPr marL="0" marR="0" algn="l">
                        <a:spcBef>
                          <a:spcPts val="0"/>
                        </a:spcBef>
                        <a:spcAft>
                          <a:spcPts val="0"/>
                        </a:spcAft>
                      </a:pPr>
                      <a:r>
                        <a:rPr lang="en-US" sz="1000" b="0" dirty="0">
                          <a:solidFill>
                            <a:schemeClr val="bg1"/>
                          </a:solidFill>
                          <a:effectLst/>
                        </a:rPr>
                        <a:t>Data backups guarantee that the company has a restorable copy of all the data of the company.</a:t>
                      </a:r>
                      <a:endParaRPr lang="en-US"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010" marR="67010" marT="0" marB="0" anchor="ctr"/>
                </a:tc>
                <a:tc>
                  <a:txBody>
                    <a:bodyPr/>
                    <a:lstStyle/>
                    <a:p>
                      <a:pPr marL="0" marR="0">
                        <a:spcBef>
                          <a:spcPts val="0"/>
                        </a:spcBef>
                        <a:spcAft>
                          <a:spcPts val="0"/>
                        </a:spcAft>
                      </a:pPr>
                      <a:r>
                        <a:rPr lang="en-US" sz="1000" b="0" dirty="0">
                          <a:solidFill>
                            <a:schemeClr val="bg1"/>
                          </a:solidFill>
                          <a:effectLst/>
                          <a:latin typeface="+mn-lt"/>
                          <a:ea typeface="Times New Roman" panose="02020603050405020304" pitchFamily="18" charset="0"/>
                          <a:cs typeface="Times New Roman" panose="02020603050405020304" pitchFamily="18" charset="0"/>
                        </a:rPr>
                        <a:t>Integrity</a:t>
                      </a:r>
                    </a:p>
                  </a:txBody>
                  <a:tcPr marL="67010" marR="67010" marT="0" marB="0" anchor="ctr"/>
                </a:tc>
                <a:extLst>
                  <a:ext uri="{0D108BD9-81ED-4DB2-BD59-A6C34878D82A}">
                    <a16:rowId xmlns:a16="http://schemas.microsoft.com/office/drawing/2014/main" val="2034108991"/>
                  </a:ext>
                </a:extLst>
              </a:tr>
              <a:tr h="376471">
                <a:tc>
                  <a:txBody>
                    <a:bodyPr/>
                    <a:lstStyle/>
                    <a:p>
                      <a:pPr marL="0" marR="0">
                        <a:spcBef>
                          <a:spcPts val="0"/>
                        </a:spcBef>
                        <a:spcAft>
                          <a:spcPts val="0"/>
                        </a:spcAft>
                      </a:pPr>
                      <a:r>
                        <a:rPr lang="en-US" sz="1000" b="0" dirty="0">
                          <a:solidFill>
                            <a:schemeClr val="bg1"/>
                          </a:solidFill>
                          <a:effectLst/>
                        </a:rPr>
                        <a:t>BSS-0003: Employee Data</a:t>
                      </a:r>
                      <a:endParaRPr lang="en-US"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010" marR="67010" marT="0" marB="0" anchor="ctr"/>
                </a:tc>
                <a:tc>
                  <a:txBody>
                    <a:bodyPr/>
                    <a:lstStyle/>
                    <a:p>
                      <a:pPr marL="0" marR="0" algn="l">
                        <a:spcBef>
                          <a:spcPts val="0"/>
                        </a:spcBef>
                        <a:spcAft>
                          <a:spcPts val="0"/>
                        </a:spcAft>
                      </a:pPr>
                      <a:r>
                        <a:rPr lang="en-US" sz="1000" b="0" dirty="0">
                          <a:solidFill>
                            <a:schemeClr val="bg1"/>
                          </a:solidFill>
                          <a:effectLst/>
                        </a:rPr>
                        <a:t>Employee data offers a non-biased view of an employee’s work history.</a:t>
                      </a:r>
                      <a:endParaRPr lang="en-US"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010" marR="67010" marT="0" marB="0" anchor="ctr"/>
                </a:tc>
                <a:tc>
                  <a:txBody>
                    <a:bodyPr/>
                    <a:lstStyle/>
                    <a:p>
                      <a:pPr marL="0" marR="0">
                        <a:spcBef>
                          <a:spcPts val="0"/>
                        </a:spcBef>
                        <a:spcAft>
                          <a:spcPts val="0"/>
                        </a:spcAft>
                      </a:pPr>
                      <a:r>
                        <a:rPr lang="en-US" sz="1000" b="0" dirty="0">
                          <a:solidFill>
                            <a:schemeClr val="bg1"/>
                          </a:solidFill>
                          <a:effectLst/>
                          <a:latin typeface="+mn-lt"/>
                          <a:ea typeface="Times New Roman" panose="02020603050405020304" pitchFamily="18" charset="0"/>
                          <a:cs typeface="Times New Roman" panose="02020603050405020304" pitchFamily="18" charset="0"/>
                        </a:rPr>
                        <a:t>Confidentiality</a:t>
                      </a:r>
                    </a:p>
                  </a:txBody>
                  <a:tcPr marL="67010" marR="67010" marT="0" marB="0" anchor="ctr"/>
                </a:tc>
                <a:extLst>
                  <a:ext uri="{0D108BD9-81ED-4DB2-BD59-A6C34878D82A}">
                    <a16:rowId xmlns:a16="http://schemas.microsoft.com/office/drawing/2014/main" val="1417012313"/>
                  </a:ext>
                </a:extLst>
              </a:tr>
              <a:tr h="355937">
                <a:tc>
                  <a:txBody>
                    <a:bodyPr/>
                    <a:lstStyle/>
                    <a:p>
                      <a:pPr marL="0" marR="0">
                        <a:spcBef>
                          <a:spcPts val="0"/>
                        </a:spcBef>
                        <a:spcAft>
                          <a:spcPts val="0"/>
                        </a:spcAft>
                      </a:pPr>
                      <a:r>
                        <a:rPr lang="en-US" sz="1000" b="0">
                          <a:solidFill>
                            <a:schemeClr val="bg1"/>
                          </a:solidFill>
                          <a:effectLst/>
                        </a:rPr>
                        <a:t>BSS-0004: Fingerprint Scanner</a:t>
                      </a:r>
                      <a:endParaRPr lang="en-US" sz="10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010" marR="67010" marT="0" marB="0" anchor="ctr"/>
                </a:tc>
                <a:tc>
                  <a:txBody>
                    <a:bodyPr/>
                    <a:lstStyle/>
                    <a:p>
                      <a:pPr marL="0" marR="0" algn="l">
                        <a:spcBef>
                          <a:spcPts val="0"/>
                        </a:spcBef>
                        <a:spcAft>
                          <a:spcPts val="0"/>
                        </a:spcAft>
                      </a:pPr>
                      <a:r>
                        <a:rPr lang="en-US" sz="1000" b="0" dirty="0">
                          <a:solidFill>
                            <a:schemeClr val="bg1"/>
                          </a:solidFill>
                          <a:effectLst/>
                        </a:rPr>
                        <a:t>Fingerprint scanners identify and authenticate an employee.</a:t>
                      </a:r>
                      <a:endParaRPr lang="en-US"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010" marR="67010" marT="0" marB="0" anchor="ctr"/>
                </a:tc>
                <a:tc>
                  <a:txBody>
                    <a:bodyPr/>
                    <a:lstStyle/>
                    <a:p>
                      <a:pPr marL="0" marR="0">
                        <a:spcBef>
                          <a:spcPts val="0"/>
                        </a:spcBef>
                        <a:spcAft>
                          <a:spcPts val="0"/>
                        </a:spcAft>
                      </a:pPr>
                      <a:r>
                        <a:rPr lang="en-US" sz="1000" b="0" dirty="0">
                          <a:solidFill>
                            <a:schemeClr val="bg1"/>
                          </a:solidFill>
                          <a:effectLst/>
                          <a:latin typeface="+mn-lt"/>
                          <a:ea typeface="Times New Roman" panose="02020603050405020304" pitchFamily="18" charset="0"/>
                          <a:cs typeface="Times New Roman" panose="02020603050405020304" pitchFamily="18" charset="0"/>
                        </a:rPr>
                        <a:t>Availability</a:t>
                      </a:r>
                    </a:p>
                  </a:txBody>
                  <a:tcPr marL="67010" marR="67010" marT="0" marB="0" anchor="ctr"/>
                </a:tc>
                <a:extLst>
                  <a:ext uri="{0D108BD9-81ED-4DB2-BD59-A6C34878D82A}">
                    <a16:rowId xmlns:a16="http://schemas.microsoft.com/office/drawing/2014/main" val="4143618228"/>
                  </a:ext>
                </a:extLst>
              </a:tr>
              <a:tr h="362783">
                <a:tc>
                  <a:txBody>
                    <a:bodyPr/>
                    <a:lstStyle/>
                    <a:p>
                      <a:pPr marL="0" marR="0">
                        <a:spcBef>
                          <a:spcPts val="0"/>
                        </a:spcBef>
                        <a:spcAft>
                          <a:spcPts val="0"/>
                        </a:spcAft>
                      </a:pPr>
                      <a:r>
                        <a:rPr lang="en-US" sz="1000" b="0">
                          <a:solidFill>
                            <a:schemeClr val="bg1"/>
                          </a:solidFill>
                          <a:effectLst/>
                        </a:rPr>
                        <a:t>BSS-0005: IDE</a:t>
                      </a:r>
                      <a:endParaRPr lang="en-US" sz="10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010" marR="67010" marT="0" marB="0" anchor="ctr"/>
                </a:tc>
                <a:tc>
                  <a:txBody>
                    <a:bodyPr/>
                    <a:lstStyle/>
                    <a:p>
                      <a:pPr marL="0" marR="0" algn="l">
                        <a:spcBef>
                          <a:spcPts val="0"/>
                        </a:spcBef>
                        <a:spcAft>
                          <a:spcPts val="0"/>
                        </a:spcAft>
                      </a:pPr>
                      <a:r>
                        <a:rPr lang="en-US" sz="1000" b="0" dirty="0">
                          <a:solidFill>
                            <a:schemeClr val="bg1"/>
                          </a:solidFill>
                          <a:effectLst/>
                        </a:rPr>
                        <a:t>IDE streamlines and maintains the development/creation process.</a:t>
                      </a:r>
                      <a:endParaRPr lang="en-US"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010" marR="67010" marT="0" marB="0" anchor="ctr"/>
                </a:tc>
                <a:tc>
                  <a:txBody>
                    <a:bodyPr/>
                    <a:lstStyle/>
                    <a:p>
                      <a:pPr marL="0" marR="0">
                        <a:spcBef>
                          <a:spcPts val="0"/>
                        </a:spcBef>
                        <a:spcAft>
                          <a:spcPts val="0"/>
                        </a:spcAft>
                      </a:pPr>
                      <a:r>
                        <a:rPr lang="en-US" sz="1000" b="0" dirty="0">
                          <a:solidFill>
                            <a:schemeClr val="bg1"/>
                          </a:solidFill>
                          <a:effectLst/>
                          <a:latin typeface="+mn-lt"/>
                          <a:ea typeface="Times New Roman" panose="02020603050405020304" pitchFamily="18" charset="0"/>
                          <a:cs typeface="Times New Roman" panose="02020603050405020304" pitchFamily="18" charset="0"/>
                        </a:rPr>
                        <a:t>Integrity</a:t>
                      </a:r>
                    </a:p>
                  </a:txBody>
                  <a:tcPr marL="67010" marR="67010" marT="0" marB="0" anchor="ctr"/>
                </a:tc>
                <a:extLst>
                  <a:ext uri="{0D108BD9-81ED-4DB2-BD59-A6C34878D82A}">
                    <a16:rowId xmlns:a16="http://schemas.microsoft.com/office/drawing/2014/main" val="3854236913"/>
                  </a:ext>
                </a:extLst>
              </a:tr>
              <a:tr h="510181">
                <a:tc>
                  <a:txBody>
                    <a:bodyPr/>
                    <a:lstStyle/>
                    <a:p>
                      <a:pPr marL="0" marR="0">
                        <a:spcBef>
                          <a:spcPts val="0"/>
                        </a:spcBef>
                        <a:spcAft>
                          <a:spcPts val="0"/>
                        </a:spcAft>
                      </a:pPr>
                      <a:r>
                        <a:rPr lang="en-US" sz="1000" b="0" dirty="0">
                          <a:solidFill>
                            <a:schemeClr val="bg1"/>
                          </a:solidFill>
                          <a:effectLst/>
                        </a:rPr>
                        <a:t>BSS-0006: NoSQL Database</a:t>
                      </a:r>
                      <a:endParaRPr lang="en-US"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010" marR="67010" marT="0" marB="0" anchor="ctr"/>
                </a:tc>
                <a:tc>
                  <a:txBody>
                    <a:bodyPr/>
                    <a:lstStyle/>
                    <a:p>
                      <a:pPr marL="0" marR="0" algn="l">
                        <a:spcBef>
                          <a:spcPts val="0"/>
                        </a:spcBef>
                        <a:spcAft>
                          <a:spcPts val="0"/>
                        </a:spcAft>
                      </a:pPr>
                      <a:r>
                        <a:rPr lang="en-US" sz="1000" b="0" dirty="0">
                          <a:solidFill>
                            <a:schemeClr val="bg1"/>
                          </a:solidFill>
                          <a:effectLst/>
                        </a:rPr>
                        <a:t>NoSQL databases are essential because they provide a centralized system to store all the information in documents rather than relational tables.</a:t>
                      </a:r>
                      <a:endParaRPr lang="en-US"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010" marR="67010" marT="0" marB="0" anchor="ctr"/>
                </a:tc>
                <a:tc>
                  <a:txBody>
                    <a:bodyPr/>
                    <a:lstStyle/>
                    <a:p>
                      <a:pPr marL="0" marR="0">
                        <a:spcBef>
                          <a:spcPts val="0"/>
                        </a:spcBef>
                        <a:spcAft>
                          <a:spcPts val="0"/>
                        </a:spcAft>
                      </a:pPr>
                      <a:r>
                        <a:rPr lang="en-US" sz="1000" b="0" dirty="0">
                          <a:solidFill>
                            <a:schemeClr val="bg1"/>
                          </a:solidFill>
                          <a:effectLst/>
                          <a:latin typeface="+mn-lt"/>
                          <a:ea typeface="Times New Roman" panose="02020603050405020304" pitchFamily="18" charset="0"/>
                          <a:cs typeface="Times New Roman" panose="02020603050405020304" pitchFamily="18" charset="0"/>
                        </a:rPr>
                        <a:t>Availability</a:t>
                      </a:r>
                    </a:p>
                  </a:txBody>
                  <a:tcPr marL="67010" marR="67010" marT="0" marB="0" anchor="ctr"/>
                </a:tc>
                <a:extLst>
                  <a:ext uri="{0D108BD9-81ED-4DB2-BD59-A6C34878D82A}">
                    <a16:rowId xmlns:a16="http://schemas.microsoft.com/office/drawing/2014/main" val="419237544"/>
                  </a:ext>
                </a:extLst>
              </a:tr>
              <a:tr h="403851">
                <a:tc>
                  <a:txBody>
                    <a:bodyPr/>
                    <a:lstStyle/>
                    <a:p>
                      <a:pPr marL="0" marR="0">
                        <a:spcBef>
                          <a:spcPts val="0"/>
                        </a:spcBef>
                        <a:spcAft>
                          <a:spcPts val="0"/>
                        </a:spcAft>
                      </a:pPr>
                      <a:r>
                        <a:rPr lang="en-US" sz="1000" b="0">
                          <a:solidFill>
                            <a:schemeClr val="bg1"/>
                          </a:solidFill>
                          <a:effectLst/>
                        </a:rPr>
                        <a:t>BSS-0007: Operating System</a:t>
                      </a:r>
                      <a:endParaRPr lang="en-US" sz="10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010" marR="67010" marT="0" marB="0" anchor="ctr"/>
                </a:tc>
                <a:tc>
                  <a:txBody>
                    <a:bodyPr/>
                    <a:lstStyle/>
                    <a:p>
                      <a:pPr marL="0" marR="0" algn="l">
                        <a:spcBef>
                          <a:spcPts val="0"/>
                        </a:spcBef>
                        <a:spcAft>
                          <a:spcPts val="0"/>
                        </a:spcAft>
                      </a:pPr>
                      <a:r>
                        <a:rPr lang="en-US" sz="1000" b="0" dirty="0">
                          <a:solidFill>
                            <a:schemeClr val="bg1"/>
                          </a:solidFill>
                          <a:effectLst/>
                        </a:rPr>
                        <a:t>Operating System provides the interface for handling all the computerized company activities.</a:t>
                      </a:r>
                      <a:endParaRPr lang="en-US"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010" marR="67010" marT="0" marB="0" anchor="ctr"/>
                </a:tc>
                <a:tc>
                  <a:txBody>
                    <a:bodyPr/>
                    <a:lstStyle/>
                    <a:p>
                      <a:pPr marL="0" marR="0">
                        <a:spcBef>
                          <a:spcPts val="0"/>
                        </a:spcBef>
                        <a:spcAft>
                          <a:spcPts val="0"/>
                        </a:spcAft>
                      </a:pPr>
                      <a:r>
                        <a:rPr lang="en-US" sz="1000" b="0" dirty="0">
                          <a:solidFill>
                            <a:schemeClr val="bg1"/>
                          </a:solidFill>
                          <a:effectLst/>
                          <a:latin typeface="+mn-lt"/>
                          <a:ea typeface="Times New Roman" panose="02020603050405020304" pitchFamily="18" charset="0"/>
                          <a:cs typeface="Times New Roman" panose="02020603050405020304" pitchFamily="18" charset="0"/>
                        </a:rPr>
                        <a:t>Confidentiality</a:t>
                      </a:r>
                    </a:p>
                  </a:txBody>
                  <a:tcPr marL="67010" marR="67010" marT="0" marB="0" anchor="ctr"/>
                </a:tc>
                <a:extLst>
                  <a:ext uri="{0D108BD9-81ED-4DB2-BD59-A6C34878D82A}">
                    <a16:rowId xmlns:a16="http://schemas.microsoft.com/office/drawing/2014/main" val="3969589401"/>
                  </a:ext>
                </a:extLst>
              </a:tr>
              <a:tr h="458611">
                <a:tc>
                  <a:txBody>
                    <a:bodyPr/>
                    <a:lstStyle/>
                    <a:p>
                      <a:pPr marL="0" marR="0">
                        <a:spcBef>
                          <a:spcPts val="0"/>
                        </a:spcBef>
                        <a:spcAft>
                          <a:spcPts val="0"/>
                        </a:spcAft>
                      </a:pPr>
                      <a:r>
                        <a:rPr lang="en-US" sz="1000" b="0">
                          <a:solidFill>
                            <a:schemeClr val="bg1"/>
                          </a:solidFill>
                          <a:effectLst/>
                        </a:rPr>
                        <a:t>BSS-0008: Router Configurations</a:t>
                      </a:r>
                      <a:endParaRPr lang="en-US" sz="10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010" marR="67010" marT="0" marB="0" anchor="ctr"/>
                </a:tc>
                <a:tc>
                  <a:txBody>
                    <a:bodyPr/>
                    <a:lstStyle/>
                    <a:p>
                      <a:pPr marL="0" marR="0" algn="l">
                        <a:spcBef>
                          <a:spcPts val="0"/>
                        </a:spcBef>
                        <a:spcAft>
                          <a:spcPts val="0"/>
                        </a:spcAft>
                      </a:pPr>
                      <a:r>
                        <a:rPr lang="en-US" sz="1000" b="0" dirty="0">
                          <a:solidFill>
                            <a:schemeClr val="bg1"/>
                          </a:solidFill>
                          <a:effectLst/>
                        </a:rPr>
                        <a:t>The router helps connect the company networks in geographically separate sites, as well as multiple devices to the Internet.</a:t>
                      </a:r>
                      <a:endParaRPr lang="en-US"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010" marR="67010" marT="0" marB="0" anchor="ctr"/>
                </a:tc>
                <a:tc>
                  <a:txBody>
                    <a:bodyPr/>
                    <a:lstStyle/>
                    <a:p>
                      <a:pPr marL="0" marR="0">
                        <a:spcBef>
                          <a:spcPts val="0"/>
                        </a:spcBef>
                        <a:spcAft>
                          <a:spcPts val="0"/>
                        </a:spcAft>
                      </a:pPr>
                      <a:r>
                        <a:rPr lang="en-US" sz="1000" b="0" dirty="0">
                          <a:solidFill>
                            <a:schemeClr val="bg1"/>
                          </a:solidFill>
                          <a:effectLst/>
                          <a:latin typeface="+mn-lt"/>
                          <a:ea typeface="Times New Roman" panose="02020603050405020304" pitchFamily="18" charset="0"/>
                          <a:cs typeface="Times New Roman" panose="02020603050405020304" pitchFamily="18" charset="0"/>
                        </a:rPr>
                        <a:t>Integrity</a:t>
                      </a:r>
                    </a:p>
                  </a:txBody>
                  <a:tcPr marL="67010" marR="67010" marT="0" marB="0" anchor="ctr"/>
                </a:tc>
                <a:extLst>
                  <a:ext uri="{0D108BD9-81ED-4DB2-BD59-A6C34878D82A}">
                    <a16:rowId xmlns:a16="http://schemas.microsoft.com/office/drawing/2014/main" val="2850793603"/>
                  </a:ext>
                </a:extLst>
              </a:tr>
              <a:tr h="472301">
                <a:tc>
                  <a:txBody>
                    <a:bodyPr/>
                    <a:lstStyle/>
                    <a:p>
                      <a:pPr marL="0" marR="0">
                        <a:spcBef>
                          <a:spcPts val="0"/>
                        </a:spcBef>
                        <a:spcAft>
                          <a:spcPts val="0"/>
                        </a:spcAft>
                      </a:pPr>
                      <a:r>
                        <a:rPr lang="en-US" sz="1000" b="0" dirty="0">
                          <a:solidFill>
                            <a:schemeClr val="bg1"/>
                          </a:solidFill>
                          <a:effectLst/>
                        </a:rPr>
                        <a:t>BSS-0009: Switches</a:t>
                      </a:r>
                      <a:endParaRPr lang="en-US"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010" marR="67010" marT="0" marB="0" anchor="ctr"/>
                </a:tc>
                <a:tc>
                  <a:txBody>
                    <a:bodyPr/>
                    <a:lstStyle/>
                    <a:p>
                      <a:pPr marL="0" marR="0" algn="l">
                        <a:spcBef>
                          <a:spcPts val="0"/>
                        </a:spcBef>
                        <a:spcAft>
                          <a:spcPts val="0"/>
                        </a:spcAft>
                      </a:pPr>
                      <a:r>
                        <a:rPr lang="en-US" sz="1000" b="0" dirty="0">
                          <a:solidFill>
                            <a:schemeClr val="bg1"/>
                          </a:solidFill>
                          <a:effectLst/>
                        </a:rPr>
                        <a:t>It allows connected devices to share information and communicate with one another.</a:t>
                      </a:r>
                      <a:endParaRPr lang="en-US"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010" marR="67010" marT="0" marB="0" anchor="ctr"/>
                </a:tc>
                <a:tc>
                  <a:txBody>
                    <a:bodyPr/>
                    <a:lstStyle/>
                    <a:p>
                      <a:pPr marL="0" marR="0">
                        <a:spcBef>
                          <a:spcPts val="0"/>
                        </a:spcBef>
                        <a:spcAft>
                          <a:spcPts val="0"/>
                        </a:spcAft>
                      </a:pPr>
                      <a:r>
                        <a:rPr lang="en-US" sz="1000" b="0" dirty="0">
                          <a:solidFill>
                            <a:schemeClr val="bg1"/>
                          </a:solidFill>
                          <a:effectLst/>
                          <a:latin typeface="+mn-lt"/>
                          <a:ea typeface="Times New Roman" panose="02020603050405020304" pitchFamily="18" charset="0"/>
                          <a:cs typeface="Times New Roman" panose="02020603050405020304" pitchFamily="18" charset="0"/>
                        </a:rPr>
                        <a:t>Integrity</a:t>
                      </a:r>
                    </a:p>
                  </a:txBody>
                  <a:tcPr marL="67010" marR="67010" marT="0" marB="0" anchor="ctr"/>
                </a:tc>
                <a:extLst>
                  <a:ext uri="{0D108BD9-81ED-4DB2-BD59-A6C34878D82A}">
                    <a16:rowId xmlns:a16="http://schemas.microsoft.com/office/drawing/2014/main" val="1034358566"/>
                  </a:ext>
                </a:extLst>
              </a:tr>
            </a:tbl>
          </a:graphicData>
        </a:graphic>
      </p:graphicFrame>
    </p:spTree>
    <p:extLst>
      <p:ext uri="{BB962C8B-B14F-4D97-AF65-F5344CB8AC3E}">
        <p14:creationId xmlns:p14="http://schemas.microsoft.com/office/powerpoint/2010/main" val="334944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4" name="Title 3"/>
          <p:cNvSpPr>
            <a:spLocks noGrp="1"/>
          </p:cNvSpPr>
          <p:nvPr>
            <p:ph type="title"/>
          </p:nvPr>
        </p:nvSpPr>
        <p:spPr>
          <a:xfrm>
            <a:off x="713274" y="539500"/>
            <a:ext cx="5953339" cy="501600"/>
          </a:xfrm>
        </p:spPr>
        <p:txBody>
          <a:bodyPr/>
          <a:lstStyle/>
          <a:p>
            <a:r>
              <a:rPr lang="en-US" dirty="0"/>
              <a:t>RISK ASSESSMENT FRAMEWORK</a:t>
            </a:r>
          </a:p>
        </p:txBody>
      </p:sp>
      <p:sp>
        <p:nvSpPr>
          <p:cNvPr id="13" name="Google Shape;389;p43"/>
          <p:cNvSpPr/>
          <p:nvPr/>
        </p:nvSpPr>
        <p:spPr>
          <a:xfrm flipH="1">
            <a:off x="1797968" y="2570750"/>
            <a:ext cx="545841" cy="403911"/>
          </a:xfrm>
          <a:custGeom>
            <a:avLst/>
            <a:gdLst/>
            <a:ahLst/>
            <a:cxnLst/>
            <a:rect l="l" t="t" r="r" b="b"/>
            <a:pathLst>
              <a:path w="11626" h="8603" extrusionOk="0">
                <a:moveTo>
                  <a:pt x="2558" y="3023"/>
                </a:moveTo>
                <a:lnTo>
                  <a:pt x="2558" y="4418"/>
                </a:lnTo>
                <a:cubicBezTo>
                  <a:pt x="2558" y="4545"/>
                  <a:pt x="2456" y="4650"/>
                  <a:pt x="2326" y="4650"/>
                </a:cubicBezTo>
                <a:lnTo>
                  <a:pt x="494" y="4650"/>
                </a:lnTo>
                <a:lnTo>
                  <a:pt x="1244" y="3150"/>
                </a:lnTo>
                <a:cubicBezTo>
                  <a:pt x="1284" y="3072"/>
                  <a:pt x="1365" y="3023"/>
                  <a:pt x="1451" y="3023"/>
                </a:cubicBezTo>
                <a:close/>
                <a:moveTo>
                  <a:pt x="3721" y="3023"/>
                </a:moveTo>
                <a:lnTo>
                  <a:pt x="3721" y="6278"/>
                </a:lnTo>
                <a:lnTo>
                  <a:pt x="466" y="6278"/>
                </a:lnTo>
                <a:lnTo>
                  <a:pt x="466" y="5115"/>
                </a:lnTo>
                <a:lnTo>
                  <a:pt x="2326" y="5115"/>
                </a:lnTo>
                <a:cubicBezTo>
                  <a:pt x="2713" y="5115"/>
                  <a:pt x="3023" y="4802"/>
                  <a:pt x="3023" y="4418"/>
                </a:cubicBezTo>
                <a:lnTo>
                  <a:pt x="3023" y="3023"/>
                </a:lnTo>
                <a:close/>
                <a:moveTo>
                  <a:pt x="10928" y="465"/>
                </a:moveTo>
                <a:cubicBezTo>
                  <a:pt x="11059" y="465"/>
                  <a:pt x="11161" y="567"/>
                  <a:pt x="11161" y="698"/>
                </a:cubicBezTo>
                <a:lnTo>
                  <a:pt x="11161" y="6278"/>
                </a:lnTo>
                <a:lnTo>
                  <a:pt x="4186" y="6278"/>
                </a:lnTo>
                <a:lnTo>
                  <a:pt x="4186" y="698"/>
                </a:lnTo>
                <a:cubicBezTo>
                  <a:pt x="4186" y="567"/>
                  <a:pt x="4291" y="465"/>
                  <a:pt x="4418" y="465"/>
                </a:cubicBezTo>
                <a:close/>
                <a:moveTo>
                  <a:pt x="1402" y="6743"/>
                </a:moveTo>
                <a:cubicBezTo>
                  <a:pt x="1296" y="6879"/>
                  <a:pt x="1222" y="7037"/>
                  <a:pt x="1188" y="7208"/>
                </a:cubicBezTo>
                <a:lnTo>
                  <a:pt x="698" y="7208"/>
                </a:lnTo>
                <a:cubicBezTo>
                  <a:pt x="571" y="7208"/>
                  <a:pt x="466" y="7102"/>
                  <a:pt x="466" y="6975"/>
                </a:cubicBezTo>
                <a:lnTo>
                  <a:pt x="466" y="6743"/>
                </a:lnTo>
                <a:close/>
                <a:moveTo>
                  <a:pt x="8377" y="6743"/>
                </a:moveTo>
                <a:cubicBezTo>
                  <a:pt x="8272" y="6879"/>
                  <a:pt x="8197" y="7037"/>
                  <a:pt x="8163" y="7208"/>
                </a:cubicBezTo>
                <a:lnTo>
                  <a:pt x="3467" y="7208"/>
                </a:lnTo>
                <a:cubicBezTo>
                  <a:pt x="3429" y="7037"/>
                  <a:pt x="3358" y="6879"/>
                  <a:pt x="3253" y="6743"/>
                </a:cubicBezTo>
                <a:close/>
                <a:moveTo>
                  <a:pt x="11161" y="6743"/>
                </a:moveTo>
                <a:lnTo>
                  <a:pt x="11161" y="6975"/>
                </a:lnTo>
                <a:cubicBezTo>
                  <a:pt x="11161" y="7102"/>
                  <a:pt x="11059" y="7208"/>
                  <a:pt x="10928" y="7208"/>
                </a:cubicBezTo>
                <a:lnTo>
                  <a:pt x="10442" y="7208"/>
                </a:lnTo>
                <a:cubicBezTo>
                  <a:pt x="10405" y="7037"/>
                  <a:pt x="10333" y="6879"/>
                  <a:pt x="10228" y="6743"/>
                </a:cubicBezTo>
                <a:close/>
                <a:moveTo>
                  <a:pt x="2322" y="6741"/>
                </a:moveTo>
                <a:cubicBezTo>
                  <a:pt x="2680" y="6741"/>
                  <a:pt x="3023" y="7019"/>
                  <a:pt x="3023" y="7440"/>
                </a:cubicBezTo>
                <a:cubicBezTo>
                  <a:pt x="3023" y="7825"/>
                  <a:pt x="2713" y="8138"/>
                  <a:pt x="2326" y="8138"/>
                </a:cubicBezTo>
                <a:cubicBezTo>
                  <a:pt x="1706" y="8138"/>
                  <a:pt x="1393" y="7387"/>
                  <a:pt x="1833" y="6947"/>
                </a:cubicBezTo>
                <a:cubicBezTo>
                  <a:pt x="1975" y="6805"/>
                  <a:pt x="2151" y="6741"/>
                  <a:pt x="2322" y="6741"/>
                </a:cubicBezTo>
                <a:close/>
                <a:moveTo>
                  <a:pt x="9297" y="6741"/>
                </a:moveTo>
                <a:cubicBezTo>
                  <a:pt x="9656" y="6741"/>
                  <a:pt x="9998" y="7019"/>
                  <a:pt x="9998" y="7440"/>
                </a:cubicBezTo>
                <a:cubicBezTo>
                  <a:pt x="9998" y="7825"/>
                  <a:pt x="9688" y="8138"/>
                  <a:pt x="9301" y="8138"/>
                </a:cubicBezTo>
                <a:cubicBezTo>
                  <a:pt x="8681" y="8138"/>
                  <a:pt x="8368" y="7387"/>
                  <a:pt x="8808" y="6947"/>
                </a:cubicBezTo>
                <a:cubicBezTo>
                  <a:pt x="8951" y="6805"/>
                  <a:pt x="9126" y="6741"/>
                  <a:pt x="9297" y="6741"/>
                </a:cubicBezTo>
                <a:close/>
                <a:moveTo>
                  <a:pt x="4418" y="0"/>
                </a:moveTo>
                <a:cubicBezTo>
                  <a:pt x="4034" y="0"/>
                  <a:pt x="3721" y="313"/>
                  <a:pt x="3721" y="698"/>
                </a:cubicBezTo>
                <a:lnTo>
                  <a:pt x="3721" y="2558"/>
                </a:lnTo>
                <a:lnTo>
                  <a:pt x="1451" y="2558"/>
                </a:lnTo>
                <a:cubicBezTo>
                  <a:pt x="1188" y="2558"/>
                  <a:pt x="946" y="2706"/>
                  <a:pt x="828" y="2945"/>
                </a:cubicBezTo>
                <a:lnTo>
                  <a:pt x="75" y="4449"/>
                </a:lnTo>
                <a:cubicBezTo>
                  <a:pt x="29" y="4545"/>
                  <a:pt x="1" y="4653"/>
                  <a:pt x="1" y="4759"/>
                </a:cubicBezTo>
                <a:lnTo>
                  <a:pt x="1" y="6975"/>
                </a:lnTo>
                <a:cubicBezTo>
                  <a:pt x="1" y="7360"/>
                  <a:pt x="314" y="7673"/>
                  <a:pt x="698" y="7673"/>
                </a:cubicBezTo>
                <a:lnTo>
                  <a:pt x="1188" y="7673"/>
                </a:lnTo>
                <a:cubicBezTo>
                  <a:pt x="1296" y="8215"/>
                  <a:pt x="1774" y="8603"/>
                  <a:pt x="2326" y="8603"/>
                </a:cubicBezTo>
                <a:cubicBezTo>
                  <a:pt x="2881" y="8603"/>
                  <a:pt x="3355" y="8215"/>
                  <a:pt x="3467" y="7673"/>
                </a:cubicBezTo>
                <a:lnTo>
                  <a:pt x="8163" y="7673"/>
                </a:lnTo>
                <a:cubicBezTo>
                  <a:pt x="8272" y="8215"/>
                  <a:pt x="8749" y="8603"/>
                  <a:pt x="9301" y="8603"/>
                </a:cubicBezTo>
                <a:cubicBezTo>
                  <a:pt x="9856" y="8603"/>
                  <a:pt x="10330" y="8215"/>
                  <a:pt x="10442" y="7673"/>
                </a:cubicBezTo>
                <a:lnTo>
                  <a:pt x="10928" y="7673"/>
                </a:lnTo>
                <a:cubicBezTo>
                  <a:pt x="11316" y="7673"/>
                  <a:pt x="11626" y="7360"/>
                  <a:pt x="11626" y="6975"/>
                </a:cubicBezTo>
                <a:lnTo>
                  <a:pt x="11626" y="698"/>
                </a:lnTo>
                <a:cubicBezTo>
                  <a:pt x="11626" y="313"/>
                  <a:pt x="11316" y="0"/>
                  <a:pt x="10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1;p43"/>
          <p:cNvSpPr txBox="1">
            <a:spLocks/>
          </p:cNvSpPr>
          <p:nvPr/>
        </p:nvSpPr>
        <p:spPr>
          <a:xfrm>
            <a:off x="533787" y="1953670"/>
            <a:ext cx="1501843" cy="50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AutoNum type="arabicPeriod"/>
              <a:defRPr sz="1200" b="0" i="0" u="none" strike="noStrike" cap="none">
                <a:solidFill>
                  <a:schemeClr val="lt1"/>
                </a:solidFill>
                <a:latin typeface="Roboto"/>
                <a:ea typeface="Roboto"/>
                <a:cs typeface="Roboto"/>
                <a:sym typeface="Roboto"/>
              </a:defRPr>
            </a:lvl1pPr>
            <a:lvl2pPr marL="914400" marR="0" lvl="1" indent="-304800" algn="l" rtl="0">
              <a:lnSpc>
                <a:spcPct val="115000"/>
              </a:lnSpc>
              <a:spcBef>
                <a:spcPts val="1600"/>
              </a:spcBef>
              <a:spcAft>
                <a:spcPts val="0"/>
              </a:spcAft>
              <a:buClr>
                <a:schemeClr val="lt1"/>
              </a:buClr>
              <a:buSzPts val="1200"/>
              <a:buFont typeface="Roboto Condensed Light"/>
              <a:buAutoNum type="alphaLcPeriod"/>
              <a:defRPr sz="1200" b="0" i="0" u="none" strike="noStrike" cap="none">
                <a:solidFill>
                  <a:schemeClr val="lt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lt1"/>
              </a:buClr>
              <a:buSzPts val="1200"/>
              <a:buFont typeface="Roboto Condensed Light"/>
              <a:buAutoNum type="romanLcPeriod"/>
              <a:defRPr sz="1200" b="0" i="0" u="none" strike="noStrike" cap="none">
                <a:solidFill>
                  <a:schemeClr val="l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lt1"/>
              </a:buClr>
              <a:buSzPts val="1200"/>
              <a:buFont typeface="Roboto Condensed Light"/>
              <a:buAutoNum type="arabicPeriod"/>
              <a:defRPr sz="1200" b="0" i="0" u="none" strike="noStrike" cap="none">
                <a:solidFill>
                  <a:schemeClr val="l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lt1"/>
              </a:buClr>
              <a:buSzPts val="1200"/>
              <a:buFont typeface="Roboto Condensed Light"/>
              <a:buAutoNum type="alphaLcPeriod"/>
              <a:defRPr sz="1200" b="0" i="0" u="none" strike="noStrike" cap="none">
                <a:solidFill>
                  <a:schemeClr val="l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lt1"/>
              </a:buClr>
              <a:buSzPts val="1200"/>
              <a:buFont typeface="Roboto Condensed Light"/>
              <a:buAutoNum type="romanLcPeriod"/>
              <a:defRPr sz="1200" b="0" i="0" u="none" strike="noStrike" cap="none">
                <a:solidFill>
                  <a:schemeClr val="l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lt1"/>
              </a:buClr>
              <a:buSzPts val="1200"/>
              <a:buFont typeface="Roboto Condensed Light"/>
              <a:buAutoNum type="arabicPeriod"/>
              <a:defRPr sz="1200" b="0" i="0" u="none" strike="noStrike" cap="none">
                <a:solidFill>
                  <a:schemeClr val="l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lt1"/>
              </a:buClr>
              <a:buSzPts val="1200"/>
              <a:buFont typeface="Roboto Condensed Light"/>
              <a:buAutoNum type="alphaLcPeriod"/>
              <a:defRPr sz="1200" b="0" i="0" u="none" strike="noStrike" cap="none">
                <a:solidFill>
                  <a:schemeClr val="l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lt1"/>
              </a:buClr>
              <a:buSzPts val="1200"/>
              <a:buFont typeface="Roboto Condensed Light"/>
              <a:buAutoNum type="romanLcPeriod"/>
              <a:defRPr sz="1200" b="0" i="0" u="none" strike="noStrike" cap="none">
                <a:solidFill>
                  <a:schemeClr val="lt1"/>
                </a:solidFill>
                <a:latin typeface="Roboto"/>
                <a:ea typeface="Roboto"/>
                <a:cs typeface="Roboto"/>
                <a:sym typeface="Roboto"/>
              </a:defRPr>
            </a:lvl9pPr>
          </a:lstStyle>
          <a:p>
            <a:pPr marL="0" indent="0">
              <a:buFont typeface="Livvic"/>
              <a:buNone/>
            </a:pPr>
            <a:r>
              <a:rPr lang="en-US" b="1" dirty="0">
                <a:solidFill>
                  <a:schemeClr val="accent2"/>
                </a:solidFill>
              </a:rPr>
              <a:t>OCTAVE ALLEGRO</a:t>
            </a:r>
          </a:p>
        </p:txBody>
      </p:sp>
      <p:sp>
        <p:nvSpPr>
          <p:cNvPr id="15" name="Google Shape;392;p43"/>
          <p:cNvSpPr txBox="1">
            <a:spLocks/>
          </p:cNvSpPr>
          <p:nvPr/>
        </p:nvSpPr>
        <p:spPr>
          <a:xfrm>
            <a:off x="504603" y="2249102"/>
            <a:ext cx="3217859" cy="130376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a:solidFill>
                  <a:schemeClr val="bg1"/>
                </a:solidFill>
                <a:ea typeface="Times New Roman" panose="02020603050405020304" pitchFamily="18" charset="0"/>
              </a:rPr>
              <a:t>The most important factor to consider when choosing a framework is that it is </a:t>
            </a:r>
            <a:r>
              <a:rPr lang="en-US" dirty="0">
                <a:solidFill>
                  <a:srgbClr val="DE5926"/>
                </a:solidFill>
                <a:ea typeface="Times New Roman" panose="02020603050405020304" pitchFamily="18" charset="0"/>
              </a:rPr>
              <a:t>‘fit for purpose’</a:t>
            </a:r>
            <a:r>
              <a:rPr lang="en-US" dirty="0">
                <a:solidFill>
                  <a:schemeClr val="bg1"/>
                </a:solidFill>
                <a:ea typeface="Times New Roman" panose="02020603050405020304" pitchFamily="18" charset="0"/>
              </a:rPr>
              <a:t> and best suited for the intended objectives. </a:t>
            </a:r>
            <a:endParaRPr lang="en-US" dirty="0">
              <a:solidFill>
                <a:schemeClr val="bg1"/>
              </a:solidFill>
            </a:endParaRPr>
          </a:p>
        </p:txBody>
      </p:sp>
      <p:cxnSp>
        <p:nvCxnSpPr>
          <p:cNvPr id="16" name="Google Shape;393;p43"/>
          <p:cNvCxnSpPr/>
          <p:nvPr/>
        </p:nvCxnSpPr>
        <p:spPr>
          <a:xfrm>
            <a:off x="623498" y="2350164"/>
            <a:ext cx="1280160" cy="0"/>
          </a:xfrm>
          <a:prstGeom prst="straightConnector1">
            <a:avLst/>
          </a:prstGeom>
          <a:noFill/>
          <a:ln w="19050" cap="flat" cmpd="sng">
            <a:solidFill>
              <a:schemeClr val="accent2"/>
            </a:solidFill>
            <a:prstDash val="solid"/>
            <a:round/>
            <a:headEnd type="none" w="med" len="med"/>
            <a:tailEnd type="none" w="med" len="med"/>
          </a:ln>
        </p:spPr>
      </p:cxnSp>
      <p:pic>
        <p:nvPicPr>
          <p:cNvPr id="17" name="Picture 16">
            <a:extLst>
              <a:ext uri="{FF2B5EF4-FFF2-40B4-BE49-F238E27FC236}">
                <a16:creationId xmlns:a16="http://schemas.microsoft.com/office/drawing/2014/main" id="{6D3BAFA3-0125-F1A1-AFB1-844319353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149069" y="1431156"/>
            <a:ext cx="4399788" cy="26728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03425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9280" y="2142267"/>
            <a:ext cx="3460972" cy="501600"/>
          </a:xfrm>
        </p:spPr>
        <p:txBody>
          <a:bodyPr/>
          <a:lstStyle/>
          <a:p>
            <a:pPr algn="ctr"/>
            <a:r>
              <a:rPr lang="en-US" dirty="0"/>
              <a:t>ASSETS </a:t>
            </a:r>
            <a:br>
              <a:rPr lang="en-US" dirty="0"/>
            </a:br>
            <a:r>
              <a:rPr lang="en-US" dirty="0"/>
              <a:t>+ </a:t>
            </a:r>
            <a:br>
              <a:rPr lang="en-US" dirty="0"/>
            </a:br>
            <a:r>
              <a:rPr lang="en-US" dirty="0"/>
              <a:t>THREATS </a:t>
            </a:r>
            <a:br>
              <a:rPr lang="en-US" dirty="0"/>
            </a:br>
            <a:r>
              <a:rPr lang="en-US" dirty="0"/>
              <a:t>+ VULNERABILITIES</a:t>
            </a:r>
          </a:p>
        </p:txBody>
      </p:sp>
    </p:spTree>
    <p:extLst>
      <p:ext uri="{BB962C8B-B14F-4D97-AF65-F5344CB8AC3E}">
        <p14:creationId xmlns:p14="http://schemas.microsoft.com/office/powerpoint/2010/main" val="1128599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2078EA25-D249-8DAE-C6F6-52790D165704}"/>
              </a:ext>
            </a:extLst>
          </p:cNvPr>
          <p:cNvGraphicFramePr>
            <a:graphicFrameLocks noGrp="1"/>
          </p:cNvGraphicFramePr>
          <p:nvPr>
            <p:extLst>
              <p:ext uri="{D42A27DB-BD31-4B8C-83A1-F6EECF244321}">
                <p14:modId xmlns:p14="http://schemas.microsoft.com/office/powerpoint/2010/main" val="3040698419"/>
              </p:ext>
            </p:extLst>
          </p:nvPr>
        </p:nvGraphicFramePr>
        <p:xfrm>
          <a:off x="738106" y="1273422"/>
          <a:ext cx="7409712" cy="3167949"/>
        </p:xfrm>
        <a:graphic>
          <a:graphicData uri="http://schemas.openxmlformats.org/drawingml/2006/table">
            <a:tbl>
              <a:tblPr firstRow="1" bandRow="1">
                <a:tableStyleId>{D03447BB-5D67-496B-8E87-E561075AD55C}</a:tableStyleId>
              </a:tblPr>
              <a:tblGrid>
                <a:gridCol w="1852428">
                  <a:extLst>
                    <a:ext uri="{9D8B030D-6E8A-4147-A177-3AD203B41FA5}">
                      <a16:colId xmlns:a16="http://schemas.microsoft.com/office/drawing/2014/main" val="1754394116"/>
                    </a:ext>
                  </a:extLst>
                </a:gridCol>
                <a:gridCol w="1852428">
                  <a:extLst>
                    <a:ext uri="{9D8B030D-6E8A-4147-A177-3AD203B41FA5}">
                      <a16:colId xmlns:a16="http://schemas.microsoft.com/office/drawing/2014/main" val="2321412630"/>
                    </a:ext>
                  </a:extLst>
                </a:gridCol>
                <a:gridCol w="1852428">
                  <a:extLst>
                    <a:ext uri="{9D8B030D-6E8A-4147-A177-3AD203B41FA5}">
                      <a16:colId xmlns:a16="http://schemas.microsoft.com/office/drawing/2014/main" val="4272708222"/>
                    </a:ext>
                  </a:extLst>
                </a:gridCol>
                <a:gridCol w="1852428">
                  <a:extLst>
                    <a:ext uri="{9D8B030D-6E8A-4147-A177-3AD203B41FA5}">
                      <a16:colId xmlns:a16="http://schemas.microsoft.com/office/drawing/2014/main" val="2855700084"/>
                    </a:ext>
                  </a:extLst>
                </a:gridCol>
              </a:tblGrid>
              <a:tr h="424749">
                <a:tc>
                  <a:txBody>
                    <a:bodyPr/>
                    <a:lstStyle/>
                    <a:p>
                      <a:pPr algn="ctr"/>
                      <a:r>
                        <a:rPr lang="en-US" sz="1400" dirty="0">
                          <a:latin typeface="Candara Light" panose="020E0502030303020204" pitchFamily="34" charset="0"/>
                        </a:rPr>
                        <a:t>Asset</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kern="1200" dirty="0">
                          <a:effectLst/>
                          <a:latin typeface="Candara Light" panose="020E0502030303020204" pitchFamily="34" charset="0"/>
                        </a:rPr>
                        <a:t>Vulnerability</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dirty="0">
                          <a:latin typeface="Candara Light" panose="020E0502030303020204" pitchFamily="34" charset="0"/>
                        </a:rPr>
                        <a:t>Threat</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400" dirty="0">
                          <a:latin typeface="Candara Light" panose="020E0502030303020204" pitchFamily="34" charset="0"/>
                        </a:rPr>
                        <a:t>Risk Mitigation</a:t>
                      </a:r>
                      <a:endParaRPr lang="en-US" sz="14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488383042"/>
                  </a:ext>
                </a:extLst>
              </a:tr>
              <a:tr h="914400">
                <a:tc rowSpan="3">
                  <a:txBody>
                    <a:bodyPr/>
                    <a:lstStyle/>
                    <a:p>
                      <a:pPr algn="ctr"/>
                      <a:r>
                        <a:rPr lang="en-US" sz="1200" dirty="0">
                          <a:latin typeface="Candara Light" panose="020E0502030303020204" pitchFamily="34" charset="0"/>
                        </a:rPr>
                        <a:t>BSS-0001: </a:t>
                      </a:r>
                    </a:p>
                    <a:p>
                      <a:pPr algn="ctr"/>
                      <a:r>
                        <a:rPr lang="en-US" sz="1200" dirty="0">
                          <a:latin typeface="Candara Light" panose="020E0502030303020204" pitchFamily="34" charset="0"/>
                        </a:rPr>
                        <a:t>Antivirus Software</a:t>
                      </a:r>
                      <a:endParaRPr lang="en-US" sz="12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200" dirty="0">
                          <a:latin typeface="Candara Light" panose="020E0502030303020204" pitchFamily="34" charset="0"/>
                        </a:rPr>
                        <a:t>Carelessness of employees</a:t>
                      </a:r>
                    </a:p>
                    <a:p>
                      <a:pPr algn="ctr"/>
                      <a:endParaRPr lang="en-US" sz="1200" dirty="0">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a:r>
                        <a:rPr lang="en-US" sz="1200" dirty="0">
                          <a:latin typeface="Candara Light" panose="020E0502030303020204" pitchFamily="34" charset="0"/>
                        </a:rPr>
                        <a:t>USB infection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algn="ctr" fontAlgn="base"/>
                      <a:r>
                        <a:rPr lang="en-US" sz="1200" kern="1200" dirty="0">
                          <a:effectLst/>
                          <a:latin typeface="Candara Light" panose="020E0502030303020204" pitchFamily="34" charset="0"/>
                        </a:rPr>
                        <a:t> Enforce a USB drive usage policies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2372810761"/>
                  </a:ext>
                </a:extLst>
              </a:tr>
              <a:tr h="914400">
                <a:tc vMerge="1">
                  <a:txBody>
                    <a:bodyPr/>
                    <a:lstStyle/>
                    <a:p>
                      <a:pPr algn="ctr"/>
                      <a:endParaRPr lang="en-US" sz="1200" dirty="0">
                        <a:solidFill>
                          <a:schemeClr val="bg1"/>
                        </a:solidFill>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Candara Light" panose="020E0502030303020204" pitchFamily="34" charset="0"/>
                        </a:rPr>
                        <a:t>Lack of verification of email addresses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Candara Light" panose="020E0502030303020204" pitchFamily="34" charset="0"/>
                        </a:rPr>
                        <a:t>File-less malware attacks</a:t>
                      </a:r>
                    </a:p>
                    <a:p>
                      <a:pPr algn="ctr"/>
                      <a:endParaRPr lang="en-US" sz="12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200" kern="1200" dirty="0">
                          <a:effectLst/>
                          <a:latin typeface="Candara Light" panose="020E0502030303020204" pitchFamily="34" charset="0"/>
                        </a:rPr>
                        <a:t>Continuous network monitoring</a:t>
                      </a:r>
                    </a:p>
                    <a:p>
                      <a:pPr algn="ctr" fontAlgn="base"/>
                      <a:endParaRPr lang="en-US" sz="12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10002"/>
                  </a:ext>
                </a:extLst>
              </a:tr>
              <a:tr h="914400">
                <a:tc vMerge="1">
                  <a:txBody>
                    <a:bodyPr/>
                    <a:lstStyle/>
                    <a:p>
                      <a:pPr algn="ctr"/>
                      <a:endParaRPr lang="en-US" sz="1200" dirty="0">
                        <a:solidFill>
                          <a:schemeClr val="bg1"/>
                        </a:solidFill>
                        <a:latin typeface="Candara Light"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Candara Light" panose="020E0502030303020204" pitchFamily="34" charset="0"/>
                        </a:rPr>
                        <a:t>Zero-day vulnerabilities</a:t>
                      </a:r>
                      <a:endParaRPr lang="en-US" sz="1200" dirty="0">
                        <a:solidFill>
                          <a:schemeClr val="bg1"/>
                        </a:solidFill>
                        <a:latin typeface="Candara Light" panose="020E0502030303020204" pitchFamily="34" charset="0"/>
                      </a:endParaRPr>
                    </a:p>
                    <a:p>
                      <a:pPr algn="ctr"/>
                      <a:endParaRPr lang="en-US" sz="12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Candara Light" panose="020E0502030303020204" pitchFamily="34" charset="0"/>
                        </a:rPr>
                        <a:t>Zero-day attacks</a:t>
                      </a:r>
                      <a:endParaRPr lang="en-US" sz="1200" dirty="0">
                        <a:solidFill>
                          <a:schemeClr val="bg1"/>
                        </a:solidFill>
                        <a:latin typeface="Candara Light" panose="020E0502030303020204" pitchFamily="34" charset="0"/>
                      </a:endParaRPr>
                    </a:p>
                    <a:p>
                      <a:pPr algn="ctr"/>
                      <a:endParaRPr lang="en-US" sz="12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200" dirty="0">
                          <a:latin typeface="Candara Light" panose="020E0502030303020204" pitchFamily="34" charset="0"/>
                        </a:rPr>
                        <a:t>Keeping all software applications up to date</a:t>
                      </a:r>
                      <a:endParaRPr lang="en-US" sz="1200" dirty="0">
                        <a:solidFill>
                          <a:schemeClr val="bg1"/>
                        </a:solidFill>
                        <a:latin typeface="Candara Light" panose="020E0502030303020204" pitchFamily="34" charset="0"/>
                      </a:endParaRPr>
                    </a:p>
                    <a:p>
                      <a:pPr algn="ctr" fontAlgn="base"/>
                      <a:endParaRPr lang="en-US" sz="1200" dirty="0">
                        <a:solidFill>
                          <a:schemeClr val="bg1"/>
                        </a:solidFill>
                        <a:latin typeface="Candara Light" panose="020E05020303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0808"/>
                    </a:solidFill>
                  </a:tcPr>
                </a:tc>
                <a:extLst>
                  <a:ext uri="{0D108BD9-81ED-4DB2-BD59-A6C34878D82A}">
                    <a16:rowId xmlns:a16="http://schemas.microsoft.com/office/drawing/2014/main" val="10003"/>
                  </a:ext>
                </a:extLst>
              </a:tr>
            </a:tbl>
          </a:graphicData>
        </a:graphic>
      </p:graphicFrame>
      <p:pic>
        <p:nvPicPr>
          <p:cNvPr id="6" name="Graphic 7" descr="Computer outline">
            <a:extLst>
              <a:ext uri="{FF2B5EF4-FFF2-40B4-BE49-F238E27FC236}">
                <a16:creationId xmlns:a16="http://schemas.microsoft.com/office/drawing/2014/main" id="{2FCD06A5-03DB-8242-2E5C-4E1148423587}"/>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9791" y="593885"/>
            <a:ext cx="514468" cy="514468"/>
          </a:xfrm>
          <a:prstGeom prst="rect">
            <a:avLst/>
          </a:prstGeom>
        </p:spPr>
      </p:pic>
      <p:pic>
        <p:nvPicPr>
          <p:cNvPr id="7" name="Graphic 17" descr="Skull outline">
            <a:extLst>
              <a:ext uri="{FF2B5EF4-FFF2-40B4-BE49-F238E27FC236}">
                <a16:creationId xmlns:a16="http://schemas.microsoft.com/office/drawing/2014/main" id="{8762B89D-7EB3-A285-96EE-52C241AA25F1}"/>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08472" y="593885"/>
            <a:ext cx="514468" cy="514468"/>
          </a:xfrm>
          <a:prstGeom prst="rect">
            <a:avLst/>
          </a:prstGeom>
        </p:spPr>
      </p:pic>
      <p:pic>
        <p:nvPicPr>
          <p:cNvPr id="8" name="Graphic 19" descr="Shield Tick with solid fill">
            <a:extLst>
              <a:ext uri="{FF2B5EF4-FFF2-40B4-BE49-F238E27FC236}">
                <a16:creationId xmlns:a16="http://schemas.microsoft.com/office/drawing/2014/main" id="{1A57DFCC-DAFE-D02F-8807-4A8467ECC880}"/>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32813" y="593885"/>
            <a:ext cx="514468" cy="514468"/>
          </a:xfrm>
          <a:prstGeom prst="rect">
            <a:avLst/>
          </a:prstGeom>
        </p:spPr>
      </p:pic>
      <p:pic>
        <p:nvPicPr>
          <p:cNvPr id="9" name="Graphic 21" descr="Warning outline">
            <a:extLst>
              <a:ext uri="{FF2B5EF4-FFF2-40B4-BE49-F238E27FC236}">
                <a16:creationId xmlns:a16="http://schemas.microsoft.com/office/drawing/2014/main" id="{AF09D147-8204-7548-E86C-FA6595858576}"/>
              </a:ext>
            </a:extLst>
          </p:cNvPr>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84131" y="593885"/>
            <a:ext cx="514468" cy="514468"/>
          </a:xfrm>
          <a:prstGeom prst="rect">
            <a:avLst/>
          </a:prstGeom>
        </p:spPr>
      </p:pic>
    </p:spTree>
    <p:extLst>
      <p:ext uri="{BB962C8B-B14F-4D97-AF65-F5344CB8AC3E}">
        <p14:creationId xmlns:p14="http://schemas.microsoft.com/office/powerpoint/2010/main" val="2597360072"/>
      </p:ext>
    </p:extLst>
  </p:cSld>
  <p:clrMapOvr>
    <a:masterClrMapping/>
  </p:clrMapOvr>
</p:sld>
</file>

<file path=ppt/theme/theme1.xml><?xml version="1.0" encoding="utf-8"?>
<a:theme xmlns:a="http://schemas.openxmlformats.org/drawingml/2006/main" name="Economist CV by Slidesgo">
  <a:themeElements>
    <a:clrScheme name="Custom 3">
      <a:dk1>
        <a:srgbClr val="111111"/>
      </a:dk1>
      <a:lt1>
        <a:srgbClr val="FFFFFF"/>
      </a:lt1>
      <a:dk2>
        <a:srgbClr val="DE5926"/>
      </a:dk2>
      <a:lt2>
        <a:srgbClr val="080808"/>
      </a:lt2>
      <a:accent1>
        <a:srgbClr val="111111"/>
      </a:accent1>
      <a:accent2>
        <a:srgbClr val="DE5926"/>
      </a:accent2>
      <a:accent3>
        <a:srgbClr val="080808"/>
      </a:accent3>
      <a:accent4>
        <a:srgbClr val="622D57"/>
      </a:accent4>
      <a:accent5>
        <a:srgbClr val="DE5926"/>
      </a:accent5>
      <a:accent6>
        <a:srgbClr val="080808"/>
      </a:accent6>
      <a:hlink>
        <a:srgbClr val="BFBFB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D62FBF29DDAE44BB2451C50B747223" ma:contentTypeVersion="2" ma:contentTypeDescription="Create a new document." ma:contentTypeScope="" ma:versionID="1129bc7f88f4e3cce00639ec358795b5">
  <xsd:schema xmlns:xsd="http://www.w3.org/2001/XMLSchema" xmlns:xs="http://www.w3.org/2001/XMLSchema" xmlns:p="http://schemas.microsoft.com/office/2006/metadata/properties" xmlns:ns2="480c2e01-83b9-48b4-86ac-88071cd8e53d" targetNamespace="http://schemas.microsoft.com/office/2006/metadata/properties" ma:root="true" ma:fieldsID="a81f5eb138a614d4a66d5813f0e4b800" ns2:_="">
    <xsd:import namespace="480c2e01-83b9-48b4-86ac-88071cd8e53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0c2e01-83b9-48b4-86ac-88071cd8e5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4DEA4E-B860-4C35-B168-C2F4A5F2E492}">
  <ds:schemaRefs>
    <ds:schemaRef ds:uri="http://schemas.microsoft.com/office/2006/metadata/contentType"/>
    <ds:schemaRef ds:uri="http://schemas.microsoft.com/office/2006/metadata/properties/metaAttributes"/>
    <ds:schemaRef ds:uri="http://www.w3.org/2000/xmlns/"/>
    <ds:schemaRef ds:uri="http://www.w3.org/2001/XMLSchema"/>
    <ds:schemaRef ds:uri="480c2e01-83b9-48b4-86ac-88071cd8e53d"/>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4583C-1E37-407A-B069-4251442B0577}">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E8CEBB8E-B6A0-47FC-A16C-5AA6231E5B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484</TotalTime>
  <Words>1390</Words>
  <Application>Microsoft Office PowerPoint</Application>
  <PresentationFormat>On-screen Show (16:9)</PresentationFormat>
  <Paragraphs>263</Paragraphs>
  <Slides>23</Slides>
  <Notes>10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5" baseType="lpstr">
      <vt:lpstr>Oswald SemiBold</vt:lpstr>
      <vt:lpstr>Arial</vt:lpstr>
      <vt:lpstr>Times New Roman</vt:lpstr>
      <vt:lpstr>Roboto Condensed Light</vt:lpstr>
      <vt:lpstr>Roboto</vt:lpstr>
      <vt:lpstr>Livvic</vt:lpstr>
      <vt:lpstr>Oswald</vt:lpstr>
      <vt:lpstr>Candara Light</vt:lpstr>
      <vt:lpstr>Calibri</vt:lpstr>
      <vt:lpstr>Roboto Black</vt:lpstr>
      <vt:lpstr>Economist CV by Slidesgo</vt:lpstr>
      <vt:lpstr>Visio</vt:lpstr>
      <vt:lpstr>NCCS - 2</vt:lpstr>
      <vt:lpstr>TEAM CONTRIBUTION</vt:lpstr>
      <vt:lpstr>EXECUTIVE SUMMARY</vt:lpstr>
      <vt:lpstr>ORGANIZATIONAL PROFILE</vt:lpstr>
      <vt:lpstr>1</vt:lpstr>
      <vt:lpstr>PowerPoint Presentation</vt:lpstr>
      <vt:lpstr>RISK ASSESSMENT FRAMEWORK</vt:lpstr>
      <vt:lpstr>ASSETS  +  THREATS  + VULNERABILITIES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RISK ANALYSIS</vt:lpstr>
      <vt:lpstr>PowerPoint Presentation</vt:lpstr>
      <vt:lpstr>RISK MITIGATION STRATEGIES</vt:lpstr>
      <vt:lpstr>SECURITY POLICIES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NCCS - 2</dc:title>
  <dc:creator>BASHI</dc:creator>
  <cp:lastModifiedBy>HIPPALA MAHAGEDARA BASHINI SEWWANDHI WEERASINGHE</cp:lastModifiedBy>
  <cp:revision>41</cp:revision>
  <dcterms:modified xsi:type="dcterms:W3CDTF">2023-04-09T13:35:49Z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0x0101008FD62FBF29DDAE44BB2451C50B747223</vt:lpwstr>
  </property>
</Properties>
</file>