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4B7A6-40A6-453F-9B92-9419AF142DBA}">
  <a:tblStyle styleId="{1804B7A6-40A6-453F-9B92-9419AF142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4E6954-2A8C-400F-ABEC-AE3412AACCC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c29c241c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c29c241c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c29c241c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c29c241c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c29c241c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c29c241c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c29c241c4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c29c241c4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c29c241c4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c29c241c4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c29c241c4a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c29c241c4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c29c241c4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c29c241c4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c29c241c4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c29c241c4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c29c241c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c29c241c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c29c241c4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c29c241c4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1" name="Google Shape;1701;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19739" y="-2867892"/>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txBody>
              <a:bodyPr/>
              <a:lstStyle/>
              <a:p>
                <a:endParaRPr lang="en-US" dirty="0"/>
              </a:p>
            </p:txBody>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space">
  <p:cSld name="BLANK_1">
    <p:spTree>
      <p:nvGrpSpPr>
        <p:cNvPr id="1" name="Shape 300"/>
        <p:cNvGrpSpPr/>
        <p:nvPr/>
      </p:nvGrpSpPr>
      <p:grpSpPr>
        <a:xfrm>
          <a:off x="0" y="0"/>
          <a:ext cx="0" cy="0"/>
          <a:chOff x="0" y="0"/>
          <a:chExt cx="0" cy="0"/>
        </a:xfrm>
      </p:grpSpPr>
      <p:sp>
        <p:nvSpPr>
          <p:cNvPr id="301" name="Google Shape;301;p11"/>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02" name="Google Shape;302;p11"/>
          <p:cNvGrpSpPr/>
          <p:nvPr/>
        </p:nvGrpSpPr>
        <p:grpSpPr>
          <a:xfrm>
            <a:off x="-818949" y="-1020715"/>
            <a:ext cx="10913372" cy="7622499"/>
            <a:chOff x="-818949" y="-1020715"/>
            <a:chExt cx="10913372" cy="7622499"/>
          </a:xfrm>
        </p:grpSpPr>
        <p:grpSp>
          <p:nvGrpSpPr>
            <p:cNvPr id="303" name="Google Shape;303;p11"/>
            <p:cNvGrpSpPr/>
            <p:nvPr/>
          </p:nvGrpSpPr>
          <p:grpSpPr>
            <a:xfrm rot="-4527684">
              <a:off x="8019650" y="4601602"/>
              <a:ext cx="2099905" cy="1572861"/>
              <a:chOff x="4085850" y="470300"/>
              <a:chExt cx="4240900" cy="3176500"/>
            </a:xfrm>
          </p:grpSpPr>
          <p:sp>
            <p:nvSpPr>
              <p:cNvPr id="304" name="Google Shape;304;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5" name="Google Shape;305;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6" name="Google Shape;306;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07" name="Google Shape;307;p11"/>
            <p:cNvGrpSpPr/>
            <p:nvPr/>
          </p:nvGrpSpPr>
          <p:grpSpPr>
            <a:xfrm>
              <a:off x="2661232" y="-763064"/>
              <a:ext cx="2099670" cy="1572685"/>
              <a:chOff x="4085850" y="470300"/>
              <a:chExt cx="4240900" cy="3176500"/>
            </a:xfrm>
          </p:grpSpPr>
          <p:sp>
            <p:nvSpPr>
              <p:cNvPr id="308" name="Google Shape;308;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09" name="Google Shape;309;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0" name="Google Shape;310;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1" name="Google Shape;311;p11"/>
            <p:cNvGrpSpPr/>
            <p:nvPr/>
          </p:nvGrpSpPr>
          <p:grpSpPr>
            <a:xfrm rot="-10392908">
              <a:off x="7794620" y="-644530"/>
              <a:ext cx="2099957" cy="1572900"/>
              <a:chOff x="4085850" y="470300"/>
              <a:chExt cx="4240900" cy="3176500"/>
            </a:xfrm>
          </p:grpSpPr>
          <p:sp>
            <p:nvSpPr>
              <p:cNvPr id="312" name="Google Shape;312;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3" name="Google Shape;313;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4" name="Google Shape;314;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5" name="Google Shape;315;p11"/>
            <p:cNvGrpSpPr/>
            <p:nvPr/>
          </p:nvGrpSpPr>
          <p:grpSpPr>
            <a:xfrm rot="6700735">
              <a:off x="7794705" y="1370232"/>
              <a:ext cx="2099757" cy="1572751"/>
              <a:chOff x="4085850" y="470300"/>
              <a:chExt cx="4240900" cy="3176500"/>
            </a:xfrm>
          </p:grpSpPr>
          <p:sp>
            <p:nvSpPr>
              <p:cNvPr id="316" name="Google Shape;316;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17" name="Google Shape;317;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18" name="Google Shape;318;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9" name="Google Shape;319;p11"/>
            <p:cNvGrpSpPr/>
            <p:nvPr/>
          </p:nvGrpSpPr>
          <p:grpSpPr>
            <a:xfrm rot="-528359">
              <a:off x="2945437" y="4011777"/>
              <a:ext cx="2099824" cy="1572801"/>
              <a:chOff x="4085850" y="470300"/>
              <a:chExt cx="4240900" cy="3176500"/>
            </a:xfrm>
          </p:grpSpPr>
          <p:sp>
            <p:nvSpPr>
              <p:cNvPr id="320" name="Google Shape;320;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1" name="Google Shape;321;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2" name="Google Shape;322;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3" name="Google Shape;323;p11"/>
            <p:cNvGrpSpPr/>
            <p:nvPr/>
          </p:nvGrpSpPr>
          <p:grpSpPr>
            <a:xfrm rot="-6463940">
              <a:off x="-800051" y="2374509"/>
              <a:ext cx="2099769" cy="1572760"/>
              <a:chOff x="4085850" y="470300"/>
              <a:chExt cx="4240900" cy="3176500"/>
            </a:xfrm>
          </p:grpSpPr>
          <p:sp>
            <p:nvSpPr>
              <p:cNvPr id="324" name="Google Shape;324;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5" name="Google Shape;325;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26" name="Google Shape;326;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27" name="Google Shape;327;p11"/>
            <p:cNvGrpSpPr/>
            <p:nvPr/>
          </p:nvGrpSpPr>
          <p:grpSpPr>
            <a:xfrm rot="3661376">
              <a:off x="414471" y="-507602"/>
              <a:ext cx="2100056" cy="1572975"/>
              <a:chOff x="4085850" y="470300"/>
              <a:chExt cx="4240900" cy="3176500"/>
            </a:xfrm>
          </p:grpSpPr>
          <p:sp>
            <p:nvSpPr>
              <p:cNvPr id="328" name="Google Shape;328;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29" name="Google Shape;329;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0" name="Google Shape;330;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31" name="Google Shape;331;p11"/>
            <p:cNvGrpSpPr/>
            <p:nvPr/>
          </p:nvGrpSpPr>
          <p:grpSpPr>
            <a:xfrm rot="2064540">
              <a:off x="4893687" y="4316027"/>
              <a:ext cx="2099825" cy="1572802"/>
              <a:chOff x="4085850" y="470300"/>
              <a:chExt cx="4240900" cy="3176500"/>
            </a:xfrm>
          </p:grpSpPr>
          <p:sp>
            <p:nvSpPr>
              <p:cNvPr id="332" name="Google Shape;332;p11"/>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3" name="Google Shape;333;p11"/>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34" name="Google Shape;334;p11"/>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ransparent">
  <p:cSld name="BLANK_1_1">
    <p:spTree>
      <p:nvGrpSpPr>
        <p:cNvPr id="1" name="Shape 335"/>
        <p:cNvGrpSpPr/>
        <p:nvPr/>
      </p:nvGrpSpPr>
      <p:grpSpPr>
        <a:xfrm>
          <a:off x="0" y="0"/>
          <a:ext cx="0" cy="0"/>
          <a:chOff x="0" y="0"/>
          <a:chExt cx="0" cy="0"/>
        </a:xfrm>
      </p:grpSpPr>
      <p:grpSp>
        <p:nvGrpSpPr>
          <p:cNvPr id="336" name="Google Shape;336;p12"/>
          <p:cNvGrpSpPr/>
          <p:nvPr/>
        </p:nvGrpSpPr>
        <p:grpSpPr>
          <a:xfrm rot="-4661460">
            <a:off x="7816508" y="4287714"/>
            <a:ext cx="2637833" cy="1975778"/>
            <a:chOff x="4085850" y="470300"/>
            <a:chExt cx="4240900" cy="3176500"/>
          </a:xfrm>
        </p:grpSpPr>
        <p:sp>
          <p:nvSpPr>
            <p:cNvPr id="337" name="Google Shape;337;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38" name="Google Shape;338;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39" name="Google Shape;339;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
        <p:nvSpPr>
          <p:cNvPr id="340" name="Google Shape;340;p12"/>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41" name="Google Shape;341;p12"/>
          <p:cNvGrpSpPr/>
          <p:nvPr/>
        </p:nvGrpSpPr>
        <p:grpSpPr>
          <a:xfrm>
            <a:off x="1978517" y="-209551"/>
            <a:ext cx="2637416" cy="1975465"/>
            <a:chOff x="4085850" y="470300"/>
            <a:chExt cx="4240900" cy="3176500"/>
          </a:xfrm>
        </p:grpSpPr>
        <p:sp>
          <p:nvSpPr>
            <p:cNvPr id="342" name="Google Shape;342;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43" name="Google Shape;343;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44" name="Google Shape;344;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45" name="Google Shape;345;p12"/>
          <p:cNvGrpSpPr/>
          <p:nvPr/>
        </p:nvGrpSpPr>
        <p:grpSpPr>
          <a:xfrm rot="3530893">
            <a:off x="-867553" y="-567950"/>
            <a:ext cx="2637307" cy="1975384"/>
            <a:chOff x="4085850" y="470300"/>
            <a:chExt cx="4240900" cy="3176500"/>
          </a:xfrm>
        </p:grpSpPr>
        <p:sp>
          <p:nvSpPr>
            <p:cNvPr id="346" name="Google Shape;346;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47" name="Google Shape;347;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48" name="Google Shape;348;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49" name="Google Shape;349;p12"/>
          <p:cNvGrpSpPr/>
          <p:nvPr/>
        </p:nvGrpSpPr>
        <p:grpSpPr>
          <a:xfrm rot="-10493339">
            <a:off x="7284096" y="-834521"/>
            <a:ext cx="2637299" cy="1975378"/>
            <a:chOff x="4085850" y="470300"/>
            <a:chExt cx="4240900" cy="3176500"/>
          </a:xfrm>
        </p:grpSpPr>
        <p:sp>
          <p:nvSpPr>
            <p:cNvPr id="350" name="Google Shape;350;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1" name="Google Shape;351;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52" name="Google Shape;352;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53" name="Google Shape;353;p12"/>
          <p:cNvGrpSpPr/>
          <p:nvPr/>
        </p:nvGrpSpPr>
        <p:grpSpPr>
          <a:xfrm rot="6702336">
            <a:off x="8065116" y="1066816"/>
            <a:ext cx="2637393" cy="1975448"/>
            <a:chOff x="4085850" y="470300"/>
            <a:chExt cx="4240900" cy="3176500"/>
          </a:xfrm>
        </p:grpSpPr>
        <p:sp>
          <p:nvSpPr>
            <p:cNvPr id="354" name="Google Shape;354;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5" name="Google Shape;355;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56" name="Google Shape;356;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57" name="Google Shape;357;p12"/>
          <p:cNvGrpSpPr/>
          <p:nvPr/>
        </p:nvGrpSpPr>
        <p:grpSpPr>
          <a:xfrm rot="-6941989">
            <a:off x="-410654" y="2069230"/>
            <a:ext cx="2637507" cy="1975533"/>
            <a:chOff x="4085850" y="470300"/>
            <a:chExt cx="4240900" cy="3176500"/>
          </a:xfrm>
        </p:grpSpPr>
        <p:sp>
          <p:nvSpPr>
            <p:cNvPr id="358" name="Google Shape;358;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59" name="Google Shape;359;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0" name="Google Shape;360;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61" name="Google Shape;361;p12"/>
          <p:cNvGrpSpPr/>
          <p:nvPr/>
        </p:nvGrpSpPr>
        <p:grpSpPr>
          <a:xfrm rot="-701362">
            <a:off x="2697828" y="3642187"/>
            <a:ext cx="2637407" cy="1975459"/>
            <a:chOff x="4085850" y="470300"/>
            <a:chExt cx="4240900" cy="3176500"/>
          </a:xfrm>
        </p:grpSpPr>
        <p:sp>
          <p:nvSpPr>
            <p:cNvPr id="362" name="Google Shape;362;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63" name="Google Shape;363;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4" name="Google Shape;364;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nvGrpSpPr>
          <p:cNvPr id="365" name="Google Shape;365;p12"/>
          <p:cNvGrpSpPr/>
          <p:nvPr/>
        </p:nvGrpSpPr>
        <p:grpSpPr>
          <a:xfrm rot="2409637">
            <a:off x="4795059" y="4013143"/>
            <a:ext cx="2637524" cy="1975546"/>
            <a:chOff x="4085850" y="470300"/>
            <a:chExt cx="4240900" cy="3176500"/>
          </a:xfrm>
        </p:grpSpPr>
        <p:sp>
          <p:nvSpPr>
            <p:cNvPr id="366" name="Google Shape;366;p1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367" name="Google Shape;367;p1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368" name="Google Shape;368;p1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6103565" y="-253925"/>
            <a:ext cx="4240900" cy="3176500"/>
            <a:chOff x="4085850" y="470300"/>
            <a:chExt cx="4240900" cy="3176500"/>
          </a:xfrm>
        </p:grpSpPr>
        <p:sp>
          <p:nvSpPr>
            <p:cNvPr id="74" name="Google Shape;7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5" name="Google Shape;7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76" name="Google Shape;7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77" name="Google Shape;77;p4"/>
          <p:cNvGrpSpPr/>
          <p:nvPr/>
        </p:nvGrpSpPr>
        <p:grpSpPr>
          <a:xfrm rot="6700680">
            <a:off x="6137132" y="2639942"/>
            <a:ext cx="4241016" cy="3176587"/>
            <a:chOff x="4085850" y="470300"/>
            <a:chExt cx="4240900" cy="3176500"/>
          </a:xfrm>
        </p:grpSpPr>
        <p:sp>
          <p:nvSpPr>
            <p:cNvPr id="78" name="Google Shape;78;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79" name="Google Shape;79;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0" name="Google Shape;80;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1" name="Google Shape;81;p4"/>
          <p:cNvGrpSpPr/>
          <p:nvPr/>
        </p:nvGrpSpPr>
        <p:grpSpPr>
          <a:xfrm rot="-528350">
            <a:off x="-227074" y="4231556"/>
            <a:ext cx="4241274" cy="3176780"/>
            <a:chOff x="4085850" y="470300"/>
            <a:chExt cx="4240900" cy="3176500"/>
          </a:xfrm>
        </p:grpSpPr>
        <p:sp>
          <p:nvSpPr>
            <p:cNvPr id="82" name="Google Shape;82;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3" name="Google Shape;83;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4" name="Google Shape;84;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5" name="Google Shape;85;p4"/>
          <p:cNvGrpSpPr/>
          <p:nvPr/>
        </p:nvGrpSpPr>
        <p:grpSpPr>
          <a:xfrm rot="-6463698">
            <a:off x="-1378837" y="804943"/>
            <a:ext cx="4240850" cy="3176463"/>
            <a:chOff x="4085850" y="470300"/>
            <a:chExt cx="4240900" cy="3176500"/>
          </a:xfrm>
        </p:grpSpPr>
        <p:sp>
          <p:nvSpPr>
            <p:cNvPr id="86" name="Google Shape;86;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87" name="Google Shape;87;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88" name="Google Shape;88;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89" name="Google Shape;89;p4"/>
          <p:cNvGrpSpPr/>
          <p:nvPr/>
        </p:nvGrpSpPr>
        <p:grpSpPr>
          <a:xfrm rot="3661699">
            <a:off x="-1305447" y="-1507046"/>
            <a:ext cx="4241098" cy="3176648"/>
            <a:chOff x="4085850" y="470300"/>
            <a:chExt cx="4240900" cy="3176500"/>
          </a:xfrm>
        </p:grpSpPr>
        <p:sp>
          <p:nvSpPr>
            <p:cNvPr id="90" name="Google Shape;90;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1" name="Google Shape;91;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2" name="Google Shape;92;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93" name="Google Shape;93;p4"/>
          <p:cNvGrpSpPr/>
          <p:nvPr/>
        </p:nvGrpSpPr>
        <p:grpSpPr>
          <a:xfrm rot="2064881">
            <a:off x="3697718" y="4395234"/>
            <a:ext cx="4241061" cy="3176621"/>
            <a:chOff x="4085850" y="470300"/>
            <a:chExt cx="4240900" cy="3176500"/>
          </a:xfrm>
        </p:grpSpPr>
        <p:sp>
          <p:nvSpPr>
            <p:cNvPr id="94" name="Google Shape;94;p4"/>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95" name="Google Shape;95;p4"/>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96" name="Google Shape;96;p4"/>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97" name="Google Shape;97;p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4"/>
          <p:cNvSpPr/>
          <p:nvPr/>
        </p:nvSpPr>
        <p:spPr>
          <a:xfrm rot="10800000">
            <a:off x="3890825" y="0"/>
            <a:ext cx="1362300" cy="14475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txBox="1"/>
          <p:nvPr/>
        </p:nvSpPr>
        <p:spPr>
          <a:xfrm>
            <a:off x="3593400" y="10816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Saira Semi Condensed"/>
                <a:ea typeface="Saira Semi Condensed"/>
                <a:cs typeface="Saira Semi Condensed"/>
                <a:sym typeface="Saira Semi Condensed"/>
              </a:rPr>
              <a:t>“</a:t>
            </a:r>
            <a:endParaRPr sz="9600">
              <a:solidFill>
                <a:schemeClr val="dk1"/>
              </a:solidFill>
              <a:latin typeface="Saira Semi Condensed"/>
              <a:ea typeface="Saira Semi Condensed"/>
              <a:cs typeface="Saira Semi Condensed"/>
              <a:sym typeface="Saira Semi Condensed"/>
            </a:endParaRPr>
          </a:p>
        </p:txBody>
      </p:sp>
      <p:sp>
        <p:nvSpPr>
          <p:cNvPr id="100" name="Google Shape;100;p4"/>
          <p:cNvSpPr txBox="1">
            <a:spLocks noGrp="1"/>
          </p:cNvSpPr>
          <p:nvPr>
            <p:ph type="body" idx="1"/>
          </p:nvPr>
        </p:nvSpPr>
        <p:spPr>
          <a:xfrm>
            <a:off x="1991825" y="2161800"/>
            <a:ext cx="5160300" cy="8199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SzPts val="3000"/>
              <a:buChar char="⩥"/>
              <a:defRPr sz="3000"/>
            </a:lvl1pPr>
            <a:lvl2pPr marL="914400" lvl="1" indent="-419100" algn="ctr" rtl="0">
              <a:spcBef>
                <a:spcPts val="600"/>
              </a:spcBef>
              <a:spcAft>
                <a:spcPts val="0"/>
              </a:spcAft>
              <a:buSzPts val="3000"/>
              <a:buChar char="⊳"/>
              <a:defRPr sz="3000"/>
            </a:lvl2pPr>
            <a:lvl3pPr marL="1371600" lvl="2" indent="-419100" algn="ctr" rtl="0">
              <a:spcBef>
                <a:spcPts val="600"/>
              </a:spcBef>
              <a:spcAft>
                <a:spcPts val="0"/>
              </a:spcAft>
              <a:buSzPts val="3000"/>
              <a:buChar char="■"/>
              <a:defRPr sz="3000"/>
            </a:lvl3pPr>
            <a:lvl4pPr marL="1828800" lvl="3" indent="-419100" algn="ctr" rtl="0">
              <a:spcBef>
                <a:spcPts val="600"/>
              </a:spcBef>
              <a:spcAft>
                <a:spcPts val="0"/>
              </a:spcAft>
              <a:buSzPts val="3000"/>
              <a:buChar char="●"/>
              <a:defRPr sz="3000"/>
            </a:lvl4pPr>
            <a:lvl5pPr marL="2286000" lvl="4" indent="-419100" algn="ctr" rtl="0">
              <a:spcBef>
                <a:spcPts val="600"/>
              </a:spcBef>
              <a:spcAft>
                <a:spcPts val="0"/>
              </a:spcAft>
              <a:buSzPts val="3000"/>
              <a:buChar char="○"/>
              <a:defRPr sz="3000"/>
            </a:lvl5pPr>
            <a:lvl6pPr marL="2743200" lvl="5" indent="-419100" algn="ctr" rtl="0">
              <a:spcBef>
                <a:spcPts val="600"/>
              </a:spcBef>
              <a:spcAft>
                <a:spcPts val="0"/>
              </a:spcAft>
              <a:buSzPts val="3000"/>
              <a:buChar char="■"/>
              <a:defRPr sz="3000"/>
            </a:lvl6pPr>
            <a:lvl7pPr marL="3200400" lvl="6" indent="-419100" algn="ctr" rtl="0">
              <a:spcBef>
                <a:spcPts val="600"/>
              </a:spcBef>
              <a:spcAft>
                <a:spcPts val="0"/>
              </a:spcAft>
              <a:buSzPts val="3000"/>
              <a:buChar char="●"/>
              <a:defRPr sz="3000"/>
            </a:lvl7pPr>
            <a:lvl8pPr marL="3657600" lvl="7" indent="-419100" algn="ctr" rtl="0">
              <a:spcBef>
                <a:spcPts val="600"/>
              </a:spcBef>
              <a:spcAft>
                <a:spcPts val="0"/>
              </a:spcAft>
              <a:buSzPts val="3000"/>
              <a:buChar char="○"/>
              <a:defRPr sz="3000"/>
            </a:lvl8pPr>
            <a:lvl9pPr marL="4114800" lvl="8" indent="-419100" algn="ctr" rtl="0">
              <a:spcBef>
                <a:spcPts val="600"/>
              </a:spcBef>
              <a:spcAft>
                <a:spcPts val="600"/>
              </a:spcAft>
              <a:buSzPts val="3000"/>
              <a:buChar char="■"/>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4"/>
        <p:cNvGrpSpPr/>
        <p:nvPr/>
      </p:nvGrpSpPr>
      <p:grpSpPr>
        <a:xfrm>
          <a:off x="0" y="0"/>
          <a:ext cx="0" cy="0"/>
          <a:chOff x="0" y="0"/>
          <a:chExt cx="0" cy="0"/>
        </a:xfrm>
      </p:grpSpPr>
      <p:grpSp>
        <p:nvGrpSpPr>
          <p:cNvPr id="135" name="Google Shape;135;p6"/>
          <p:cNvGrpSpPr/>
          <p:nvPr/>
        </p:nvGrpSpPr>
        <p:grpSpPr>
          <a:xfrm>
            <a:off x="-526415" y="-2012041"/>
            <a:ext cx="10822522" cy="9292210"/>
            <a:chOff x="-526415" y="-2012041"/>
            <a:chExt cx="10822522" cy="9292210"/>
          </a:xfrm>
        </p:grpSpPr>
        <p:grpSp>
          <p:nvGrpSpPr>
            <p:cNvPr id="136" name="Google Shape;136;p6"/>
            <p:cNvGrpSpPr/>
            <p:nvPr/>
          </p:nvGrpSpPr>
          <p:grpSpPr>
            <a:xfrm rot="4770941">
              <a:off x="6865428" y="3318882"/>
              <a:ext cx="3088040" cy="2312990"/>
              <a:chOff x="4085850" y="470300"/>
              <a:chExt cx="4240900" cy="3176500"/>
            </a:xfrm>
          </p:grpSpPr>
          <p:sp>
            <p:nvSpPr>
              <p:cNvPr id="137" name="Google Shape;13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8" name="Google Shape;13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9" name="Google Shape;13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0" name="Google Shape;140;p6"/>
            <p:cNvGrpSpPr/>
            <p:nvPr/>
          </p:nvGrpSpPr>
          <p:grpSpPr>
            <a:xfrm rot="621389">
              <a:off x="-401884" y="390858"/>
              <a:ext cx="2104265" cy="1576127"/>
              <a:chOff x="4085850" y="470300"/>
              <a:chExt cx="4240900" cy="3176500"/>
            </a:xfrm>
          </p:grpSpPr>
          <p:sp>
            <p:nvSpPr>
              <p:cNvPr id="141" name="Google Shape;14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2" name="Google Shape;14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3" name="Google Shape;14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4" name="Google Shape;144;p6"/>
            <p:cNvGrpSpPr/>
            <p:nvPr/>
          </p:nvGrpSpPr>
          <p:grpSpPr>
            <a:xfrm rot="-6306529">
              <a:off x="5570084" y="1338843"/>
              <a:ext cx="3088100" cy="2313035"/>
              <a:chOff x="4085850" y="470300"/>
              <a:chExt cx="4240900" cy="3176500"/>
            </a:xfrm>
          </p:grpSpPr>
          <p:sp>
            <p:nvSpPr>
              <p:cNvPr id="145" name="Google Shape;145;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46" name="Google Shape;146;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7" name="Google Shape;147;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48" name="Google Shape;148;p6"/>
            <p:cNvGrpSpPr/>
            <p:nvPr/>
          </p:nvGrpSpPr>
          <p:grpSpPr>
            <a:xfrm rot="-7174504">
              <a:off x="6322166" y="-1254865"/>
              <a:ext cx="3088113" cy="2313044"/>
              <a:chOff x="4085850" y="470300"/>
              <a:chExt cx="4240900" cy="3176500"/>
            </a:xfrm>
          </p:grpSpPr>
          <p:sp>
            <p:nvSpPr>
              <p:cNvPr id="149" name="Google Shape;149;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0" name="Google Shape;150;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1" name="Google Shape;151;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2" name="Google Shape;152;p6"/>
            <p:cNvGrpSpPr/>
            <p:nvPr/>
          </p:nvGrpSpPr>
          <p:grpSpPr>
            <a:xfrm rot="-3192199">
              <a:off x="8544734" y="1101799"/>
              <a:ext cx="1593053" cy="1193221"/>
              <a:chOff x="4085850" y="470300"/>
              <a:chExt cx="4240900" cy="3176500"/>
            </a:xfrm>
          </p:grpSpPr>
          <p:sp>
            <p:nvSpPr>
              <p:cNvPr id="153" name="Google Shape;153;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4" name="Google Shape;154;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5" name="Google Shape;155;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6" name="Google Shape;156;p6"/>
            <p:cNvGrpSpPr/>
            <p:nvPr/>
          </p:nvGrpSpPr>
          <p:grpSpPr>
            <a:xfrm rot="-4784834">
              <a:off x="5102292" y="4398582"/>
              <a:ext cx="3087912" cy="2312894"/>
              <a:chOff x="4085850" y="470300"/>
              <a:chExt cx="4240900" cy="3176500"/>
            </a:xfrm>
          </p:grpSpPr>
          <p:sp>
            <p:nvSpPr>
              <p:cNvPr id="157" name="Google Shape;157;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58" name="Google Shape;158;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59" name="Google Shape;159;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60" name="Google Shape;160;p6"/>
            <p:cNvGrpSpPr/>
            <p:nvPr/>
          </p:nvGrpSpPr>
          <p:grpSpPr>
            <a:xfrm rot="-2449976">
              <a:off x="-330187" y="4273877"/>
              <a:ext cx="1592959" cy="1193151"/>
              <a:chOff x="4085850" y="470300"/>
              <a:chExt cx="4240900" cy="3176500"/>
            </a:xfrm>
          </p:grpSpPr>
          <p:sp>
            <p:nvSpPr>
              <p:cNvPr id="161" name="Google Shape;161;p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62" name="Google Shape;162;p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63" name="Google Shape;163;p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64" name="Google Shape;164;p6"/>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65" name="Google Shape;165;p6"/>
          <p:cNvSpPr txBox="1">
            <a:spLocks noGrp="1"/>
          </p:cNvSpPr>
          <p:nvPr>
            <p:ph type="body" idx="1"/>
          </p:nvPr>
        </p:nvSpPr>
        <p:spPr>
          <a:xfrm>
            <a:off x="1334375" y="1513150"/>
            <a:ext cx="3025500" cy="2993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66" name="Google Shape;166;p6"/>
          <p:cNvSpPr txBox="1">
            <a:spLocks noGrp="1"/>
          </p:cNvSpPr>
          <p:nvPr>
            <p:ph type="body" idx="2"/>
          </p:nvPr>
        </p:nvSpPr>
        <p:spPr>
          <a:xfrm>
            <a:off x="4784196" y="1513150"/>
            <a:ext cx="3025500" cy="2993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67" name="Google Shape;167;p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68"/>
        <p:cNvGrpSpPr/>
        <p:nvPr/>
      </p:nvGrpSpPr>
      <p:grpSpPr>
        <a:xfrm>
          <a:off x="0" y="0"/>
          <a:ext cx="0" cy="0"/>
          <a:chOff x="0" y="0"/>
          <a:chExt cx="0" cy="0"/>
        </a:xfrm>
      </p:grpSpPr>
      <p:grpSp>
        <p:nvGrpSpPr>
          <p:cNvPr id="169" name="Google Shape;169;p7"/>
          <p:cNvGrpSpPr/>
          <p:nvPr/>
        </p:nvGrpSpPr>
        <p:grpSpPr>
          <a:xfrm rot="4099279" flipH="1">
            <a:off x="7303640" y="-97022"/>
            <a:ext cx="3088249" cy="2313146"/>
            <a:chOff x="4085850" y="470300"/>
            <a:chExt cx="4240900" cy="3176500"/>
          </a:xfrm>
        </p:grpSpPr>
        <p:sp>
          <p:nvSpPr>
            <p:cNvPr id="170" name="Google Shape;170;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1" name="Google Shape;171;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2" name="Google Shape;172;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3" name="Google Shape;173;p7"/>
          <p:cNvGrpSpPr/>
          <p:nvPr/>
        </p:nvGrpSpPr>
        <p:grpSpPr>
          <a:xfrm rot="-6331410" flipH="1">
            <a:off x="169580" y="3839610"/>
            <a:ext cx="2104339" cy="1576183"/>
            <a:chOff x="4085850" y="470300"/>
            <a:chExt cx="4240900" cy="3176500"/>
          </a:xfrm>
        </p:grpSpPr>
        <p:sp>
          <p:nvSpPr>
            <p:cNvPr id="174" name="Google Shape;174;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5" name="Google Shape;175;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76" name="Google Shape;176;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77" name="Google Shape;177;p7"/>
          <p:cNvGrpSpPr/>
          <p:nvPr/>
        </p:nvGrpSpPr>
        <p:grpSpPr>
          <a:xfrm rot="10800000" flipH="1">
            <a:off x="5722503" y="1635512"/>
            <a:ext cx="3088223" cy="2313127"/>
            <a:chOff x="4085850" y="470300"/>
            <a:chExt cx="4240900" cy="3176500"/>
          </a:xfrm>
        </p:grpSpPr>
        <p:sp>
          <p:nvSpPr>
            <p:cNvPr id="178" name="Google Shape;178;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9" name="Google Shape;179;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0" name="Google Shape;180;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1" name="Google Shape;181;p7"/>
          <p:cNvGrpSpPr/>
          <p:nvPr/>
        </p:nvGrpSpPr>
        <p:grpSpPr>
          <a:xfrm rot="-406948" flipH="1">
            <a:off x="6322227" y="4305780"/>
            <a:ext cx="3088207" cy="2313115"/>
            <a:chOff x="4085850" y="470300"/>
            <a:chExt cx="4240900" cy="3176500"/>
          </a:xfrm>
        </p:grpSpPr>
        <p:sp>
          <p:nvSpPr>
            <p:cNvPr id="182" name="Google Shape;182;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3" name="Google Shape;183;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4" name="Google Shape;184;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5" name="Google Shape;185;p7"/>
          <p:cNvGrpSpPr/>
          <p:nvPr/>
        </p:nvGrpSpPr>
        <p:grpSpPr>
          <a:xfrm rot="-7096248" flipH="1">
            <a:off x="8586740" y="2353136"/>
            <a:ext cx="1592892" cy="1193101"/>
            <a:chOff x="4085850" y="470300"/>
            <a:chExt cx="4240900" cy="3176500"/>
          </a:xfrm>
        </p:grpSpPr>
        <p:sp>
          <p:nvSpPr>
            <p:cNvPr id="186" name="Google Shape;186;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87" name="Google Shape;187;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8" name="Google Shape;188;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89" name="Google Shape;189;p7"/>
          <p:cNvGrpSpPr/>
          <p:nvPr/>
        </p:nvGrpSpPr>
        <p:grpSpPr>
          <a:xfrm rot="7359859" flipH="1">
            <a:off x="5102524" y="-1347618"/>
            <a:ext cx="3088057" cy="2313002"/>
            <a:chOff x="4085850" y="470300"/>
            <a:chExt cx="4240900" cy="3176500"/>
          </a:xfrm>
        </p:grpSpPr>
        <p:sp>
          <p:nvSpPr>
            <p:cNvPr id="190" name="Google Shape;190;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1" name="Google Shape;191;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2" name="Google Shape;192;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3" name="Google Shape;193;p7"/>
          <p:cNvGrpSpPr/>
          <p:nvPr/>
        </p:nvGrpSpPr>
        <p:grpSpPr>
          <a:xfrm rot="-7945286" flipH="1">
            <a:off x="62935" y="-408743"/>
            <a:ext cx="1593060" cy="1193227"/>
            <a:chOff x="4085850" y="470300"/>
            <a:chExt cx="4240900" cy="3176500"/>
          </a:xfrm>
        </p:grpSpPr>
        <p:sp>
          <p:nvSpPr>
            <p:cNvPr id="194" name="Google Shape;194;p7"/>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95" name="Google Shape;195;p7"/>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96" name="Google Shape;196;p7"/>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
        <p:nvSpPr>
          <p:cNvPr id="197" name="Google Shape;197;p7"/>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98" name="Google Shape;198;p7"/>
          <p:cNvSpPr txBox="1">
            <a:spLocks noGrp="1"/>
          </p:cNvSpPr>
          <p:nvPr>
            <p:ph type="body" idx="1"/>
          </p:nvPr>
        </p:nvSpPr>
        <p:spPr>
          <a:xfrm>
            <a:off x="1334450" y="1513150"/>
            <a:ext cx="2007000" cy="29373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99" name="Google Shape;199;p7"/>
          <p:cNvSpPr txBox="1">
            <a:spLocks noGrp="1"/>
          </p:cNvSpPr>
          <p:nvPr>
            <p:ph type="body" idx="2"/>
          </p:nvPr>
        </p:nvSpPr>
        <p:spPr>
          <a:xfrm>
            <a:off x="3552414" y="1513150"/>
            <a:ext cx="2007000" cy="29373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200" name="Google Shape;200;p7"/>
          <p:cNvSpPr txBox="1">
            <a:spLocks noGrp="1"/>
          </p:cNvSpPr>
          <p:nvPr>
            <p:ph type="body" idx="3"/>
          </p:nvPr>
        </p:nvSpPr>
        <p:spPr>
          <a:xfrm>
            <a:off x="5770377" y="1513150"/>
            <a:ext cx="2007000" cy="29373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201" name="Google Shape;201;p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4"/>
        <p:cNvGrpSpPr/>
        <p:nvPr/>
      </p:nvGrpSpPr>
      <p:grpSpPr>
        <a:xfrm>
          <a:off x="0" y="0"/>
          <a:ext cx="0" cy="0"/>
          <a:chOff x="0" y="0"/>
          <a:chExt cx="0" cy="0"/>
        </a:xfrm>
      </p:grpSpPr>
      <p:grpSp>
        <p:nvGrpSpPr>
          <p:cNvPr id="235" name="Google Shape;235;p9"/>
          <p:cNvGrpSpPr/>
          <p:nvPr/>
        </p:nvGrpSpPr>
        <p:grpSpPr>
          <a:xfrm>
            <a:off x="-818949" y="-1020715"/>
            <a:ext cx="10913372" cy="7622499"/>
            <a:chOff x="-818949" y="-1020715"/>
            <a:chExt cx="10913372" cy="7622499"/>
          </a:xfrm>
        </p:grpSpPr>
        <p:grpSp>
          <p:nvGrpSpPr>
            <p:cNvPr id="236" name="Google Shape;236;p9"/>
            <p:cNvGrpSpPr/>
            <p:nvPr/>
          </p:nvGrpSpPr>
          <p:grpSpPr>
            <a:xfrm rot="-4527684">
              <a:off x="8019650" y="4601602"/>
              <a:ext cx="2099905" cy="1572861"/>
              <a:chOff x="4085850" y="470300"/>
              <a:chExt cx="4240900" cy="3176500"/>
            </a:xfrm>
          </p:grpSpPr>
          <p:sp>
            <p:nvSpPr>
              <p:cNvPr id="237" name="Google Shape;237;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8" name="Google Shape;238;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9" name="Google Shape;239;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0" name="Google Shape;240;p9"/>
            <p:cNvGrpSpPr/>
            <p:nvPr/>
          </p:nvGrpSpPr>
          <p:grpSpPr>
            <a:xfrm>
              <a:off x="2661232" y="-763064"/>
              <a:ext cx="2099670" cy="1572685"/>
              <a:chOff x="4085850" y="470300"/>
              <a:chExt cx="4240900" cy="3176500"/>
            </a:xfrm>
          </p:grpSpPr>
          <p:sp>
            <p:nvSpPr>
              <p:cNvPr id="241" name="Google Shape;241;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2" name="Google Shape;242;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3" name="Google Shape;243;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4" name="Google Shape;244;p9"/>
            <p:cNvGrpSpPr/>
            <p:nvPr/>
          </p:nvGrpSpPr>
          <p:grpSpPr>
            <a:xfrm rot="-10392908">
              <a:off x="7794620" y="-644530"/>
              <a:ext cx="2099957" cy="1572900"/>
              <a:chOff x="4085850" y="470300"/>
              <a:chExt cx="4240900" cy="3176500"/>
            </a:xfrm>
          </p:grpSpPr>
          <p:sp>
            <p:nvSpPr>
              <p:cNvPr id="245" name="Google Shape;245;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46" name="Google Shape;246;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47" name="Google Shape;247;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48" name="Google Shape;248;p9"/>
            <p:cNvGrpSpPr/>
            <p:nvPr/>
          </p:nvGrpSpPr>
          <p:grpSpPr>
            <a:xfrm rot="6700735">
              <a:off x="7794705" y="1370232"/>
              <a:ext cx="2099757" cy="1572751"/>
              <a:chOff x="4085850" y="470300"/>
              <a:chExt cx="4240900" cy="3176500"/>
            </a:xfrm>
          </p:grpSpPr>
          <p:sp>
            <p:nvSpPr>
              <p:cNvPr id="249" name="Google Shape;249;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0" name="Google Shape;250;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1" name="Google Shape;251;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2" name="Google Shape;252;p9"/>
            <p:cNvGrpSpPr/>
            <p:nvPr/>
          </p:nvGrpSpPr>
          <p:grpSpPr>
            <a:xfrm rot="-528359">
              <a:off x="2945437" y="4011777"/>
              <a:ext cx="2099824" cy="1572801"/>
              <a:chOff x="4085850" y="470300"/>
              <a:chExt cx="4240900" cy="3176500"/>
            </a:xfrm>
          </p:grpSpPr>
          <p:sp>
            <p:nvSpPr>
              <p:cNvPr id="253" name="Google Shape;253;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4" name="Google Shape;254;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5" name="Google Shape;255;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56" name="Google Shape;256;p9"/>
            <p:cNvGrpSpPr/>
            <p:nvPr/>
          </p:nvGrpSpPr>
          <p:grpSpPr>
            <a:xfrm rot="-6463940">
              <a:off x="-800051" y="2374509"/>
              <a:ext cx="2099769" cy="1572760"/>
              <a:chOff x="4085850" y="470300"/>
              <a:chExt cx="4240900" cy="3176500"/>
            </a:xfrm>
          </p:grpSpPr>
          <p:sp>
            <p:nvSpPr>
              <p:cNvPr id="257" name="Google Shape;257;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8" name="Google Shape;258;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59" name="Google Shape;259;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0" name="Google Shape;260;p9"/>
            <p:cNvGrpSpPr/>
            <p:nvPr/>
          </p:nvGrpSpPr>
          <p:grpSpPr>
            <a:xfrm rot="3661376">
              <a:off x="414471" y="-507602"/>
              <a:ext cx="2100056" cy="1572975"/>
              <a:chOff x="4085850" y="470300"/>
              <a:chExt cx="4240900" cy="3176500"/>
            </a:xfrm>
          </p:grpSpPr>
          <p:sp>
            <p:nvSpPr>
              <p:cNvPr id="261" name="Google Shape;261;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2" name="Google Shape;262;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3" name="Google Shape;263;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64" name="Google Shape;264;p9"/>
            <p:cNvGrpSpPr/>
            <p:nvPr/>
          </p:nvGrpSpPr>
          <p:grpSpPr>
            <a:xfrm rot="2064540">
              <a:off x="4893687" y="4316027"/>
              <a:ext cx="2099825" cy="1572802"/>
              <a:chOff x="4085850" y="470300"/>
              <a:chExt cx="4240900" cy="3176500"/>
            </a:xfrm>
          </p:grpSpPr>
          <p:sp>
            <p:nvSpPr>
              <p:cNvPr id="265" name="Google Shape;265;p9"/>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66" name="Google Shape;266;p9"/>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7" name="Google Shape;267;p9"/>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68" name="Google Shape;268;p9"/>
          <p:cNvSpPr txBox="1">
            <a:spLocks noGrp="1"/>
          </p:cNvSpPr>
          <p:nvPr>
            <p:ph type="body" idx="1"/>
          </p:nvPr>
        </p:nvSpPr>
        <p:spPr>
          <a:xfrm>
            <a:off x="457200" y="4177709"/>
            <a:ext cx="8229600" cy="519600"/>
          </a:xfrm>
          <a:prstGeom prst="rect">
            <a:avLst/>
          </a:prstGeom>
        </p:spPr>
        <p:txBody>
          <a:bodyPr spcFirstLastPara="1" wrap="square" lIns="0" tIns="0" rIns="0" bIns="0" anchor="t" anchorCtr="0">
            <a:noAutofit/>
          </a:bodyPr>
          <a:lstStyle>
            <a:lvl1pPr marL="457200" lvl="0" indent="-228600" algn="ctr" rtl="0">
              <a:spcBef>
                <a:spcPts val="360"/>
              </a:spcBef>
              <a:spcAft>
                <a:spcPts val="600"/>
              </a:spcAft>
              <a:buSzPts val="1800"/>
              <a:buNone/>
              <a:defRPr sz="1800"/>
            </a:lvl1pPr>
          </a:lstStyle>
          <a:p>
            <a:endParaRPr/>
          </a:p>
        </p:txBody>
      </p:sp>
      <p:sp>
        <p:nvSpPr>
          <p:cNvPr id="269" name="Google Shape;269;p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fontsquirrel.com/fonts/bebas-neu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www.fontsquirrel.com/fonts/sair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This is </a:t>
            </a:r>
            <a:r>
              <a:rPr lang="en">
                <a:solidFill>
                  <a:schemeClr val="accent1"/>
                </a:solidFill>
              </a:rPr>
              <a:t>Your</a:t>
            </a:r>
            <a:r>
              <a:rPr lang="en"/>
              <a:t>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2"/>
          <p:cNvSpPr txBox="1">
            <a:spLocks noGrp="1"/>
          </p:cNvSpPr>
          <p:nvPr>
            <p:ph type="title"/>
          </p:nvPr>
        </p:nvSpPr>
        <p:spPr>
          <a:xfrm>
            <a:off x="1334450" y="1022925"/>
            <a:ext cx="3804300" cy="113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a:t>
            </a:r>
            <a:r>
              <a:rPr lang="en">
                <a:solidFill>
                  <a:schemeClr val="accent1"/>
                </a:solidFill>
              </a:rPr>
              <a:t>thousand</a:t>
            </a:r>
            <a:r>
              <a:rPr lang="en"/>
              <a:t> words</a:t>
            </a:r>
            <a:endParaRPr/>
          </a:p>
        </p:txBody>
      </p:sp>
      <p:sp>
        <p:nvSpPr>
          <p:cNvPr id="453" name="Google Shape;453;p22"/>
          <p:cNvSpPr txBox="1">
            <a:spLocks noGrp="1"/>
          </p:cNvSpPr>
          <p:nvPr>
            <p:ph type="body" idx="1"/>
          </p:nvPr>
        </p:nvSpPr>
        <p:spPr>
          <a:xfrm>
            <a:off x="1334450" y="2274975"/>
            <a:ext cx="3804300" cy="18456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A complex idea can be conveyed with just a single still image, namely making it possible to absorb large amounts of data quickly.</a:t>
            </a:r>
            <a:endParaRPr/>
          </a:p>
        </p:txBody>
      </p:sp>
      <p:pic>
        <p:nvPicPr>
          <p:cNvPr id="454" name="Google Shape;454;p22"/>
          <p:cNvPicPr preferRelativeResize="0"/>
          <p:nvPr/>
        </p:nvPicPr>
        <p:blipFill rotWithShape="1">
          <a:blip r:embed="rId3">
            <a:alphaModFix/>
          </a:blip>
          <a:srcRect l="21798" t="15004" r="-11540" b="13202"/>
          <a:stretch/>
        </p:blipFill>
        <p:spPr>
          <a:xfrm rot="805688">
            <a:off x="5108417" y="501394"/>
            <a:ext cx="3887168" cy="3887168"/>
          </a:xfrm>
          <a:prstGeom prst="triangle">
            <a:avLst>
              <a:gd name="adj" fmla="val 36600"/>
            </a:avLst>
          </a:prstGeom>
          <a:noFill/>
          <a:ln>
            <a:noFill/>
          </a:ln>
        </p:spPr>
      </p:pic>
      <p:sp>
        <p:nvSpPr>
          <p:cNvPr id="455" name="Google Shape;455;p22"/>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9"/>
        <p:cNvGrpSpPr/>
        <p:nvPr/>
      </p:nvGrpSpPr>
      <p:grpSpPr>
        <a:xfrm>
          <a:off x="0" y="0"/>
          <a:ext cx="0" cy="0"/>
          <a:chOff x="0" y="0"/>
          <a:chExt cx="0" cy="0"/>
        </a:xfrm>
      </p:grpSpPr>
      <p:sp>
        <p:nvSpPr>
          <p:cNvPr id="460" name="Google Shape;460;p23"/>
          <p:cNvSpPr txBox="1">
            <a:spLocks noGrp="1"/>
          </p:cNvSpPr>
          <p:nvPr>
            <p:ph type="title" idx="4294967295"/>
          </p:nvPr>
        </p:nvSpPr>
        <p:spPr>
          <a:xfrm>
            <a:off x="657225" y="693500"/>
            <a:ext cx="47541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b="0"/>
              <a:t>Want big impact?</a:t>
            </a:r>
            <a:endParaRPr sz="3600" b="0"/>
          </a:p>
          <a:p>
            <a:pPr marL="0" lvl="0" indent="0" algn="l" rtl="0">
              <a:spcBef>
                <a:spcPts val="0"/>
              </a:spcBef>
              <a:spcAft>
                <a:spcPts val="0"/>
              </a:spcAft>
              <a:buNone/>
            </a:pPr>
            <a:r>
              <a:rPr lang="en" sz="3600"/>
              <a:t>Use big image.</a:t>
            </a:r>
            <a:endParaRPr sz="3600"/>
          </a:p>
        </p:txBody>
      </p:sp>
      <p:sp>
        <p:nvSpPr>
          <p:cNvPr id="461" name="Google Shape;461;p23"/>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4"/>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a:t>
            </a:r>
            <a:r>
              <a:rPr lang="en">
                <a:solidFill>
                  <a:schemeClr val="accent1"/>
                </a:solidFill>
              </a:rPr>
              <a:t>diagrams</a:t>
            </a:r>
            <a:r>
              <a:rPr lang="en"/>
              <a:t> to explain your ideas</a:t>
            </a:r>
            <a:endParaRPr/>
          </a:p>
        </p:txBody>
      </p:sp>
      <p:sp>
        <p:nvSpPr>
          <p:cNvPr id="467" name="Google Shape;467;p2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468" name="Google Shape;468;p24"/>
          <p:cNvGrpSpPr/>
          <p:nvPr/>
        </p:nvGrpSpPr>
        <p:grpSpPr>
          <a:xfrm>
            <a:off x="6038025" y="3073235"/>
            <a:ext cx="2469661" cy="1384500"/>
            <a:chOff x="6038025" y="2598925"/>
            <a:chExt cx="2469661" cy="1384500"/>
          </a:xfrm>
        </p:grpSpPr>
        <p:cxnSp>
          <p:nvCxnSpPr>
            <p:cNvPr id="469" name="Google Shape;469;p24"/>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470" name="Google Shape;470;p24"/>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aira Semi Condensed"/>
                  <a:ea typeface="Saira Semi Condensed"/>
                  <a:cs typeface="Saira Semi Condensed"/>
                  <a:sym typeface="Saira Semi Condensed"/>
                </a:rPr>
                <a:t>Vestibulum congue tempus</a:t>
              </a:r>
              <a:endParaRPr sz="1200">
                <a:solidFill>
                  <a:schemeClr val="dk1"/>
                </a:solidFill>
                <a:latin typeface="Saira Semi Condensed"/>
                <a:ea typeface="Saira Semi Condensed"/>
                <a:cs typeface="Saira Semi Condensed"/>
                <a:sym typeface="Saira Semi Condensed"/>
              </a:endParaRPr>
            </a:p>
            <a:p>
              <a:pPr marL="0" lvl="0" indent="0" algn="l" rtl="0">
                <a:spcBef>
                  <a:spcPts val="0"/>
                </a:spcBef>
                <a:spcAft>
                  <a:spcPts val="0"/>
                </a:spcAft>
                <a:buNone/>
              </a:pPr>
              <a:endParaRPr sz="1200">
                <a:solidFill>
                  <a:schemeClr val="dk1"/>
                </a:solidFill>
                <a:latin typeface="Saira Semi Condensed"/>
                <a:ea typeface="Saira Semi Condensed"/>
                <a:cs typeface="Saira Semi Condensed"/>
                <a:sym typeface="Saira Semi Condensed"/>
              </a:endParaRPr>
            </a:p>
            <a:p>
              <a:pPr marL="0" lvl="0" indent="0" algn="l" rtl="0">
                <a:spcBef>
                  <a:spcPts val="0"/>
                </a:spcBef>
                <a:spcAft>
                  <a:spcPts val="1600"/>
                </a:spcAft>
                <a:buNone/>
              </a:pPr>
              <a:r>
                <a:rPr lang="en" sz="800">
                  <a:solidFill>
                    <a:schemeClr val="dk1"/>
                  </a:solidFill>
                  <a:latin typeface="Saira Semi Condensed"/>
                  <a:ea typeface="Saira Semi Condensed"/>
                  <a:cs typeface="Saira Semi Condensed"/>
                  <a:sym typeface="Saira Semi Condensed"/>
                </a:rPr>
                <a:t>Lorem ipsum dolor sit amet, consectetur adipiscing elit, sed do eiusmod tempor. Donec facilisis lacus eget mauris.</a:t>
              </a:r>
              <a:endParaRPr sz="800">
                <a:solidFill>
                  <a:schemeClr val="dk1"/>
                </a:solidFill>
                <a:latin typeface="Saira Semi Condensed"/>
                <a:ea typeface="Saira Semi Condensed"/>
                <a:cs typeface="Saira Semi Condensed"/>
                <a:sym typeface="Saira Semi Condensed"/>
              </a:endParaRPr>
            </a:p>
          </p:txBody>
        </p:sp>
        <p:sp>
          <p:nvSpPr>
            <p:cNvPr id="471" name="Google Shape;471;p24"/>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Bebas Neue"/>
                  <a:ea typeface="Bebas Neue"/>
                  <a:cs typeface="Bebas Neue"/>
                  <a:sym typeface="Bebas Neue"/>
                </a:rPr>
                <a:t>3</a:t>
              </a:r>
              <a:endParaRPr sz="800">
                <a:solidFill>
                  <a:srgbClr val="FFFFFF"/>
                </a:solidFill>
                <a:latin typeface="Bebas Neue"/>
                <a:ea typeface="Bebas Neue"/>
                <a:cs typeface="Bebas Neue"/>
                <a:sym typeface="Bebas Neue"/>
              </a:endParaRPr>
            </a:p>
          </p:txBody>
        </p:sp>
      </p:grpSp>
      <p:grpSp>
        <p:nvGrpSpPr>
          <p:cNvPr id="473" name="Google Shape;473;p24"/>
          <p:cNvGrpSpPr/>
          <p:nvPr/>
        </p:nvGrpSpPr>
        <p:grpSpPr>
          <a:xfrm>
            <a:off x="636321" y="2300753"/>
            <a:ext cx="2994729" cy="1384500"/>
            <a:chOff x="636321" y="1844098"/>
            <a:chExt cx="2994729" cy="1384500"/>
          </a:xfrm>
        </p:grpSpPr>
        <p:sp>
          <p:nvSpPr>
            <p:cNvPr id="474" name="Google Shape;474;p24"/>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Saira Semi Condensed"/>
                  <a:ea typeface="Saira Semi Condensed"/>
                  <a:cs typeface="Saira Semi Condensed"/>
                  <a:sym typeface="Saira Semi Condensed"/>
                </a:rPr>
                <a:t>Vestibulum congue tempus</a:t>
              </a:r>
              <a:endParaRPr sz="1200">
                <a:solidFill>
                  <a:schemeClr val="dk1"/>
                </a:solidFill>
                <a:latin typeface="Saira Semi Condensed"/>
                <a:ea typeface="Saira Semi Condensed"/>
                <a:cs typeface="Saira Semi Condensed"/>
                <a:sym typeface="Saira Semi Condensed"/>
              </a:endParaRPr>
            </a:p>
            <a:p>
              <a:pPr marL="0" lvl="0" indent="0" algn="r" rtl="0">
                <a:spcBef>
                  <a:spcPts val="0"/>
                </a:spcBef>
                <a:spcAft>
                  <a:spcPts val="0"/>
                </a:spcAft>
                <a:buNone/>
              </a:pPr>
              <a:endParaRPr sz="1200">
                <a:solidFill>
                  <a:schemeClr val="dk1"/>
                </a:solidFill>
                <a:latin typeface="Saira Semi Condensed"/>
                <a:ea typeface="Saira Semi Condensed"/>
                <a:cs typeface="Saira Semi Condensed"/>
                <a:sym typeface="Saira Semi Condensed"/>
              </a:endParaRPr>
            </a:p>
            <a:p>
              <a:pPr marL="0" lvl="0" indent="0" algn="r" rtl="0">
                <a:spcBef>
                  <a:spcPts val="0"/>
                </a:spcBef>
                <a:spcAft>
                  <a:spcPts val="1600"/>
                </a:spcAft>
                <a:buNone/>
              </a:pPr>
              <a:r>
                <a:rPr lang="en" sz="800">
                  <a:solidFill>
                    <a:schemeClr val="dk1"/>
                  </a:solidFill>
                  <a:latin typeface="Saira Semi Condensed"/>
                  <a:ea typeface="Saira Semi Condensed"/>
                  <a:cs typeface="Saira Semi Condensed"/>
                  <a:sym typeface="Saira Semi Condensed"/>
                </a:rPr>
                <a:t>Lorem ipsum dolor sit amet, consectetur adipiscing elit, sed do eiusmod tempor. Donec facilisis lacus eget mauris.</a:t>
              </a:r>
              <a:endParaRPr sz="800">
                <a:solidFill>
                  <a:schemeClr val="dk1"/>
                </a:solidFill>
                <a:latin typeface="Saira Semi Condensed"/>
                <a:ea typeface="Saira Semi Condensed"/>
                <a:cs typeface="Saira Semi Condensed"/>
                <a:sym typeface="Saira Semi Condensed"/>
              </a:endParaRPr>
            </a:p>
          </p:txBody>
        </p:sp>
        <p:cxnSp>
          <p:nvCxnSpPr>
            <p:cNvPr id="475" name="Google Shape;475;p24"/>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476" name="Google Shape;476;p24"/>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Bebas Neue"/>
                  <a:ea typeface="Bebas Neue"/>
                  <a:cs typeface="Bebas Neue"/>
                  <a:sym typeface="Bebas Neue"/>
                </a:rPr>
                <a:t>2</a:t>
              </a:r>
              <a:endParaRPr sz="800">
                <a:solidFill>
                  <a:srgbClr val="FFFFFF"/>
                </a:solidFill>
                <a:latin typeface="Bebas Neue"/>
                <a:ea typeface="Bebas Neue"/>
                <a:cs typeface="Bebas Neue"/>
                <a:sym typeface="Bebas Neue"/>
              </a:endParaRPr>
            </a:p>
          </p:txBody>
        </p:sp>
      </p:grpSp>
      <p:grpSp>
        <p:nvGrpSpPr>
          <p:cNvPr id="478" name="Google Shape;478;p24"/>
          <p:cNvGrpSpPr/>
          <p:nvPr/>
        </p:nvGrpSpPr>
        <p:grpSpPr>
          <a:xfrm>
            <a:off x="4908100" y="1399570"/>
            <a:ext cx="3599586" cy="1384500"/>
            <a:chOff x="4908100" y="889950"/>
            <a:chExt cx="3599586" cy="1384500"/>
          </a:xfrm>
        </p:grpSpPr>
        <p:cxnSp>
          <p:nvCxnSpPr>
            <p:cNvPr id="479" name="Google Shape;479;p24"/>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480" name="Google Shape;480;p24"/>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Saira Semi Condensed"/>
                  <a:ea typeface="Saira Semi Condensed"/>
                  <a:cs typeface="Saira Semi Condensed"/>
                  <a:sym typeface="Saira Semi Condensed"/>
                </a:rPr>
                <a:t>Vestibulum congue tempus</a:t>
              </a:r>
              <a:endParaRPr sz="1200">
                <a:solidFill>
                  <a:schemeClr val="dk1"/>
                </a:solidFill>
                <a:latin typeface="Saira Semi Condensed"/>
                <a:ea typeface="Saira Semi Condensed"/>
                <a:cs typeface="Saira Semi Condensed"/>
                <a:sym typeface="Saira Semi Condensed"/>
              </a:endParaRPr>
            </a:p>
            <a:p>
              <a:pPr marL="0" lvl="0" indent="0" algn="l" rtl="0">
                <a:spcBef>
                  <a:spcPts val="0"/>
                </a:spcBef>
                <a:spcAft>
                  <a:spcPts val="0"/>
                </a:spcAft>
                <a:buNone/>
              </a:pPr>
              <a:endParaRPr sz="1200">
                <a:solidFill>
                  <a:schemeClr val="dk1"/>
                </a:solidFill>
                <a:latin typeface="Saira Semi Condensed"/>
                <a:ea typeface="Saira Semi Condensed"/>
                <a:cs typeface="Saira Semi Condensed"/>
                <a:sym typeface="Saira Semi Condensed"/>
              </a:endParaRPr>
            </a:p>
            <a:p>
              <a:pPr marL="0" lvl="0" indent="0" algn="l" rtl="0">
                <a:spcBef>
                  <a:spcPts val="0"/>
                </a:spcBef>
                <a:spcAft>
                  <a:spcPts val="1600"/>
                </a:spcAft>
                <a:buNone/>
              </a:pPr>
              <a:r>
                <a:rPr lang="en" sz="800">
                  <a:solidFill>
                    <a:schemeClr val="dk1"/>
                  </a:solidFill>
                  <a:latin typeface="Saira Semi Condensed"/>
                  <a:ea typeface="Saira Semi Condensed"/>
                  <a:cs typeface="Saira Semi Condensed"/>
                  <a:sym typeface="Saira Semi Condensed"/>
                </a:rPr>
                <a:t>Lorem ipsum dolor sit amet, consectetur adipiscing elit, sed do eiusmod tempor. Donec facilisis lacus eget mauris.</a:t>
              </a:r>
              <a:endParaRPr sz="800">
                <a:solidFill>
                  <a:schemeClr val="dk1"/>
                </a:solidFill>
                <a:latin typeface="Saira Semi Condensed"/>
                <a:ea typeface="Saira Semi Condensed"/>
                <a:cs typeface="Saira Semi Condensed"/>
                <a:sym typeface="Saira Semi Condensed"/>
              </a:endParaRPr>
            </a:p>
          </p:txBody>
        </p:sp>
        <p:sp>
          <p:nvSpPr>
            <p:cNvPr id="481" name="Google Shape;481;p24"/>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rgbClr val="FFFFFF"/>
                  </a:solidFill>
                  <a:latin typeface="Bebas Neue"/>
                  <a:ea typeface="Bebas Neue"/>
                  <a:cs typeface="Bebas Neue"/>
                  <a:sym typeface="Bebas Neue"/>
                </a:rPr>
                <a:t>1</a:t>
              </a:r>
              <a:endParaRPr sz="800">
                <a:solidFill>
                  <a:srgbClr val="FFFFFF"/>
                </a:solidFill>
                <a:latin typeface="Bebas Neue"/>
                <a:ea typeface="Bebas Neue"/>
                <a:cs typeface="Bebas Neue"/>
                <a:sym typeface="Bebas Neue"/>
              </a:endParaRPr>
            </a:p>
          </p:txBody>
        </p:sp>
      </p:grpSp>
      <p:grpSp>
        <p:nvGrpSpPr>
          <p:cNvPr id="483" name="Google Shape;483;p24"/>
          <p:cNvGrpSpPr/>
          <p:nvPr/>
        </p:nvGrpSpPr>
        <p:grpSpPr>
          <a:xfrm>
            <a:off x="2814594" y="1607775"/>
            <a:ext cx="3514811" cy="3252003"/>
            <a:chOff x="2991269" y="1153325"/>
            <a:chExt cx="3514811" cy="3252003"/>
          </a:xfrm>
        </p:grpSpPr>
        <p:sp>
          <p:nvSpPr>
            <p:cNvPr id="484" name="Google Shape;484;p24"/>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5"/>
            </a:solidFill>
            <a:ln>
              <a:noFill/>
            </a:ln>
          </p:spPr>
        </p:sp>
        <p:sp>
          <p:nvSpPr>
            <p:cNvPr id="485" name="Google Shape;485;p24"/>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486" name="Google Shape;486;p24"/>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487" name="Google Shape;487;p24"/>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5"/>
            </a:solidFill>
            <a:ln>
              <a:noFill/>
            </a:ln>
          </p:spPr>
        </p:sp>
        <p:sp>
          <p:nvSpPr>
            <p:cNvPr id="488" name="Google Shape;488;p24"/>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489" name="Google Shape;489;p24"/>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490" name="Google Shape;490;p24"/>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491" name="Google Shape;491;p24"/>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a:t>
            </a:r>
            <a:r>
              <a:rPr lang="en">
                <a:solidFill>
                  <a:schemeClr val="accent1"/>
                </a:solidFill>
              </a:rPr>
              <a:t>compare</a:t>
            </a:r>
            <a:r>
              <a:rPr lang="en"/>
              <a:t> data</a:t>
            </a:r>
            <a:endParaRPr/>
          </a:p>
        </p:txBody>
      </p:sp>
      <p:graphicFrame>
        <p:nvGraphicFramePr>
          <p:cNvPr id="497" name="Google Shape;497;p25"/>
          <p:cNvGraphicFramePr/>
          <p:nvPr/>
        </p:nvGraphicFramePr>
        <p:xfrm>
          <a:off x="1334400" y="1716881"/>
          <a:ext cx="6475200" cy="2754800"/>
        </p:xfrm>
        <a:graphic>
          <a:graphicData uri="http://schemas.openxmlformats.org/drawingml/2006/table">
            <a:tbl>
              <a:tblPr>
                <a:noFill/>
                <a:tableStyleId>{1804B7A6-40A6-453F-9B92-9419AF142DBA}</a:tableStyleId>
              </a:tblPr>
              <a:tblGrid>
                <a:gridCol w="1618800">
                  <a:extLst>
                    <a:ext uri="{9D8B030D-6E8A-4147-A177-3AD203B41FA5}">
                      <a16:colId xmlns:a16="http://schemas.microsoft.com/office/drawing/2014/main" val="20000"/>
                    </a:ext>
                  </a:extLst>
                </a:gridCol>
                <a:gridCol w="1618800">
                  <a:extLst>
                    <a:ext uri="{9D8B030D-6E8A-4147-A177-3AD203B41FA5}">
                      <a16:colId xmlns:a16="http://schemas.microsoft.com/office/drawing/2014/main" val="20001"/>
                    </a:ext>
                  </a:extLst>
                </a:gridCol>
                <a:gridCol w="1618800">
                  <a:extLst>
                    <a:ext uri="{9D8B030D-6E8A-4147-A177-3AD203B41FA5}">
                      <a16:colId xmlns:a16="http://schemas.microsoft.com/office/drawing/2014/main" val="20002"/>
                    </a:ext>
                  </a:extLst>
                </a:gridCol>
                <a:gridCol w="1618800">
                  <a:extLst>
                    <a:ext uri="{9D8B030D-6E8A-4147-A177-3AD203B41FA5}">
                      <a16:colId xmlns:a16="http://schemas.microsoft.com/office/drawing/2014/main" val="20003"/>
                    </a:ext>
                  </a:extLst>
                </a:gridCol>
              </a:tblGrid>
              <a:tr h="688700">
                <a:tc>
                  <a:txBody>
                    <a:bodyPr/>
                    <a:lstStyle/>
                    <a:p>
                      <a:pPr marL="0" lvl="0" indent="0" algn="l" rtl="0">
                        <a:spcBef>
                          <a:spcPts val="0"/>
                        </a:spcBef>
                        <a:spcAft>
                          <a:spcPts val="0"/>
                        </a:spcAft>
                        <a:buNone/>
                      </a:pPr>
                      <a:endParaRPr>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A</a:t>
                      </a:r>
                      <a:endParaRPr sz="1100">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B</a:t>
                      </a:r>
                      <a:endParaRPr sz="1100">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C</a:t>
                      </a:r>
                      <a:endParaRPr sz="1100">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688700">
                <a:tc>
                  <a:txBody>
                    <a:bodyPr/>
                    <a:lstStyle/>
                    <a:p>
                      <a:pPr marL="0" lvl="0" indent="0" algn="r" rtl="0">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Yellow</a:t>
                      </a:r>
                      <a:endParaRPr sz="1100">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10</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20</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7</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688700">
                <a:tc>
                  <a:txBody>
                    <a:bodyPr/>
                    <a:lstStyle/>
                    <a:p>
                      <a:pPr marL="0" lvl="0" indent="0" algn="r" rtl="0">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Blue</a:t>
                      </a:r>
                      <a:endParaRPr sz="1100">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30</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15</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10</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688700">
                <a:tc>
                  <a:txBody>
                    <a:bodyPr/>
                    <a:lstStyle/>
                    <a:p>
                      <a:pPr marL="0" lvl="0" indent="0" algn="r" rtl="0">
                        <a:spcBef>
                          <a:spcPts val="0"/>
                        </a:spcBef>
                        <a:spcAft>
                          <a:spcPts val="0"/>
                        </a:spcAft>
                        <a:buNone/>
                      </a:pPr>
                      <a:r>
                        <a:rPr lang="en" sz="1100">
                          <a:solidFill>
                            <a:schemeClr val="accent1"/>
                          </a:solidFill>
                          <a:latin typeface="Saira Semi Condensed"/>
                          <a:ea typeface="Saira Semi Condensed"/>
                          <a:cs typeface="Saira Semi Condensed"/>
                          <a:sym typeface="Saira Semi Condensed"/>
                        </a:rPr>
                        <a:t>Orange</a:t>
                      </a:r>
                      <a:endParaRPr sz="1100">
                        <a:solidFill>
                          <a:schemeClr val="accent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5</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24</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16</a:t>
                      </a:r>
                      <a:endParaRPr>
                        <a:solidFill>
                          <a:schemeClr val="dk1"/>
                        </a:solidFill>
                        <a:latin typeface="Saira Semi Condensed"/>
                        <a:ea typeface="Saira Semi Condensed"/>
                        <a:cs typeface="Saira Semi Condensed"/>
                        <a:sym typeface="Saira Semi Condensed"/>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98" name="Google Shape;498;p2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6"/>
          <p:cNvSpPr/>
          <p:nvPr/>
        </p:nvSpPr>
        <p:spPr>
          <a:xfrm>
            <a:off x="977475" y="1163025"/>
            <a:ext cx="7245906" cy="345179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txBox="1">
            <a:spLocks noGrp="1"/>
          </p:cNvSpPr>
          <p:nvPr>
            <p:ph type="title" idx="4294967295"/>
          </p:nvPr>
        </p:nvSpPr>
        <p:spPr>
          <a:xfrm>
            <a:off x="1334450" y="424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a:t>Maps</a:t>
            </a:r>
            <a:endParaRPr sz="3600"/>
          </a:p>
        </p:txBody>
      </p:sp>
      <p:sp>
        <p:nvSpPr>
          <p:cNvPr id="505" name="Google Shape;505;p26"/>
          <p:cNvSpPr/>
          <p:nvPr/>
        </p:nvSpPr>
        <p:spPr>
          <a:xfrm>
            <a:off x="2331900" y="1923575"/>
            <a:ext cx="581700" cy="202500"/>
          </a:xfrm>
          <a:prstGeom prst="wedgeRectCallout">
            <a:avLst>
              <a:gd name="adj1" fmla="val -21428"/>
              <a:gd name="adj2" fmla="val 8428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Saira Semi Condensed"/>
                <a:ea typeface="Saira Semi Condensed"/>
                <a:cs typeface="Saira Semi Condensed"/>
                <a:sym typeface="Saira Semi Condensed"/>
              </a:rPr>
              <a:t>our office</a:t>
            </a:r>
            <a:endParaRPr sz="800">
              <a:solidFill>
                <a:schemeClr val="lt1"/>
              </a:solidFill>
              <a:latin typeface="Saira Semi Condensed"/>
              <a:ea typeface="Saira Semi Condensed"/>
              <a:cs typeface="Saira Semi Condensed"/>
              <a:sym typeface="Saira Semi Condensed"/>
            </a:endParaRPr>
          </a:p>
        </p:txBody>
      </p:sp>
      <p:sp>
        <p:nvSpPr>
          <p:cNvPr id="506" name="Google Shape;506;p2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07" name="Google Shape;507;p26"/>
          <p:cNvSpPr txBox="1">
            <a:spLocks noGrp="1"/>
          </p:cNvSpPr>
          <p:nvPr>
            <p:ph type="body" idx="4294967295"/>
          </p:nvPr>
        </p:nvSpPr>
        <p:spPr>
          <a:xfrm>
            <a:off x="1334450" y="4756975"/>
            <a:ext cx="5964900" cy="306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900" b="1"/>
              <a:t>Find more maps at </a:t>
            </a:r>
            <a:r>
              <a:rPr lang="en" sz="900" u="sng">
                <a:hlinkClick r:id="rId3"/>
              </a:rPr>
              <a:t>slidescarnival.com/extra-free-resources-icons-and-maps</a:t>
            </a:r>
            <a:endParaRPr sz="900"/>
          </a:p>
          <a:p>
            <a:pPr marL="0" lvl="0" indent="0" algn="ctr" rtl="0">
              <a:spcBef>
                <a:spcPts val="600"/>
              </a:spcBef>
              <a:spcAft>
                <a:spcPts val="600"/>
              </a:spcAft>
              <a:buNone/>
            </a:pPr>
            <a:endParaRPr sz="900" b="1"/>
          </a:p>
        </p:txBody>
      </p:sp>
      <p:grpSp>
        <p:nvGrpSpPr>
          <p:cNvPr id="508" name="Google Shape;508;p26"/>
          <p:cNvGrpSpPr/>
          <p:nvPr/>
        </p:nvGrpSpPr>
        <p:grpSpPr>
          <a:xfrm>
            <a:off x="1469215" y="2126083"/>
            <a:ext cx="200572" cy="219775"/>
            <a:chOff x="1742187" y="2001447"/>
            <a:chExt cx="258070" cy="282778"/>
          </a:xfrm>
        </p:grpSpPr>
        <p:sp>
          <p:nvSpPr>
            <p:cNvPr id="509" name="Google Shape;509;p26"/>
            <p:cNvSpPr/>
            <p:nvPr/>
          </p:nvSpPr>
          <p:spPr>
            <a:xfrm>
              <a:off x="1797850" y="2064550"/>
              <a:ext cx="174425" cy="219675"/>
            </a:xfrm>
            <a:custGeom>
              <a:avLst/>
              <a:gdLst/>
              <a:ahLst/>
              <a:cxnLst/>
              <a:rect l="l" t="t" r="r" b="b"/>
              <a:pathLst>
                <a:path w="6977" h="8787" extrusionOk="0">
                  <a:moveTo>
                    <a:pt x="0" y="1476"/>
                  </a:moveTo>
                  <a:lnTo>
                    <a:pt x="6977" y="0"/>
                  </a:lnTo>
                  <a:lnTo>
                    <a:pt x="3881" y="8787"/>
                  </a:lnTo>
                  <a:close/>
                </a:path>
              </a:pathLst>
            </a:custGeom>
            <a:solidFill>
              <a:schemeClr val="accent4"/>
            </a:solidFill>
            <a:ln>
              <a:noFill/>
            </a:ln>
          </p:spPr>
        </p:sp>
        <p:grpSp>
          <p:nvGrpSpPr>
            <p:cNvPr id="510" name="Google Shape;510;p26"/>
            <p:cNvGrpSpPr/>
            <p:nvPr/>
          </p:nvGrpSpPr>
          <p:grpSpPr>
            <a:xfrm rot="7045082">
              <a:off x="1756561" y="2056893"/>
              <a:ext cx="229323" cy="171766"/>
              <a:chOff x="4085850" y="470300"/>
              <a:chExt cx="4240900" cy="3176500"/>
            </a:xfrm>
          </p:grpSpPr>
          <p:sp>
            <p:nvSpPr>
              <p:cNvPr id="511" name="Google Shape;511;p2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12" name="Google Shape;512;p2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13" name="Google Shape;513;p2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14" name="Google Shape;514;p26"/>
          <p:cNvGrpSpPr/>
          <p:nvPr/>
        </p:nvGrpSpPr>
        <p:grpSpPr>
          <a:xfrm>
            <a:off x="2986390" y="3589858"/>
            <a:ext cx="200572" cy="219775"/>
            <a:chOff x="1742187" y="2001447"/>
            <a:chExt cx="258070" cy="282778"/>
          </a:xfrm>
        </p:grpSpPr>
        <p:sp>
          <p:nvSpPr>
            <p:cNvPr id="515" name="Google Shape;515;p26"/>
            <p:cNvSpPr/>
            <p:nvPr/>
          </p:nvSpPr>
          <p:spPr>
            <a:xfrm>
              <a:off x="1797850" y="2064550"/>
              <a:ext cx="174425" cy="219675"/>
            </a:xfrm>
            <a:custGeom>
              <a:avLst/>
              <a:gdLst/>
              <a:ahLst/>
              <a:cxnLst/>
              <a:rect l="l" t="t" r="r" b="b"/>
              <a:pathLst>
                <a:path w="6977" h="8787" extrusionOk="0">
                  <a:moveTo>
                    <a:pt x="0" y="1476"/>
                  </a:moveTo>
                  <a:lnTo>
                    <a:pt x="6977" y="0"/>
                  </a:lnTo>
                  <a:lnTo>
                    <a:pt x="3881" y="8787"/>
                  </a:lnTo>
                  <a:close/>
                </a:path>
              </a:pathLst>
            </a:custGeom>
            <a:solidFill>
              <a:schemeClr val="accent4"/>
            </a:solidFill>
            <a:ln>
              <a:noFill/>
            </a:ln>
          </p:spPr>
        </p:sp>
        <p:grpSp>
          <p:nvGrpSpPr>
            <p:cNvPr id="516" name="Google Shape;516;p26"/>
            <p:cNvGrpSpPr/>
            <p:nvPr/>
          </p:nvGrpSpPr>
          <p:grpSpPr>
            <a:xfrm rot="7045082">
              <a:off x="1756561" y="2056893"/>
              <a:ext cx="229323" cy="171766"/>
              <a:chOff x="4085850" y="470300"/>
              <a:chExt cx="4240900" cy="3176500"/>
            </a:xfrm>
          </p:grpSpPr>
          <p:sp>
            <p:nvSpPr>
              <p:cNvPr id="517" name="Google Shape;517;p2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18" name="Google Shape;518;p2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19" name="Google Shape;519;p2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20" name="Google Shape;520;p26"/>
          <p:cNvGrpSpPr/>
          <p:nvPr/>
        </p:nvGrpSpPr>
        <p:grpSpPr>
          <a:xfrm>
            <a:off x="3916114" y="1956173"/>
            <a:ext cx="200572" cy="219775"/>
            <a:chOff x="1742187" y="2001447"/>
            <a:chExt cx="258070" cy="282778"/>
          </a:xfrm>
        </p:grpSpPr>
        <p:sp>
          <p:nvSpPr>
            <p:cNvPr id="521" name="Google Shape;521;p26"/>
            <p:cNvSpPr/>
            <p:nvPr/>
          </p:nvSpPr>
          <p:spPr>
            <a:xfrm>
              <a:off x="1797850" y="2064550"/>
              <a:ext cx="174425" cy="219675"/>
            </a:xfrm>
            <a:custGeom>
              <a:avLst/>
              <a:gdLst/>
              <a:ahLst/>
              <a:cxnLst/>
              <a:rect l="l" t="t" r="r" b="b"/>
              <a:pathLst>
                <a:path w="6977" h="8787" extrusionOk="0">
                  <a:moveTo>
                    <a:pt x="0" y="1476"/>
                  </a:moveTo>
                  <a:lnTo>
                    <a:pt x="6977" y="0"/>
                  </a:lnTo>
                  <a:lnTo>
                    <a:pt x="3881" y="8787"/>
                  </a:lnTo>
                  <a:close/>
                </a:path>
              </a:pathLst>
            </a:custGeom>
            <a:solidFill>
              <a:schemeClr val="accent4"/>
            </a:solidFill>
            <a:ln>
              <a:noFill/>
            </a:ln>
          </p:spPr>
        </p:sp>
        <p:grpSp>
          <p:nvGrpSpPr>
            <p:cNvPr id="522" name="Google Shape;522;p26"/>
            <p:cNvGrpSpPr/>
            <p:nvPr/>
          </p:nvGrpSpPr>
          <p:grpSpPr>
            <a:xfrm rot="7045082">
              <a:off x="1756561" y="2056893"/>
              <a:ext cx="229323" cy="171766"/>
              <a:chOff x="4085850" y="470300"/>
              <a:chExt cx="4240900" cy="3176500"/>
            </a:xfrm>
          </p:grpSpPr>
          <p:sp>
            <p:nvSpPr>
              <p:cNvPr id="523" name="Google Shape;523;p2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24" name="Google Shape;524;p2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25" name="Google Shape;525;p2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26" name="Google Shape;526;p26"/>
          <p:cNvGrpSpPr/>
          <p:nvPr/>
        </p:nvGrpSpPr>
        <p:grpSpPr>
          <a:xfrm>
            <a:off x="4555090" y="3829382"/>
            <a:ext cx="200572" cy="219775"/>
            <a:chOff x="1742187" y="2001447"/>
            <a:chExt cx="258070" cy="282778"/>
          </a:xfrm>
        </p:grpSpPr>
        <p:sp>
          <p:nvSpPr>
            <p:cNvPr id="527" name="Google Shape;527;p26"/>
            <p:cNvSpPr/>
            <p:nvPr/>
          </p:nvSpPr>
          <p:spPr>
            <a:xfrm>
              <a:off x="1797850" y="2064550"/>
              <a:ext cx="174425" cy="219675"/>
            </a:xfrm>
            <a:custGeom>
              <a:avLst/>
              <a:gdLst/>
              <a:ahLst/>
              <a:cxnLst/>
              <a:rect l="l" t="t" r="r" b="b"/>
              <a:pathLst>
                <a:path w="6977" h="8787" extrusionOk="0">
                  <a:moveTo>
                    <a:pt x="0" y="1476"/>
                  </a:moveTo>
                  <a:lnTo>
                    <a:pt x="6977" y="0"/>
                  </a:lnTo>
                  <a:lnTo>
                    <a:pt x="3881" y="8787"/>
                  </a:lnTo>
                  <a:close/>
                </a:path>
              </a:pathLst>
            </a:custGeom>
            <a:solidFill>
              <a:schemeClr val="accent4"/>
            </a:solidFill>
            <a:ln>
              <a:noFill/>
            </a:ln>
          </p:spPr>
        </p:sp>
        <p:grpSp>
          <p:nvGrpSpPr>
            <p:cNvPr id="528" name="Google Shape;528;p26"/>
            <p:cNvGrpSpPr/>
            <p:nvPr/>
          </p:nvGrpSpPr>
          <p:grpSpPr>
            <a:xfrm rot="7045082">
              <a:off x="1756561" y="2056893"/>
              <a:ext cx="229323" cy="171766"/>
              <a:chOff x="4085850" y="470300"/>
              <a:chExt cx="4240900" cy="3176500"/>
            </a:xfrm>
          </p:grpSpPr>
          <p:sp>
            <p:nvSpPr>
              <p:cNvPr id="529" name="Google Shape;529;p2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30" name="Google Shape;530;p2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31" name="Google Shape;531;p2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32" name="Google Shape;532;p26"/>
          <p:cNvGrpSpPr/>
          <p:nvPr/>
        </p:nvGrpSpPr>
        <p:grpSpPr>
          <a:xfrm>
            <a:off x="6440165" y="2386538"/>
            <a:ext cx="200572" cy="219775"/>
            <a:chOff x="1742187" y="2001447"/>
            <a:chExt cx="258070" cy="282778"/>
          </a:xfrm>
        </p:grpSpPr>
        <p:sp>
          <p:nvSpPr>
            <p:cNvPr id="533" name="Google Shape;533;p26"/>
            <p:cNvSpPr/>
            <p:nvPr/>
          </p:nvSpPr>
          <p:spPr>
            <a:xfrm>
              <a:off x="1797850" y="2064550"/>
              <a:ext cx="174425" cy="219675"/>
            </a:xfrm>
            <a:custGeom>
              <a:avLst/>
              <a:gdLst/>
              <a:ahLst/>
              <a:cxnLst/>
              <a:rect l="l" t="t" r="r" b="b"/>
              <a:pathLst>
                <a:path w="6977" h="8787" extrusionOk="0">
                  <a:moveTo>
                    <a:pt x="0" y="1476"/>
                  </a:moveTo>
                  <a:lnTo>
                    <a:pt x="6977" y="0"/>
                  </a:lnTo>
                  <a:lnTo>
                    <a:pt x="3881" y="8787"/>
                  </a:lnTo>
                  <a:close/>
                </a:path>
              </a:pathLst>
            </a:custGeom>
            <a:solidFill>
              <a:schemeClr val="accent4"/>
            </a:solidFill>
            <a:ln>
              <a:noFill/>
            </a:ln>
          </p:spPr>
        </p:sp>
        <p:grpSp>
          <p:nvGrpSpPr>
            <p:cNvPr id="534" name="Google Shape;534;p26"/>
            <p:cNvGrpSpPr/>
            <p:nvPr/>
          </p:nvGrpSpPr>
          <p:grpSpPr>
            <a:xfrm rot="7045082">
              <a:off x="1756561" y="2056893"/>
              <a:ext cx="229323" cy="171766"/>
              <a:chOff x="4085850" y="470300"/>
              <a:chExt cx="4240900" cy="3176500"/>
            </a:xfrm>
          </p:grpSpPr>
          <p:sp>
            <p:nvSpPr>
              <p:cNvPr id="535" name="Google Shape;535;p2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36" name="Google Shape;536;p2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37" name="Google Shape;537;p2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grpSp>
        <p:nvGrpSpPr>
          <p:cNvPr id="538" name="Google Shape;538;p26"/>
          <p:cNvGrpSpPr/>
          <p:nvPr/>
        </p:nvGrpSpPr>
        <p:grpSpPr>
          <a:xfrm>
            <a:off x="7043530" y="3926499"/>
            <a:ext cx="200572" cy="219775"/>
            <a:chOff x="1742187" y="2001447"/>
            <a:chExt cx="258070" cy="282778"/>
          </a:xfrm>
        </p:grpSpPr>
        <p:sp>
          <p:nvSpPr>
            <p:cNvPr id="539" name="Google Shape;539;p26"/>
            <p:cNvSpPr/>
            <p:nvPr/>
          </p:nvSpPr>
          <p:spPr>
            <a:xfrm>
              <a:off x="1797850" y="2064550"/>
              <a:ext cx="174425" cy="219675"/>
            </a:xfrm>
            <a:custGeom>
              <a:avLst/>
              <a:gdLst/>
              <a:ahLst/>
              <a:cxnLst/>
              <a:rect l="l" t="t" r="r" b="b"/>
              <a:pathLst>
                <a:path w="6977" h="8787" extrusionOk="0">
                  <a:moveTo>
                    <a:pt x="0" y="1476"/>
                  </a:moveTo>
                  <a:lnTo>
                    <a:pt x="6977" y="0"/>
                  </a:lnTo>
                  <a:lnTo>
                    <a:pt x="3881" y="8787"/>
                  </a:lnTo>
                  <a:close/>
                </a:path>
              </a:pathLst>
            </a:custGeom>
            <a:solidFill>
              <a:schemeClr val="accent4"/>
            </a:solidFill>
            <a:ln>
              <a:noFill/>
            </a:ln>
          </p:spPr>
        </p:sp>
        <p:grpSp>
          <p:nvGrpSpPr>
            <p:cNvPr id="540" name="Google Shape;540;p26"/>
            <p:cNvGrpSpPr/>
            <p:nvPr/>
          </p:nvGrpSpPr>
          <p:grpSpPr>
            <a:xfrm rot="7045082">
              <a:off x="1756561" y="2056893"/>
              <a:ext cx="229323" cy="171766"/>
              <a:chOff x="4085850" y="470300"/>
              <a:chExt cx="4240900" cy="3176500"/>
            </a:xfrm>
          </p:grpSpPr>
          <p:sp>
            <p:nvSpPr>
              <p:cNvPr id="541" name="Google Shape;541;p26"/>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rgbClr val="FFE6F2">
                      <a:alpha val="22352"/>
                    </a:srgbClr>
                  </a:gs>
                  <a:gs pos="100000">
                    <a:srgbClr val="1D0216">
                      <a:alpha val="41960"/>
                    </a:srgbClr>
                  </a:gs>
                </a:gsLst>
                <a:lin ang="18900044" scaled="0"/>
              </a:gradFill>
              <a:ln>
                <a:noFill/>
              </a:ln>
            </p:spPr>
          </p:sp>
          <p:sp>
            <p:nvSpPr>
              <p:cNvPr id="542" name="Google Shape;542;p26"/>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rgbClr val="FFE6F2">
                      <a:alpha val="22352"/>
                    </a:srgbClr>
                  </a:gs>
                  <a:gs pos="100000">
                    <a:srgbClr val="1D0216">
                      <a:alpha val="41960"/>
                    </a:srgbClr>
                  </a:gs>
                </a:gsLst>
                <a:lin ang="8100019" scaled="0"/>
              </a:gradFill>
              <a:ln>
                <a:noFill/>
              </a:ln>
            </p:spPr>
          </p:sp>
          <p:sp>
            <p:nvSpPr>
              <p:cNvPr id="543" name="Google Shape;543;p26"/>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rgbClr val="FFE6F2">
                      <a:alpha val="22352"/>
                    </a:srgbClr>
                  </a:gs>
                  <a:gs pos="100000">
                    <a:srgbClr val="1D0216">
                      <a:alpha val="41960"/>
                    </a:srgbClr>
                  </a:gs>
                </a:gsLst>
                <a:lin ang="16200038" scaled="0"/>
              </a:gradFill>
              <a:ln>
                <a:noFill/>
              </a:ln>
            </p:spPr>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7"/>
          <p:cNvSpPr txBox="1">
            <a:spLocks noGrp="1"/>
          </p:cNvSpPr>
          <p:nvPr>
            <p:ph type="ctrTitle" idx="4294967295"/>
          </p:nvPr>
        </p:nvSpPr>
        <p:spPr>
          <a:xfrm>
            <a:off x="1636800" y="1696124"/>
            <a:ext cx="6897600" cy="149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a:t>89,526,124</a:t>
            </a:r>
            <a:endParaRPr sz="12000"/>
          </a:p>
        </p:txBody>
      </p:sp>
      <p:sp>
        <p:nvSpPr>
          <p:cNvPr id="549" name="Google Shape;549;p27"/>
          <p:cNvSpPr txBox="1">
            <a:spLocks noGrp="1"/>
          </p:cNvSpPr>
          <p:nvPr>
            <p:ph type="subTitle" idx="4294967295"/>
          </p:nvPr>
        </p:nvSpPr>
        <p:spPr>
          <a:xfrm>
            <a:off x="1636800" y="3286973"/>
            <a:ext cx="6897600" cy="4296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a:p>
        </p:txBody>
      </p:sp>
      <p:sp>
        <p:nvSpPr>
          <p:cNvPr id="550" name="Google Shape;550;p2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51" name="Google Shape;551;p27"/>
          <p:cNvSpPr/>
          <p:nvPr/>
        </p:nvSpPr>
        <p:spPr>
          <a:xfrm rot="5400000">
            <a:off x="42600" y="1584825"/>
            <a:ext cx="1362300" cy="14475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8"/>
          <p:cNvSpPr txBox="1">
            <a:spLocks noGrp="1"/>
          </p:cNvSpPr>
          <p:nvPr>
            <p:ph type="ctrTitle" idx="4294967295"/>
          </p:nvPr>
        </p:nvSpPr>
        <p:spPr>
          <a:xfrm>
            <a:off x="685800" y="840250"/>
            <a:ext cx="7772400" cy="637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89,526,124$</a:t>
            </a:r>
            <a:endParaRPr sz="4800"/>
          </a:p>
        </p:txBody>
      </p:sp>
      <p:sp>
        <p:nvSpPr>
          <p:cNvPr id="557" name="Google Shape;557;p28"/>
          <p:cNvSpPr txBox="1">
            <a:spLocks noGrp="1"/>
          </p:cNvSpPr>
          <p:nvPr>
            <p:ph type="subTitle" idx="4294967295"/>
          </p:nvPr>
        </p:nvSpPr>
        <p:spPr>
          <a:xfrm>
            <a:off x="685800" y="1422059"/>
            <a:ext cx="7772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100"/>
              <a:t>That’s a lot of money</a:t>
            </a:r>
            <a:endParaRPr sz="2100"/>
          </a:p>
        </p:txBody>
      </p:sp>
      <p:sp>
        <p:nvSpPr>
          <p:cNvPr id="558" name="Google Shape;558;p28"/>
          <p:cNvSpPr txBox="1">
            <a:spLocks noGrp="1"/>
          </p:cNvSpPr>
          <p:nvPr>
            <p:ph type="ctrTitle" idx="4294967295"/>
          </p:nvPr>
        </p:nvSpPr>
        <p:spPr>
          <a:xfrm>
            <a:off x="685800" y="321145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100%</a:t>
            </a:r>
            <a:endParaRPr sz="4800"/>
          </a:p>
        </p:txBody>
      </p:sp>
      <p:sp>
        <p:nvSpPr>
          <p:cNvPr id="559" name="Google Shape;559;p28"/>
          <p:cNvSpPr txBox="1">
            <a:spLocks noGrp="1"/>
          </p:cNvSpPr>
          <p:nvPr>
            <p:ph type="subTitle" idx="4294967295"/>
          </p:nvPr>
        </p:nvSpPr>
        <p:spPr>
          <a:xfrm>
            <a:off x="685800" y="4050953"/>
            <a:ext cx="7772400" cy="3285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100"/>
              <a:t>Total success!</a:t>
            </a:r>
            <a:endParaRPr sz="2100"/>
          </a:p>
        </p:txBody>
      </p:sp>
      <p:sp>
        <p:nvSpPr>
          <p:cNvPr id="560" name="Google Shape;560;p28"/>
          <p:cNvSpPr txBox="1">
            <a:spLocks noGrp="1"/>
          </p:cNvSpPr>
          <p:nvPr>
            <p:ph type="ctrTitle" idx="4294967295"/>
          </p:nvPr>
        </p:nvSpPr>
        <p:spPr>
          <a:xfrm>
            <a:off x="685800" y="1897000"/>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185,244 users</a:t>
            </a:r>
            <a:endParaRPr sz="4800"/>
          </a:p>
        </p:txBody>
      </p:sp>
      <p:sp>
        <p:nvSpPr>
          <p:cNvPr id="561" name="Google Shape;561;p28"/>
          <p:cNvSpPr txBox="1">
            <a:spLocks noGrp="1"/>
          </p:cNvSpPr>
          <p:nvPr>
            <p:ph type="subTitle" idx="4294967295"/>
          </p:nvPr>
        </p:nvSpPr>
        <p:spPr>
          <a:xfrm>
            <a:off x="685800" y="2736509"/>
            <a:ext cx="7772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100"/>
              <a:t>And a lot of users</a:t>
            </a:r>
            <a:endParaRPr sz="2100"/>
          </a:p>
        </p:txBody>
      </p:sp>
      <p:sp>
        <p:nvSpPr>
          <p:cNvPr id="562" name="Google Shape;562;p2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63" name="Google Shape;563;p28"/>
          <p:cNvSpPr/>
          <p:nvPr/>
        </p:nvSpPr>
        <p:spPr>
          <a:xfrm rot="5400000">
            <a:off x="13650" y="896300"/>
            <a:ext cx="435900" cy="4632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rot="5400000">
            <a:off x="13650" y="2217665"/>
            <a:ext cx="435900" cy="4632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rot="5400000">
            <a:off x="13650" y="3525200"/>
            <a:ext cx="435900" cy="463200"/>
          </a:xfrm>
          <a:prstGeom prst="triangle">
            <a:avLst>
              <a:gd name="adj" fmla="val 50000"/>
            </a:avLst>
          </a:prstGeom>
          <a:gradFill>
            <a:gsLst>
              <a:gs pos="0">
                <a:schemeClr val="accent1"/>
              </a:gs>
              <a:gs pos="49000">
                <a:srgbClr val="711662"/>
              </a:gs>
              <a:gs pos="50000">
                <a:schemeClr val="accent5"/>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29"/>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571" name="Google Shape;571;p2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572" name="Google Shape;572;p29"/>
          <p:cNvGrpSpPr/>
          <p:nvPr/>
        </p:nvGrpSpPr>
        <p:grpSpPr>
          <a:xfrm>
            <a:off x="5632317" y="1802043"/>
            <a:ext cx="3305700" cy="2563525"/>
            <a:chOff x="5632317" y="1189775"/>
            <a:chExt cx="3305700" cy="3483050"/>
          </a:xfrm>
        </p:grpSpPr>
        <p:sp>
          <p:nvSpPr>
            <p:cNvPr id="573" name="Google Shape;573;p29"/>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Lorem 3</a:t>
              </a:r>
              <a:endParaRPr>
                <a:solidFill>
                  <a:schemeClr val="dk1"/>
                </a:solidFill>
                <a:latin typeface="Saira Semi Condensed"/>
                <a:ea typeface="Saira Semi Condensed"/>
                <a:cs typeface="Saira Semi Condensed"/>
                <a:sym typeface="Saira Semi Condensed"/>
              </a:endParaRPr>
            </a:p>
          </p:txBody>
        </p:sp>
        <p:sp>
          <p:nvSpPr>
            <p:cNvPr id="574" name="Google Shape;574;p2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Saira Semi Condensed"/>
                  <a:ea typeface="Saira Semi Condensed"/>
                  <a:cs typeface="Saira Semi Condensed"/>
                  <a:sym typeface="Saira Semi Condensed"/>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Saira Semi Condensed"/>
                <a:ea typeface="Saira Semi Condensed"/>
                <a:cs typeface="Saira Semi Condensed"/>
                <a:sym typeface="Saira Semi Condensed"/>
              </a:endParaRPr>
            </a:p>
          </p:txBody>
        </p:sp>
      </p:grpSp>
      <p:grpSp>
        <p:nvGrpSpPr>
          <p:cNvPr id="575" name="Google Shape;575;p29"/>
          <p:cNvGrpSpPr/>
          <p:nvPr/>
        </p:nvGrpSpPr>
        <p:grpSpPr>
          <a:xfrm>
            <a:off x="0" y="1802200"/>
            <a:ext cx="3546900" cy="2563367"/>
            <a:chOff x="0" y="1189989"/>
            <a:chExt cx="3546900" cy="3482836"/>
          </a:xfrm>
        </p:grpSpPr>
        <p:sp>
          <p:nvSpPr>
            <p:cNvPr id="576" name="Google Shape;576;p29"/>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Lorem 1</a:t>
              </a:r>
              <a:endParaRPr>
                <a:solidFill>
                  <a:schemeClr val="dk1"/>
                </a:solidFill>
                <a:latin typeface="Saira Semi Condensed"/>
                <a:ea typeface="Saira Semi Condensed"/>
                <a:cs typeface="Saira Semi Condensed"/>
                <a:sym typeface="Saira Semi Condensed"/>
              </a:endParaRPr>
            </a:p>
          </p:txBody>
        </p:sp>
        <p:sp>
          <p:nvSpPr>
            <p:cNvPr id="577" name="Google Shape;577;p2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Saira Semi Condensed"/>
                  <a:ea typeface="Saira Semi Condensed"/>
                  <a:cs typeface="Saira Semi Condensed"/>
                  <a:sym typeface="Saira Semi Condensed"/>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Saira Semi Condensed"/>
                <a:ea typeface="Saira Semi Condensed"/>
                <a:cs typeface="Saira Semi Condensed"/>
                <a:sym typeface="Saira Semi Condensed"/>
              </a:endParaRPr>
            </a:p>
          </p:txBody>
        </p:sp>
      </p:grpSp>
      <p:grpSp>
        <p:nvGrpSpPr>
          <p:cNvPr id="578" name="Google Shape;578;p29"/>
          <p:cNvGrpSpPr/>
          <p:nvPr/>
        </p:nvGrpSpPr>
        <p:grpSpPr>
          <a:xfrm>
            <a:off x="2944204" y="1802043"/>
            <a:ext cx="3305700" cy="2563525"/>
            <a:chOff x="2944204" y="1189775"/>
            <a:chExt cx="3305700" cy="3483050"/>
          </a:xfrm>
        </p:grpSpPr>
        <p:sp>
          <p:nvSpPr>
            <p:cNvPr id="579" name="Google Shape;579;p29"/>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aira Semi Condensed"/>
                  <a:ea typeface="Saira Semi Condensed"/>
                  <a:cs typeface="Saira Semi Condensed"/>
                  <a:sym typeface="Saira Semi Condensed"/>
                </a:rPr>
                <a:t>Lorem 2</a:t>
              </a:r>
              <a:endParaRPr>
                <a:solidFill>
                  <a:schemeClr val="dk1"/>
                </a:solidFill>
                <a:latin typeface="Saira Semi Condensed"/>
                <a:ea typeface="Saira Semi Condensed"/>
                <a:cs typeface="Saira Semi Condensed"/>
                <a:sym typeface="Saira Semi Condensed"/>
              </a:endParaRPr>
            </a:p>
          </p:txBody>
        </p:sp>
        <p:sp>
          <p:nvSpPr>
            <p:cNvPr id="580" name="Google Shape;580;p2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Saira Semi Condensed"/>
                  <a:ea typeface="Saira Semi Condensed"/>
                  <a:cs typeface="Saira Semi Condensed"/>
                  <a:sym typeface="Saira Semi Condensed"/>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Saira Semi Condensed"/>
                <a:ea typeface="Saira Semi Condensed"/>
                <a:cs typeface="Saira Semi Condensed"/>
                <a:sym typeface="Saira Semi Condense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0"/>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586" name="Google Shape;586;p30"/>
          <p:cNvSpPr txBox="1">
            <a:spLocks noGrp="1"/>
          </p:cNvSpPr>
          <p:nvPr>
            <p:ph type="body" idx="1"/>
          </p:nvPr>
        </p:nvSpPr>
        <p:spPr>
          <a:xfrm>
            <a:off x="1334450" y="1513150"/>
            <a:ext cx="2007000" cy="119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587" name="Google Shape;587;p30"/>
          <p:cNvSpPr txBox="1">
            <a:spLocks noGrp="1"/>
          </p:cNvSpPr>
          <p:nvPr>
            <p:ph type="body" idx="2"/>
          </p:nvPr>
        </p:nvSpPr>
        <p:spPr>
          <a:xfrm>
            <a:off x="3552413" y="1513150"/>
            <a:ext cx="2007000" cy="119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588" name="Google Shape;588;p30"/>
          <p:cNvSpPr txBox="1">
            <a:spLocks noGrp="1"/>
          </p:cNvSpPr>
          <p:nvPr>
            <p:ph type="body" idx="3"/>
          </p:nvPr>
        </p:nvSpPr>
        <p:spPr>
          <a:xfrm>
            <a:off x="5770376" y="1513150"/>
            <a:ext cx="2007000" cy="119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
        <p:nvSpPr>
          <p:cNvPr id="589" name="Google Shape;589;p3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90" name="Google Shape;590;p30"/>
          <p:cNvSpPr txBox="1">
            <a:spLocks noGrp="1"/>
          </p:cNvSpPr>
          <p:nvPr>
            <p:ph type="body" idx="1"/>
          </p:nvPr>
        </p:nvSpPr>
        <p:spPr>
          <a:xfrm>
            <a:off x="1334450" y="2905700"/>
            <a:ext cx="2007000" cy="119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591" name="Google Shape;591;p30"/>
          <p:cNvSpPr txBox="1">
            <a:spLocks noGrp="1"/>
          </p:cNvSpPr>
          <p:nvPr>
            <p:ph type="body" idx="2"/>
          </p:nvPr>
        </p:nvSpPr>
        <p:spPr>
          <a:xfrm>
            <a:off x="3552413" y="2905700"/>
            <a:ext cx="2007000" cy="119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592" name="Google Shape;592;p30"/>
          <p:cNvSpPr txBox="1">
            <a:spLocks noGrp="1"/>
          </p:cNvSpPr>
          <p:nvPr>
            <p:ph type="body" idx="3"/>
          </p:nvPr>
        </p:nvSpPr>
        <p:spPr>
          <a:xfrm>
            <a:off x="5770376" y="2905700"/>
            <a:ext cx="2007000" cy="119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1"/>
          <p:cNvSpPr txBox="1">
            <a:spLocks noGrp="1"/>
          </p:cNvSpPr>
          <p:nvPr>
            <p:ph type="body" idx="1"/>
          </p:nvPr>
        </p:nvSpPr>
        <p:spPr>
          <a:xfrm>
            <a:off x="457200" y="4177709"/>
            <a:ext cx="8229600" cy="519600"/>
          </a:xfrm>
          <a:prstGeom prst="rect">
            <a:avLst/>
          </a:prstGeom>
        </p:spPr>
        <p:txBody>
          <a:bodyPr spcFirstLastPara="1" wrap="square" lIns="0" tIns="0" rIns="0" bIns="0" anchor="t" anchorCtr="0">
            <a:noAutofit/>
          </a:bodyPr>
          <a:lstStyle/>
          <a:p>
            <a:pPr marL="0" lvl="0" indent="0" algn="ctr" rtl="0">
              <a:spcBef>
                <a:spcPts val="360"/>
              </a:spcBef>
              <a:spcAft>
                <a:spcPts val="600"/>
              </a:spcAft>
              <a:buNone/>
            </a:pPr>
            <a:r>
              <a:rPr lang="en"/>
              <a:t>You can insert graphs from Excel or Google Sheets</a:t>
            </a:r>
            <a:endParaRPr/>
          </a:p>
        </p:txBody>
      </p:sp>
      <p:sp>
        <p:nvSpPr>
          <p:cNvPr id="598" name="Google Shape;598;p31"/>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cxnSp>
        <p:nvCxnSpPr>
          <p:cNvPr id="599" name="Google Shape;599;p31"/>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31"/>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31"/>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31"/>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31"/>
          <p:cNvCxnSpPr/>
          <p:nvPr/>
        </p:nvCxnSpPr>
        <p:spPr>
          <a:xfrm>
            <a:off x="952500"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604" name="Google Shape;604;p31"/>
          <p:cNvSpPr txBox="1"/>
          <p:nvPr/>
        </p:nvSpPr>
        <p:spPr>
          <a:xfrm>
            <a:off x="952500"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4000</a:t>
            </a:r>
            <a:endParaRPr sz="1000">
              <a:solidFill>
                <a:schemeClr val="dk2"/>
              </a:solidFill>
              <a:latin typeface="Saira Semi Condensed"/>
              <a:ea typeface="Saira Semi Condensed"/>
              <a:cs typeface="Saira Semi Condensed"/>
              <a:sym typeface="Saira Semi Condensed"/>
            </a:endParaRPr>
          </a:p>
          <a:p>
            <a:pPr marL="0" marR="0" lvl="0" indent="0" algn="r" rtl="0">
              <a:lnSpc>
                <a:spcPct val="100000"/>
              </a:lnSpc>
              <a:spcBef>
                <a:spcPts val="4400"/>
              </a:spcBef>
              <a:spcAft>
                <a:spcPts val="0"/>
              </a:spcAft>
              <a:buNone/>
            </a:pPr>
            <a:r>
              <a:rPr lang="en" sz="1000">
                <a:solidFill>
                  <a:schemeClr val="dk2"/>
                </a:solidFill>
                <a:latin typeface="Saira Semi Condensed"/>
                <a:ea typeface="Saira Semi Condensed"/>
                <a:cs typeface="Saira Semi Condensed"/>
                <a:sym typeface="Saira Semi Condensed"/>
              </a:rPr>
              <a:t>3000</a:t>
            </a:r>
            <a:endParaRPr sz="1000">
              <a:solidFill>
                <a:schemeClr val="dk2"/>
              </a:solidFill>
              <a:latin typeface="Saira Semi Condensed"/>
              <a:ea typeface="Saira Semi Condensed"/>
              <a:cs typeface="Saira Semi Condensed"/>
              <a:sym typeface="Saira Semi Condensed"/>
            </a:endParaRPr>
          </a:p>
          <a:p>
            <a:pPr marL="0" marR="0" lvl="0" indent="0" algn="r" rtl="0">
              <a:lnSpc>
                <a:spcPct val="100000"/>
              </a:lnSpc>
              <a:spcBef>
                <a:spcPts val="4400"/>
              </a:spcBef>
              <a:spcAft>
                <a:spcPts val="0"/>
              </a:spcAft>
              <a:buNone/>
            </a:pPr>
            <a:r>
              <a:rPr lang="en" sz="1000">
                <a:solidFill>
                  <a:schemeClr val="dk2"/>
                </a:solidFill>
                <a:latin typeface="Saira Semi Condensed"/>
                <a:ea typeface="Saira Semi Condensed"/>
                <a:cs typeface="Saira Semi Condensed"/>
                <a:sym typeface="Saira Semi Condensed"/>
              </a:rPr>
              <a:t>2000</a:t>
            </a:r>
            <a:endParaRPr sz="1000">
              <a:solidFill>
                <a:schemeClr val="dk2"/>
              </a:solidFill>
              <a:latin typeface="Saira Semi Condensed"/>
              <a:ea typeface="Saira Semi Condensed"/>
              <a:cs typeface="Saira Semi Condensed"/>
              <a:sym typeface="Saira Semi Condensed"/>
            </a:endParaRPr>
          </a:p>
          <a:p>
            <a:pPr marL="0" marR="0" lvl="0" indent="0" algn="r" rtl="0">
              <a:lnSpc>
                <a:spcPct val="100000"/>
              </a:lnSpc>
              <a:spcBef>
                <a:spcPts val="4400"/>
              </a:spcBef>
              <a:spcAft>
                <a:spcPts val="0"/>
              </a:spcAft>
              <a:buNone/>
            </a:pPr>
            <a:r>
              <a:rPr lang="en" sz="1000">
                <a:solidFill>
                  <a:schemeClr val="dk2"/>
                </a:solidFill>
                <a:latin typeface="Saira Semi Condensed"/>
                <a:ea typeface="Saira Semi Condensed"/>
                <a:cs typeface="Saira Semi Condensed"/>
                <a:sym typeface="Saira Semi Condensed"/>
              </a:rPr>
              <a:t>1000</a:t>
            </a:r>
            <a:endParaRPr sz="1000">
              <a:solidFill>
                <a:schemeClr val="dk2"/>
              </a:solidFill>
              <a:latin typeface="Saira Semi Condensed"/>
              <a:ea typeface="Saira Semi Condensed"/>
              <a:cs typeface="Saira Semi Condensed"/>
              <a:sym typeface="Saira Semi Condensed"/>
            </a:endParaRPr>
          </a:p>
          <a:p>
            <a:pPr marL="0" marR="0" lvl="0" indent="0" algn="r" rtl="0">
              <a:lnSpc>
                <a:spcPct val="100000"/>
              </a:lnSpc>
              <a:spcBef>
                <a:spcPts val="4400"/>
              </a:spcBef>
              <a:spcAft>
                <a:spcPts val="4400"/>
              </a:spcAft>
              <a:buNone/>
            </a:pPr>
            <a:r>
              <a:rPr lang="en" sz="1000">
                <a:solidFill>
                  <a:schemeClr val="dk2"/>
                </a:solidFill>
                <a:latin typeface="Saira Semi Condensed"/>
                <a:ea typeface="Saira Semi Condensed"/>
                <a:cs typeface="Saira Semi Condensed"/>
                <a:sym typeface="Saira Semi Condensed"/>
              </a:rPr>
              <a:t>0</a:t>
            </a:r>
            <a:endParaRPr sz="1000">
              <a:solidFill>
                <a:schemeClr val="dk2"/>
              </a:solidFill>
              <a:latin typeface="Saira Semi Condensed"/>
              <a:ea typeface="Saira Semi Condensed"/>
              <a:cs typeface="Saira Semi Condensed"/>
              <a:sym typeface="Saira Semi Condensed"/>
            </a:endParaRPr>
          </a:p>
        </p:txBody>
      </p:sp>
      <p:sp>
        <p:nvSpPr>
          <p:cNvPr id="605" name="Google Shape;605;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Instructions for </a:t>
            </a:r>
            <a:r>
              <a:rPr lang="en">
                <a:solidFill>
                  <a:schemeClr val="accent1"/>
                </a:solidFill>
              </a:rPr>
              <a:t>use</a:t>
            </a:r>
            <a:endParaRPr>
              <a:solidFill>
                <a:schemeClr val="accent1"/>
              </a:solidFill>
            </a:endParaRPr>
          </a:p>
        </p:txBody>
      </p:sp>
      <p:sp>
        <p:nvSpPr>
          <p:cNvPr id="379" name="Google Shape;379;p14"/>
          <p:cNvSpPr txBox="1">
            <a:spLocks noGrp="1"/>
          </p:cNvSpPr>
          <p:nvPr>
            <p:ph type="body" idx="2"/>
          </p:nvPr>
        </p:nvSpPr>
        <p:spPr>
          <a:xfrm>
            <a:off x="4784196" y="1513150"/>
            <a:ext cx="3025500" cy="299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EDIT IN POWERPOINT®</a:t>
            </a:r>
            <a:endParaRPr sz="1200"/>
          </a:p>
          <a:p>
            <a:pPr marL="0" lvl="0" indent="0" algn="l" rtl="0">
              <a:spcBef>
                <a:spcPts val="600"/>
              </a:spcBef>
              <a:spcAft>
                <a:spcPts val="0"/>
              </a:spcAft>
              <a:buNone/>
            </a:pPr>
            <a:r>
              <a:rPr lang="en" sz="1200"/>
              <a:t>Click on the button under the presentation preview that says </a:t>
            </a:r>
            <a:r>
              <a:rPr lang="en" sz="1200" b="1"/>
              <a:t>"Download as PowerPoint template"</a:t>
            </a:r>
            <a:r>
              <a:rPr lang="en" sz="1200"/>
              <a:t>. You will get a .pptx file that you can edit in PowerPoint. </a:t>
            </a:r>
            <a:endParaRPr sz="1200"/>
          </a:p>
          <a:p>
            <a:pPr marL="0" lvl="0" indent="0" algn="l" rtl="0">
              <a:spcBef>
                <a:spcPts val="600"/>
              </a:spcBef>
              <a:spcAft>
                <a:spcPts val="0"/>
              </a:spcAft>
              <a:buNone/>
            </a:pPr>
            <a:r>
              <a:rPr lang="en" sz="1200"/>
              <a:t>Remember to download and install the fonts used in this presentation (you’ll find the links to the font files needed in the </a:t>
            </a:r>
            <a:r>
              <a:rPr lang="en" sz="1200" u="sng">
                <a:solidFill>
                  <a:schemeClr val="hlink"/>
                </a:solidFill>
                <a:hlinkClick r:id="rId3" action="ppaction://hlinksldjump"/>
              </a:rPr>
              <a:t>Presentation design slide</a:t>
            </a:r>
            <a:r>
              <a:rPr lang="en" sz="1200"/>
              <a:t>)</a:t>
            </a:r>
            <a:endParaRPr sz="1200"/>
          </a:p>
          <a:p>
            <a:pPr marL="0" lvl="0" indent="0" algn="l" rtl="0">
              <a:spcBef>
                <a:spcPts val="600"/>
              </a:spcBef>
              <a:spcAft>
                <a:spcPts val="600"/>
              </a:spcAft>
              <a:buClr>
                <a:schemeClr val="dk1"/>
              </a:buClr>
              <a:buSzPts val="1100"/>
              <a:buFont typeface="Arial"/>
              <a:buNone/>
            </a:pPr>
            <a:endParaRPr sz="1200" b="1"/>
          </a:p>
        </p:txBody>
      </p:sp>
      <p:sp>
        <p:nvSpPr>
          <p:cNvPr id="380" name="Google Shape;380;p14"/>
          <p:cNvSpPr txBox="1">
            <a:spLocks noGrp="1"/>
          </p:cNvSpPr>
          <p:nvPr>
            <p:ph type="body" idx="1"/>
          </p:nvPr>
        </p:nvSpPr>
        <p:spPr>
          <a:xfrm>
            <a:off x="1334375" y="1513150"/>
            <a:ext cx="3025500" cy="2993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a:t>EDIT IN GOOGLE SLIDES</a:t>
            </a:r>
            <a:endParaRPr sz="1200"/>
          </a:p>
          <a:p>
            <a:pPr marL="0" lvl="0" indent="0" algn="l" rtl="0">
              <a:spcBef>
                <a:spcPts val="600"/>
              </a:spcBef>
              <a:spcAft>
                <a:spcPts val="0"/>
              </a:spcAft>
              <a:buClr>
                <a:schemeClr val="dk1"/>
              </a:buClr>
              <a:buSzPts val="1100"/>
              <a:buFont typeface="Arial"/>
              <a:buNone/>
            </a:pPr>
            <a:r>
              <a:rPr lang="en" sz="1200"/>
              <a:t>Click on the button under the presentation preview that says </a:t>
            </a:r>
            <a:r>
              <a:rPr lang="en" sz="1200" b="1"/>
              <a:t>"Use as Google Slides Theme"</a:t>
            </a:r>
            <a:r>
              <a:rPr lang="en" sz="1200"/>
              <a:t>.</a:t>
            </a:r>
            <a:endParaRPr sz="1200"/>
          </a:p>
          <a:p>
            <a:pPr marL="0" lvl="0" indent="0" algn="l" rtl="0">
              <a:spcBef>
                <a:spcPts val="600"/>
              </a:spcBef>
              <a:spcAft>
                <a:spcPts val="0"/>
              </a:spcAft>
              <a:buClr>
                <a:schemeClr val="dk1"/>
              </a:buClr>
              <a:buSzPts val="1100"/>
              <a:buFont typeface="Arial"/>
              <a:buNone/>
            </a:pPr>
            <a:r>
              <a:rPr lang="en" sz="1200"/>
              <a:t>You will get a copy of this document on your Google Drive and will be able to edit, add or delete slides.</a:t>
            </a:r>
            <a:endParaRPr sz="1200"/>
          </a:p>
          <a:p>
            <a:pPr marL="0" lvl="0" indent="0" algn="l" rtl="0">
              <a:spcBef>
                <a:spcPts val="600"/>
              </a:spcBef>
              <a:spcAft>
                <a:spcPts val="600"/>
              </a:spcAft>
              <a:buClr>
                <a:schemeClr val="dk1"/>
              </a:buClr>
              <a:buSzPts val="1100"/>
              <a:buFont typeface="Arial"/>
              <a:buNone/>
            </a:pPr>
            <a:r>
              <a:rPr lang="en" sz="1200" b="1"/>
              <a:t>You have to be signed in to your Google account.</a:t>
            </a:r>
            <a:endParaRPr/>
          </a:p>
        </p:txBody>
      </p:sp>
      <p:sp>
        <p:nvSpPr>
          <p:cNvPr id="381" name="Google Shape;381;p14"/>
          <p:cNvSpPr txBox="1">
            <a:spLocks noGrp="1"/>
          </p:cNvSpPr>
          <p:nvPr>
            <p:ph type="body" idx="2"/>
          </p:nvPr>
        </p:nvSpPr>
        <p:spPr>
          <a:xfrm>
            <a:off x="1334375" y="3677325"/>
            <a:ext cx="6475200" cy="59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solidFill>
                  <a:schemeClr val="accent4"/>
                </a:solidFill>
              </a:rPr>
              <a:t>More info on how to use this template at </a:t>
            </a:r>
            <a:r>
              <a:rPr lang="en" sz="1200" b="1" u="sng">
                <a:solidFill>
                  <a:schemeClr val="accent4"/>
                </a:solidFill>
                <a:hlinkClick r:id="rId4">
                  <a:extLst>
                    <a:ext uri="{A12FA001-AC4F-418D-AE19-62706E023703}">
                      <ahyp:hlinkClr xmlns:ahyp="http://schemas.microsoft.com/office/drawing/2018/hyperlinkcolor" val="tx"/>
                    </a:ext>
                  </a:extLst>
                </a:hlinkClick>
              </a:rPr>
              <a:t>slidescarnival.com/help-use-presentation-template</a:t>
            </a:r>
            <a:endParaRPr sz="1200" b="1">
              <a:solidFill>
                <a:schemeClr val="accent4"/>
              </a:solidFill>
            </a:endParaRPr>
          </a:p>
          <a:p>
            <a:pPr marL="0" lvl="0" indent="0" algn="l" rtl="0">
              <a:spcBef>
                <a:spcPts val="0"/>
              </a:spcBef>
              <a:spcAft>
                <a:spcPts val="0"/>
              </a:spcAft>
              <a:buClr>
                <a:schemeClr val="dk1"/>
              </a:buClr>
              <a:buSzPts val="1100"/>
              <a:buFont typeface="Arial"/>
              <a:buNone/>
            </a:pPr>
            <a:r>
              <a:rPr lang="en" sz="1200">
                <a:solidFill>
                  <a:schemeClr val="accent4"/>
                </a:solidFill>
              </a:rPr>
              <a:t>This template is free to use under </a:t>
            </a:r>
            <a:r>
              <a:rPr lang="en" sz="1200" u="sng">
                <a:solidFill>
                  <a:schemeClr val="accent4"/>
                </a:solidFill>
                <a:hlinkClick r:id="rId5">
                  <a:extLst>
                    <a:ext uri="{A12FA001-AC4F-418D-AE19-62706E023703}">
                      <ahyp:hlinkClr xmlns:ahyp="http://schemas.microsoft.com/office/drawing/2018/hyperlinkcolor" val="tx"/>
                    </a:ext>
                  </a:extLst>
                </a:hlinkClick>
              </a:rPr>
              <a:t>Creative Commons Attribution license</a:t>
            </a:r>
            <a:r>
              <a:rPr lang="en" sz="1200">
                <a:solidFill>
                  <a:schemeClr val="accent4"/>
                </a:solidFill>
              </a:rPr>
              <a:t>. You can keep the Credits slide or mention SlidesCarnival and other resources used in a slide footer.</a:t>
            </a:r>
            <a:endParaRPr sz="1200">
              <a:solidFill>
                <a:schemeClr val="accent4"/>
              </a:solidFill>
            </a:endParaRPr>
          </a:p>
          <a:p>
            <a:pPr marL="0" lvl="0" indent="0" algn="l" rtl="0">
              <a:spcBef>
                <a:spcPts val="0"/>
              </a:spcBef>
              <a:spcAft>
                <a:spcPts val="0"/>
              </a:spcAft>
              <a:buClr>
                <a:schemeClr val="dk1"/>
              </a:buClr>
              <a:buSzPts val="1100"/>
              <a:buFont typeface="Arial"/>
              <a:buNone/>
            </a:pPr>
            <a:endParaRPr sz="1200">
              <a:solidFill>
                <a:schemeClr val="accent4"/>
              </a:solidFill>
            </a:endParaRPr>
          </a:p>
          <a:p>
            <a:pPr marL="0" lvl="0" indent="0" algn="l" rtl="0">
              <a:spcBef>
                <a:spcPts val="0"/>
              </a:spcBef>
              <a:spcAft>
                <a:spcPts val="0"/>
              </a:spcAft>
              <a:buNone/>
            </a:pPr>
            <a:endParaRPr sz="1200">
              <a:solidFill>
                <a:schemeClr val="accent4"/>
              </a:solidFill>
            </a:endParaRPr>
          </a:p>
        </p:txBody>
      </p:sp>
      <p:sp>
        <p:nvSpPr>
          <p:cNvPr id="382" name="Google Shape;382;p1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2"/>
          <p:cNvSpPr txBox="1">
            <a:spLocks noGrp="1"/>
          </p:cNvSpPr>
          <p:nvPr>
            <p:ph type="body" idx="4294967295"/>
          </p:nvPr>
        </p:nvSpPr>
        <p:spPr>
          <a:xfrm>
            <a:off x="1334450" y="784050"/>
            <a:ext cx="2347500" cy="357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solidFill>
                  <a:schemeClr val="accent1"/>
                </a:solidFill>
                <a:latin typeface="Bebas Neue"/>
                <a:ea typeface="Bebas Neue"/>
                <a:cs typeface="Bebas Neue"/>
                <a:sym typeface="Bebas Neue"/>
              </a:rPr>
              <a:t>Mobile</a:t>
            </a:r>
            <a:r>
              <a:rPr lang="en" sz="3600">
                <a:latin typeface="Bebas Neue"/>
                <a:ea typeface="Bebas Neue"/>
                <a:cs typeface="Bebas Neue"/>
                <a:sym typeface="Bebas Neue"/>
              </a:rPr>
              <a:t> project</a:t>
            </a:r>
            <a:endParaRPr sz="3600">
              <a:latin typeface="Bebas Neue"/>
              <a:ea typeface="Bebas Neue"/>
              <a:cs typeface="Bebas Neue"/>
              <a:sym typeface="Bebas Neue"/>
            </a:endParaRPr>
          </a:p>
          <a:p>
            <a:pPr marL="0" lvl="0" indent="0" algn="l" rtl="0">
              <a:spcBef>
                <a:spcPts val="600"/>
              </a:spcBef>
              <a:spcAft>
                <a:spcPts val="600"/>
              </a:spcAft>
              <a:buNone/>
            </a:pPr>
            <a:r>
              <a:rPr lang="en" sz="2000"/>
              <a:t>Show and explain your web, app or software projects using these gadget templates.</a:t>
            </a:r>
            <a:endParaRPr sz="2000"/>
          </a:p>
        </p:txBody>
      </p:sp>
      <p:sp>
        <p:nvSpPr>
          <p:cNvPr id="622" name="Google Shape;622;p32"/>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623" name="Google Shape;623;p32"/>
          <p:cNvGrpSpPr/>
          <p:nvPr/>
        </p:nvGrpSpPr>
        <p:grpSpPr>
          <a:xfrm>
            <a:off x="5353200" y="373572"/>
            <a:ext cx="2119546" cy="4396359"/>
            <a:chOff x="2547150" y="238125"/>
            <a:chExt cx="2525675" cy="5238750"/>
          </a:xfrm>
        </p:grpSpPr>
        <p:sp>
          <p:nvSpPr>
            <p:cNvPr id="624" name="Google Shape;62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a:noFill/>
            </a:ln>
            <a:effectLst>
              <a:outerShdw blurRad="257175"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8" name="Google Shape;628;p32"/>
          <p:cNvPicPr preferRelativeResize="0"/>
          <p:nvPr/>
        </p:nvPicPr>
        <p:blipFill rotWithShape="1">
          <a:blip r:embed="rId3">
            <a:alphaModFix/>
          </a:blip>
          <a:srcRect b="23786"/>
          <a:stretch/>
        </p:blipFill>
        <p:spPr>
          <a:xfrm>
            <a:off x="5399525" y="7560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3"/>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634" name="Google Shape;634;p33"/>
          <p:cNvGrpSpPr/>
          <p:nvPr/>
        </p:nvGrpSpPr>
        <p:grpSpPr>
          <a:xfrm>
            <a:off x="5011702" y="465959"/>
            <a:ext cx="2736410" cy="4222433"/>
            <a:chOff x="2112475" y="238125"/>
            <a:chExt cx="3395050" cy="5238750"/>
          </a:xfrm>
        </p:grpSpPr>
        <p:sp>
          <p:nvSpPr>
            <p:cNvPr id="635" name="Google Shape;635;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accent5"/>
            </a:solidFill>
            <a:ln>
              <a:noFill/>
            </a:ln>
            <a:effectLst>
              <a:outerShdw blurRad="271463"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3"/>
          <p:cNvSpPr txBox="1">
            <a:spLocks noGrp="1"/>
          </p:cNvSpPr>
          <p:nvPr>
            <p:ph type="body" idx="4294967295"/>
          </p:nvPr>
        </p:nvSpPr>
        <p:spPr>
          <a:xfrm>
            <a:off x="1334450" y="784050"/>
            <a:ext cx="2347500" cy="357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solidFill>
                  <a:schemeClr val="accent1"/>
                </a:solidFill>
                <a:latin typeface="Bebas Neue"/>
                <a:ea typeface="Bebas Neue"/>
                <a:cs typeface="Bebas Neue"/>
                <a:sym typeface="Bebas Neue"/>
              </a:rPr>
              <a:t>Tablet</a:t>
            </a:r>
            <a:r>
              <a:rPr lang="en" sz="3600">
                <a:latin typeface="Bebas Neue"/>
                <a:ea typeface="Bebas Neue"/>
                <a:cs typeface="Bebas Neue"/>
                <a:sym typeface="Bebas Neue"/>
              </a:rPr>
              <a:t> project</a:t>
            </a:r>
            <a:endParaRPr sz="3600">
              <a:latin typeface="Bebas Neue"/>
              <a:ea typeface="Bebas Neue"/>
              <a:cs typeface="Bebas Neue"/>
              <a:sym typeface="Bebas Neue"/>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640" name="Google Shape;640;p33"/>
          <p:cNvPicPr preferRelativeResize="0"/>
          <p:nvPr/>
        </p:nvPicPr>
        <p:blipFill>
          <a:blip r:embed="rId3">
            <a:alphaModFix/>
          </a:blip>
          <a:stretch>
            <a:fillRect/>
          </a:stretch>
        </p:blipFill>
        <p:spPr>
          <a:xfrm>
            <a:off x="5079288" y="8396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646" name="Google Shape;646;p34"/>
          <p:cNvGrpSpPr/>
          <p:nvPr/>
        </p:nvGrpSpPr>
        <p:grpSpPr>
          <a:xfrm>
            <a:off x="4051349" y="1241129"/>
            <a:ext cx="4542205" cy="2661224"/>
            <a:chOff x="1177450" y="241631"/>
            <a:chExt cx="6173152" cy="3616776"/>
          </a:xfrm>
        </p:grpSpPr>
        <p:sp>
          <p:nvSpPr>
            <p:cNvPr id="647" name="Google Shape;64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1" name="Google Shape;651;p34"/>
          <p:cNvSpPr txBox="1">
            <a:spLocks noGrp="1"/>
          </p:cNvSpPr>
          <p:nvPr>
            <p:ph type="body" idx="4294967295"/>
          </p:nvPr>
        </p:nvSpPr>
        <p:spPr>
          <a:xfrm>
            <a:off x="1334450" y="784050"/>
            <a:ext cx="2592900" cy="3575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a:solidFill>
                  <a:schemeClr val="accent1"/>
                </a:solidFill>
                <a:latin typeface="Bebas Neue"/>
                <a:ea typeface="Bebas Neue"/>
                <a:cs typeface="Bebas Neue"/>
                <a:sym typeface="Bebas Neue"/>
              </a:rPr>
              <a:t>Desktop</a:t>
            </a:r>
            <a:r>
              <a:rPr lang="en" sz="3600">
                <a:latin typeface="Bebas Neue"/>
                <a:ea typeface="Bebas Neue"/>
                <a:cs typeface="Bebas Neue"/>
                <a:sym typeface="Bebas Neue"/>
              </a:rPr>
              <a:t> project</a:t>
            </a:r>
            <a:endParaRPr sz="3600">
              <a:latin typeface="Bebas Neue"/>
              <a:ea typeface="Bebas Neue"/>
              <a:cs typeface="Bebas Neue"/>
              <a:sym typeface="Bebas Neue"/>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652" name="Google Shape;652;p34"/>
          <p:cNvPicPr preferRelativeResize="0"/>
          <p:nvPr/>
        </p:nvPicPr>
        <p:blipFill rotWithShape="1">
          <a:blip r:embed="rId3">
            <a:alphaModFix/>
          </a:blip>
          <a:srcRect b="6620"/>
          <a:stretch/>
        </p:blipFill>
        <p:spPr>
          <a:xfrm>
            <a:off x="4557175" y="1387850"/>
            <a:ext cx="3530550" cy="224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658" name="Google Shape;658;p35"/>
          <p:cNvSpPr txBox="1">
            <a:spLocks noGrp="1"/>
          </p:cNvSpPr>
          <p:nvPr>
            <p:ph type="ctrTitle" idx="4294967295"/>
          </p:nvPr>
        </p:nvSpPr>
        <p:spPr>
          <a:xfrm>
            <a:off x="685800" y="147366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a:t>thanks!</a:t>
            </a:r>
            <a:endParaRPr sz="12000"/>
          </a:p>
        </p:txBody>
      </p:sp>
      <p:sp>
        <p:nvSpPr>
          <p:cNvPr id="659" name="Google Shape;659;p35"/>
          <p:cNvSpPr txBox="1">
            <a:spLocks noGrp="1"/>
          </p:cNvSpPr>
          <p:nvPr>
            <p:ph type="subTitle" idx="4294967295"/>
          </p:nvPr>
        </p:nvSpPr>
        <p:spPr>
          <a:xfrm>
            <a:off x="685800" y="3113631"/>
            <a:ext cx="4108800" cy="556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3600" b="1"/>
              <a:t>Any questions?</a:t>
            </a:r>
            <a:endParaRPr sz="3600" b="1"/>
          </a:p>
        </p:txBody>
      </p:sp>
      <p:sp>
        <p:nvSpPr>
          <p:cNvPr id="660" name="Google Shape;660;p35"/>
          <p:cNvSpPr/>
          <p:nvPr/>
        </p:nvSpPr>
        <p:spPr>
          <a:xfrm>
            <a:off x="5481876" y="1103550"/>
            <a:ext cx="2569661" cy="233738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600"/>
              </a:spcAft>
              <a:buNone/>
            </a:pPr>
            <a:r>
              <a:rPr lang="en" sz="2400">
                <a:solidFill>
                  <a:schemeClr val="dk1"/>
                </a:solidFill>
                <a:latin typeface="Saira Semi Condensed"/>
                <a:ea typeface="Saira Semi Condensed"/>
                <a:cs typeface="Saira Semi Condensed"/>
                <a:sym typeface="Saira Semi Condensed"/>
              </a:rPr>
              <a:t>@username</a:t>
            </a:r>
            <a:br>
              <a:rPr lang="en" sz="2400">
                <a:solidFill>
                  <a:schemeClr val="dk1"/>
                </a:solidFill>
                <a:latin typeface="Saira Semi Condensed"/>
                <a:ea typeface="Saira Semi Condensed"/>
                <a:cs typeface="Saira Semi Condensed"/>
                <a:sym typeface="Saira Semi Condensed"/>
              </a:rPr>
            </a:br>
            <a:r>
              <a:rPr lang="en" sz="2400">
                <a:solidFill>
                  <a:schemeClr val="dk1"/>
                </a:solidFill>
                <a:latin typeface="Saira Semi Condensed"/>
                <a:ea typeface="Saira Semi Condensed"/>
                <a:cs typeface="Saira Semi Condensed"/>
                <a:sym typeface="Saira Semi Condensed"/>
              </a:rPr>
              <a:t>user@mail.me</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666" name="Google Shape;666;p36"/>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667" name="Google Shape;667;p3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7"/>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673" name="Google Shape;673;p37"/>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Bebas Neue</a:t>
            </a:r>
            <a:endParaRPr sz="1800"/>
          </a:p>
          <a:p>
            <a:pPr marL="457200" lvl="0" indent="-342900" algn="l" rtl="0">
              <a:lnSpc>
                <a:spcPct val="115000"/>
              </a:lnSpc>
              <a:spcBef>
                <a:spcPts val="0"/>
              </a:spcBef>
              <a:spcAft>
                <a:spcPts val="0"/>
              </a:spcAft>
              <a:buSzPts val="1800"/>
              <a:buChar char="⩥"/>
            </a:pPr>
            <a:r>
              <a:rPr lang="en" sz="1800"/>
              <a:t>Body copy: Saira SemiCondensed</a:t>
            </a:r>
            <a:endParaRPr sz="1800"/>
          </a:p>
          <a:p>
            <a:pPr marL="0" lvl="0" indent="0" algn="l" rtl="0">
              <a:lnSpc>
                <a:spcPct val="115000"/>
              </a:lnSpc>
              <a:spcBef>
                <a:spcPts val="600"/>
              </a:spcBef>
              <a:spcAft>
                <a:spcPts val="0"/>
              </a:spcAft>
              <a:buNone/>
            </a:pPr>
            <a:r>
              <a:rPr lang="en" sz="1800"/>
              <a:t>Download for free at:</a:t>
            </a:r>
            <a:endParaRPr sz="1800"/>
          </a:p>
          <a:p>
            <a:pPr marL="0" lvl="0" indent="0" algn="l" rtl="0">
              <a:lnSpc>
                <a:spcPct val="115000"/>
              </a:lnSpc>
              <a:spcBef>
                <a:spcPts val="600"/>
              </a:spcBef>
              <a:spcAft>
                <a:spcPts val="0"/>
              </a:spcAft>
              <a:buNone/>
            </a:pPr>
            <a:r>
              <a:rPr lang="en" sz="1800" u="sng">
                <a:solidFill>
                  <a:schemeClr val="hlink"/>
                </a:solidFill>
                <a:hlinkClick r:id="rId3"/>
              </a:rPr>
              <a:t>https://www.fontsquirrel.com/fonts/bebas-neue</a:t>
            </a:r>
            <a:endParaRPr sz="1800"/>
          </a:p>
          <a:p>
            <a:pPr marL="0" lvl="0" indent="0" algn="l" rtl="0">
              <a:lnSpc>
                <a:spcPct val="115000"/>
              </a:lnSpc>
              <a:spcBef>
                <a:spcPts val="600"/>
              </a:spcBef>
              <a:spcAft>
                <a:spcPts val="0"/>
              </a:spcAft>
              <a:buNone/>
            </a:pPr>
            <a:r>
              <a:rPr lang="en" sz="1800" u="sng">
                <a:solidFill>
                  <a:schemeClr val="hlink"/>
                </a:solidFill>
                <a:hlinkClick r:id="rId4"/>
              </a:rPr>
              <a:t>https://www.fontsquirrel.com/fonts/saira</a:t>
            </a:r>
            <a:endParaRPr sz="1800"/>
          </a:p>
          <a:p>
            <a:pPr marL="0" lvl="0" indent="0" algn="l" rtl="0">
              <a:lnSpc>
                <a:spcPct val="115000"/>
              </a:lnSpc>
              <a:spcBef>
                <a:spcPts val="600"/>
              </a:spcBef>
              <a:spcAft>
                <a:spcPts val="600"/>
              </a:spcAft>
              <a:buNone/>
            </a:pPr>
            <a:endParaRPr sz="1800"/>
          </a:p>
        </p:txBody>
      </p:sp>
      <p:sp>
        <p:nvSpPr>
          <p:cNvPr id="674" name="Google Shape;674;p37"/>
          <p:cNvSpPr txBox="1"/>
          <p:nvPr/>
        </p:nvSpPr>
        <p:spPr>
          <a:xfrm>
            <a:off x="1334450" y="4104575"/>
            <a:ext cx="64752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Saira Semi Condensed"/>
                <a:ea typeface="Saira Semi Condensed"/>
                <a:cs typeface="Saira Semi Condensed"/>
                <a:sym typeface="Saira Semi Condensed"/>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Saira Semi Condensed"/>
              <a:ea typeface="Saira Semi Condensed"/>
              <a:cs typeface="Saira Semi Condensed"/>
              <a:sym typeface="Saira Semi Condensed"/>
            </a:endParaRPr>
          </a:p>
          <a:p>
            <a:pPr marL="0" lvl="0" indent="0" algn="l" rtl="0">
              <a:spcBef>
                <a:spcPts val="0"/>
              </a:spcBef>
              <a:spcAft>
                <a:spcPts val="0"/>
              </a:spcAft>
              <a:buClr>
                <a:schemeClr val="dk1"/>
              </a:buClr>
              <a:buSzPts val="1100"/>
              <a:buFont typeface="Arial"/>
              <a:buNone/>
            </a:pPr>
            <a:endParaRPr sz="1200">
              <a:solidFill>
                <a:schemeClr val="accent4"/>
              </a:solidFill>
              <a:latin typeface="Saira Semi Condensed"/>
              <a:ea typeface="Saira Semi Condensed"/>
              <a:cs typeface="Saira Semi Condensed"/>
              <a:sym typeface="Saira Semi Condensed"/>
            </a:endParaRPr>
          </a:p>
          <a:p>
            <a:pPr marL="0" lvl="0" indent="0" algn="l" rtl="0">
              <a:spcBef>
                <a:spcPts val="0"/>
              </a:spcBef>
              <a:spcAft>
                <a:spcPts val="0"/>
              </a:spcAft>
              <a:buNone/>
            </a:pPr>
            <a:endParaRPr sz="1200">
              <a:solidFill>
                <a:schemeClr val="accent4"/>
              </a:solidFill>
              <a:latin typeface="Saira Semi Condensed"/>
              <a:ea typeface="Saira Semi Condensed"/>
              <a:cs typeface="Saira Semi Condensed"/>
              <a:sym typeface="Saira Semi Condensed"/>
            </a:endParaRPr>
          </a:p>
        </p:txBody>
      </p:sp>
      <p:sp>
        <p:nvSpPr>
          <p:cNvPr id="675" name="Google Shape;675;p3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8"/>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2. Extra Resources</a:t>
            </a:r>
            <a:endParaRPr/>
          </a:p>
        </p:txBody>
      </p:sp>
      <p:sp>
        <p:nvSpPr>
          <p:cNvPr id="681" name="Google Shape;681;p38"/>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For Business Plans, Marketing Plans, Project Proposals, Lessons, etc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9"/>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Timeline</a:t>
            </a:r>
            <a:endParaRPr/>
          </a:p>
        </p:txBody>
      </p:sp>
      <p:sp>
        <p:nvSpPr>
          <p:cNvPr id="687" name="Google Shape;687;p3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688" name="Google Shape;688;p39"/>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DEC</a:t>
            </a:r>
            <a:endParaRPr sz="1000">
              <a:solidFill>
                <a:schemeClr val="lt1"/>
              </a:solidFill>
              <a:latin typeface="Saira Semi Condensed"/>
              <a:ea typeface="Saira Semi Condensed"/>
              <a:cs typeface="Saira Semi Condensed"/>
              <a:sym typeface="Saira Semi Condensed"/>
            </a:endParaRPr>
          </a:p>
        </p:txBody>
      </p:sp>
      <p:sp>
        <p:nvSpPr>
          <p:cNvPr id="689" name="Google Shape;689;p39"/>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NOV</a:t>
            </a:r>
            <a:endParaRPr sz="1000">
              <a:solidFill>
                <a:schemeClr val="lt1"/>
              </a:solidFill>
              <a:latin typeface="Saira Semi Condensed"/>
              <a:ea typeface="Saira Semi Condensed"/>
              <a:cs typeface="Saira Semi Condensed"/>
              <a:sym typeface="Saira Semi Condensed"/>
            </a:endParaRPr>
          </a:p>
        </p:txBody>
      </p:sp>
      <p:sp>
        <p:nvSpPr>
          <p:cNvPr id="690" name="Google Shape;690;p39"/>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OCT</a:t>
            </a:r>
            <a:endParaRPr sz="1000">
              <a:solidFill>
                <a:schemeClr val="lt1"/>
              </a:solidFill>
              <a:latin typeface="Saira Semi Condensed"/>
              <a:ea typeface="Saira Semi Condensed"/>
              <a:cs typeface="Saira Semi Condensed"/>
              <a:sym typeface="Saira Semi Condensed"/>
            </a:endParaRPr>
          </a:p>
        </p:txBody>
      </p:sp>
      <p:sp>
        <p:nvSpPr>
          <p:cNvPr id="691" name="Google Shape;691;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SEP</a:t>
            </a:r>
            <a:endParaRPr sz="1000">
              <a:solidFill>
                <a:schemeClr val="lt1"/>
              </a:solidFill>
              <a:latin typeface="Saira Semi Condensed"/>
              <a:ea typeface="Saira Semi Condensed"/>
              <a:cs typeface="Saira Semi Condensed"/>
              <a:sym typeface="Saira Semi Condensed"/>
            </a:endParaRPr>
          </a:p>
        </p:txBody>
      </p:sp>
      <p:sp>
        <p:nvSpPr>
          <p:cNvPr id="692" name="Google Shape;692;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AUG</a:t>
            </a:r>
            <a:endParaRPr sz="1000">
              <a:solidFill>
                <a:schemeClr val="lt1"/>
              </a:solidFill>
              <a:latin typeface="Saira Semi Condensed"/>
              <a:ea typeface="Saira Semi Condensed"/>
              <a:cs typeface="Saira Semi Condensed"/>
              <a:sym typeface="Saira Semi Condensed"/>
            </a:endParaRPr>
          </a:p>
        </p:txBody>
      </p:sp>
      <p:sp>
        <p:nvSpPr>
          <p:cNvPr id="693" name="Google Shape;693;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JUL</a:t>
            </a:r>
            <a:endParaRPr sz="1000">
              <a:solidFill>
                <a:schemeClr val="lt1"/>
              </a:solidFill>
              <a:latin typeface="Saira Semi Condensed"/>
              <a:ea typeface="Saira Semi Condensed"/>
              <a:cs typeface="Saira Semi Condensed"/>
              <a:sym typeface="Saira Semi Condensed"/>
            </a:endParaRPr>
          </a:p>
        </p:txBody>
      </p:sp>
      <p:sp>
        <p:nvSpPr>
          <p:cNvPr id="694" name="Google Shape;694;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JUN</a:t>
            </a:r>
            <a:endParaRPr sz="1000">
              <a:solidFill>
                <a:schemeClr val="lt1"/>
              </a:solidFill>
              <a:latin typeface="Saira Semi Condensed"/>
              <a:ea typeface="Saira Semi Condensed"/>
              <a:cs typeface="Saira Semi Condensed"/>
              <a:sym typeface="Saira Semi Condensed"/>
            </a:endParaRPr>
          </a:p>
        </p:txBody>
      </p:sp>
      <p:sp>
        <p:nvSpPr>
          <p:cNvPr id="695" name="Google Shape;695;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MAY</a:t>
            </a:r>
            <a:endParaRPr sz="1000">
              <a:solidFill>
                <a:schemeClr val="lt1"/>
              </a:solidFill>
              <a:latin typeface="Saira Semi Condensed"/>
              <a:ea typeface="Saira Semi Condensed"/>
              <a:cs typeface="Saira Semi Condensed"/>
              <a:sym typeface="Saira Semi Condensed"/>
            </a:endParaRPr>
          </a:p>
        </p:txBody>
      </p:sp>
      <p:sp>
        <p:nvSpPr>
          <p:cNvPr id="696" name="Google Shape;696;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APR</a:t>
            </a:r>
            <a:endParaRPr sz="1000">
              <a:solidFill>
                <a:schemeClr val="lt1"/>
              </a:solidFill>
              <a:latin typeface="Saira Semi Condensed"/>
              <a:ea typeface="Saira Semi Condensed"/>
              <a:cs typeface="Saira Semi Condensed"/>
              <a:sym typeface="Saira Semi Condensed"/>
            </a:endParaRPr>
          </a:p>
        </p:txBody>
      </p:sp>
      <p:sp>
        <p:nvSpPr>
          <p:cNvPr id="697" name="Google Shape;697;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MAR</a:t>
            </a:r>
            <a:endParaRPr sz="1000">
              <a:solidFill>
                <a:schemeClr val="lt1"/>
              </a:solidFill>
              <a:latin typeface="Saira Semi Condensed"/>
              <a:ea typeface="Saira Semi Condensed"/>
              <a:cs typeface="Saira Semi Condensed"/>
              <a:sym typeface="Saira Semi Condensed"/>
            </a:endParaRPr>
          </a:p>
        </p:txBody>
      </p:sp>
      <p:sp>
        <p:nvSpPr>
          <p:cNvPr id="698" name="Google Shape;698;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FEB</a:t>
            </a:r>
            <a:endParaRPr sz="1000">
              <a:solidFill>
                <a:schemeClr val="lt1"/>
              </a:solidFill>
              <a:latin typeface="Saira Semi Condensed"/>
              <a:ea typeface="Saira Semi Condensed"/>
              <a:cs typeface="Saira Semi Condensed"/>
              <a:sym typeface="Saira Semi Condensed"/>
            </a:endParaRPr>
          </a:p>
        </p:txBody>
      </p:sp>
      <p:sp>
        <p:nvSpPr>
          <p:cNvPr id="699" name="Google Shape;699;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aira Semi Condensed"/>
                <a:ea typeface="Saira Semi Condensed"/>
                <a:cs typeface="Saira Semi Condensed"/>
                <a:sym typeface="Saira Semi Condensed"/>
              </a:rPr>
              <a:t>JAN</a:t>
            </a:r>
            <a:endParaRPr sz="1000">
              <a:solidFill>
                <a:schemeClr val="lt1"/>
              </a:solidFill>
              <a:latin typeface="Saira Semi Condensed"/>
              <a:ea typeface="Saira Semi Condensed"/>
              <a:cs typeface="Saira Semi Condensed"/>
              <a:sym typeface="Saira Semi Condensed"/>
            </a:endParaRPr>
          </a:p>
        </p:txBody>
      </p:sp>
      <p:sp>
        <p:nvSpPr>
          <p:cNvPr id="700" name="Google Shape;700;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701" name="Google Shape;701;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702" name="Google Shape;702;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cxnSp>
        <p:nvCxnSpPr>
          <p:cNvPr id="703" name="Google Shape;703;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704" name="Google Shape;704;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Red is the colour of danger and courage</a:t>
            </a:r>
            <a:endParaRPr sz="900">
              <a:solidFill>
                <a:schemeClr val="dk2"/>
              </a:solidFill>
              <a:latin typeface="Saira Semi Condensed"/>
              <a:ea typeface="Saira Semi Condensed"/>
              <a:cs typeface="Saira Semi Condensed"/>
              <a:sym typeface="Saira Semi Condensed"/>
            </a:endParaRPr>
          </a:p>
        </p:txBody>
      </p:sp>
      <p:cxnSp>
        <p:nvCxnSpPr>
          <p:cNvPr id="705" name="Google Shape;705;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706" name="Google Shape;706;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Black is the color of ebony and of outer space</a:t>
            </a:r>
            <a:endParaRPr sz="900">
              <a:solidFill>
                <a:schemeClr val="dk2"/>
              </a:solidFill>
              <a:latin typeface="Saira Semi Condensed"/>
              <a:ea typeface="Saira Semi Condensed"/>
              <a:cs typeface="Saira Semi Condensed"/>
              <a:sym typeface="Saira Semi Condensed"/>
            </a:endParaRPr>
          </a:p>
        </p:txBody>
      </p:sp>
      <p:cxnSp>
        <p:nvCxnSpPr>
          <p:cNvPr id="707" name="Google Shape;707;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708" name="Google Shape;708;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cxnSp>
        <p:nvCxnSpPr>
          <p:cNvPr id="709" name="Google Shape;709;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710" name="Google Shape;710;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White is the color of milk and fresh snow</a:t>
            </a:r>
            <a:endParaRPr sz="900">
              <a:solidFill>
                <a:schemeClr val="dk2"/>
              </a:solidFill>
              <a:latin typeface="Saira Semi Condensed"/>
              <a:ea typeface="Saira Semi Condensed"/>
              <a:cs typeface="Saira Semi Condensed"/>
              <a:sym typeface="Saira Semi Condensed"/>
            </a:endParaRPr>
          </a:p>
        </p:txBody>
      </p:sp>
      <p:cxnSp>
        <p:nvCxnSpPr>
          <p:cNvPr id="711" name="Google Shape;711;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712" name="Google Shape;712;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cxnSp>
        <p:nvCxnSpPr>
          <p:cNvPr id="713" name="Google Shape;713;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714" name="Google Shape;714;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cxnSp>
        <p:nvCxnSpPr>
          <p:cNvPr id="715" name="Google Shape;715;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716" name="Google Shape;716;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White is the color of milk and fresh snow</a:t>
            </a:r>
            <a:endParaRPr sz="900">
              <a:solidFill>
                <a:schemeClr val="dk2"/>
              </a:solidFill>
              <a:latin typeface="Saira Semi Condensed"/>
              <a:ea typeface="Saira Semi Condensed"/>
              <a:cs typeface="Saira Semi Condensed"/>
              <a:sym typeface="Saira Semi Condensed"/>
            </a:endParaRPr>
          </a:p>
        </p:txBody>
      </p:sp>
      <p:cxnSp>
        <p:nvCxnSpPr>
          <p:cNvPr id="717" name="Google Shape;717;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718" name="Google Shape;718;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cxnSp>
        <p:nvCxnSpPr>
          <p:cNvPr id="719" name="Google Shape;719;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720" name="Google Shape;720;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Red is the colour of danger and courage</a:t>
            </a:r>
            <a:endParaRPr sz="900">
              <a:solidFill>
                <a:schemeClr val="dk2"/>
              </a:solidFill>
              <a:latin typeface="Saira Semi Condensed"/>
              <a:ea typeface="Saira Semi Condensed"/>
              <a:cs typeface="Saira Semi Condensed"/>
              <a:sym typeface="Saira Semi Condensed"/>
            </a:endParaRPr>
          </a:p>
        </p:txBody>
      </p:sp>
      <p:cxnSp>
        <p:nvCxnSpPr>
          <p:cNvPr id="721" name="Google Shape;721;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722" name="Google Shape;722;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Black is the color of ebony and of outer space</a:t>
            </a:r>
            <a:endParaRPr sz="900">
              <a:solidFill>
                <a:schemeClr val="dk2"/>
              </a:solidFill>
              <a:latin typeface="Saira Semi Condensed"/>
              <a:ea typeface="Saira Semi Condensed"/>
              <a:cs typeface="Saira Semi Condensed"/>
              <a:sym typeface="Saira Semi Condensed"/>
            </a:endParaRPr>
          </a:p>
        </p:txBody>
      </p:sp>
      <p:cxnSp>
        <p:nvCxnSpPr>
          <p:cNvPr id="723" name="Google Shape;723;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724" name="Google Shape;724;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0"/>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Roadmap</a:t>
            </a:r>
            <a:endParaRPr/>
          </a:p>
        </p:txBody>
      </p:sp>
      <p:sp>
        <p:nvSpPr>
          <p:cNvPr id="730" name="Google Shape;730;p4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731" name="Google Shape;731;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33" name="Google Shape;733;p40"/>
          <p:cNvGrpSpPr/>
          <p:nvPr/>
        </p:nvGrpSpPr>
        <p:grpSpPr>
          <a:xfrm>
            <a:off x="1786339" y="1855801"/>
            <a:ext cx="473400" cy="473400"/>
            <a:chOff x="1786339" y="1703401"/>
            <a:chExt cx="473400" cy="473400"/>
          </a:xfrm>
        </p:grpSpPr>
        <p:sp>
          <p:nvSpPr>
            <p:cNvPr id="734" name="Google Shape;734;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5" name="Google Shape;735;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1</a:t>
              </a:r>
              <a:endParaRPr sz="600">
                <a:solidFill>
                  <a:schemeClr val="dk2"/>
                </a:solidFill>
                <a:latin typeface="Saira Semi Condensed"/>
                <a:ea typeface="Saira Semi Condensed"/>
                <a:cs typeface="Saira Semi Condensed"/>
                <a:sym typeface="Saira Semi Condensed"/>
              </a:endParaRPr>
            </a:p>
          </p:txBody>
        </p:sp>
      </p:grpSp>
      <p:grpSp>
        <p:nvGrpSpPr>
          <p:cNvPr id="736" name="Google Shape;736;p40"/>
          <p:cNvGrpSpPr/>
          <p:nvPr/>
        </p:nvGrpSpPr>
        <p:grpSpPr>
          <a:xfrm>
            <a:off x="3814414" y="1855801"/>
            <a:ext cx="473400" cy="473400"/>
            <a:chOff x="3814414" y="1703401"/>
            <a:chExt cx="473400" cy="473400"/>
          </a:xfrm>
        </p:grpSpPr>
        <p:sp>
          <p:nvSpPr>
            <p:cNvPr id="737" name="Google Shape;737;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8" name="Google Shape;738;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3</a:t>
              </a:r>
              <a:endParaRPr sz="600">
                <a:solidFill>
                  <a:schemeClr val="dk2"/>
                </a:solidFill>
                <a:latin typeface="Saira Semi Condensed"/>
                <a:ea typeface="Saira Semi Condensed"/>
                <a:cs typeface="Saira Semi Condensed"/>
                <a:sym typeface="Saira Semi Condensed"/>
              </a:endParaRPr>
            </a:p>
          </p:txBody>
        </p:sp>
      </p:grpSp>
      <p:grpSp>
        <p:nvGrpSpPr>
          <p:cNvPr id="739" name="Google Shape;739;p40"/>
          <p:cNvGrpSpPr/>
          <p:nvPr/>
        </p:nvGrpSpPr>
        <p:grpSpPr>
          <a:xfrm>
            <a:off x="5842489" y="1855801"/>
            <a:ext cx="473400" cy="473400"/>
            <a:chOff x="5842489" y="1703401"/>
            <a:chExt cx="473400" cy="473400"/>
          </a:xfrm>
        </p:grpSpPr>
        <p:sp>
          <p:nvSpPr>
            <p:cNvPr id="740" name="Google Shape;740;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1" name="Google Shape;741;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5</a:t>
              </a:r>
              <a:endParaRPr sz="600">
                <a:solidFill>
                  <a:schemeClr val="dk2"/>
                </a:solidFill>
                <a:latin typeface="Saira Semi Condensed"/>
                <a:ea typeface="Saira Semi Condensed"/>
                <a:cs typeface="Saira Semi Condensed"/>
                <a:sym typeface="Saira Semi Condensed"/>
              </a:endParaRPr>
            </a:p>
          </p:txBody>
        </p:sp>
      </p:grpSp>
      <p:grpSp>
        <p:nvGrpSpPr>
          <p:cNvPr id="742" name="Google Shape;742;p40"/>
          <p:cNvGrpSpPr/>
          <p:nvPr/>
        </p:nvGrpSpPr>
        <p:grpSpPr>
          <a:xfrm>
            <a:off x="6880814" y="3728700"/>
            <a:ext cx="473400" cy="473400"/>
            <a:chOff x="6880814" y="3576300"/>
            <a:chExt cx="473400" cy="473400"/>
          </a:xfrm>
        </p:grpSpPr>
        <p:sp>
          <p:nvSpPr>
            <p:cNvPr id="743" name="Google Shape;743;p40"/>
            <p:cNvSpPr/>
            <p:nvPr/>
          </p:nvSpPr>
          <p:spPr>
            <a:xfrm rot="-2700000">
              <a:off x="6950142" y="3645628"/>
              <a:ext cx="334744" cy="334744"/>
            </a:xfrm>
            <a:prstGeom prst="teardrop">
              <a:avLst>
                <a:gd name="adj" fmla="val 100000"/>
              </a:avLst>
            </a:prstGeom>
            <a:solidFill>
              <a:schemeClr val="accent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4" name="Google Shape;744;p40"/>
            <p:cNvSpPr/>
            <p:nvPr/>
          </p:nvSpPr>
          <p:spPr>
            <a:xfrm flipH="1">
              <a:off x="7050464" y="3752502"/>
              <a:ext cx="134100" cy="134100"/>
            </a:xfrm>
            <a:prstGeom prst="ellipse">
              <a:avLst/>
            </a:prstGeom>
            <a:solidFill>
              <a:schemeClr val="lt1"/>
            </a:solidFill>
            <a:ln w="9525" cap="flat" cmpd="sng">
              <a:solidFill>
                <a:schemeClr val="l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6</a:t>
              </a:r>
              <a:endParaRPr sz="600">
                <a:solidFill>
                  <a:schemeClr val="dk2"/>
                </a:solidFill>
                <a:latin typeface="Saira Semi Condensed"/>
                <a:ea typeface="Saira Semi Condensed"/>
                <a:cs typeface="Saira Semi Condensed"/>
                <a:sym typeface="Saira Semi Condensed"/>
              </a:endParaRPr>
            </a:p>
          </p:txBody>
        </p:sp>
      </p:grpSp>
      <p:grpSp>
        <p:nvGrpSpPr>
          <p:cNvPr id="745" name="Google Shape;745;p40"/>
          <p:cNvGrpSpPr/>
          <p:nvPr/>
        </p:nvGrpSpPr>
        <p:grpSpPr>
          <a:xfrm>
            <a:off x="4852739" y="3728700"/>
            <a:ext cx="473400" cy="473400"/>
            <a:chOff x="4852739" y="3576300"/>
            <a:chExt cx="473400" cy="473400"/>
          </a:xfrm>
        </p:grpSpPr>
        <p:sp>
          <p:nvSpPr>
            <p:cNvPr id="746" name="Google Shape;746;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7" name="Google Shape;747;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4</a:t>
              </a:r>
              <a:endParaRPr sz="600">
                <a:solidFill>
                  <a:schemeClr val="dk2"/>
                </a:solidFill>
                <a:latin typeface="Saira Semi Condensed"/>
                <a:ea typeface="Saira Semi Condensed"/>
                <a:cs typeface="Saira Semi Condensed"/>
                <a:sym typeface="Saira Semi Condensed"/>
              </a:endParaRPr>
            </a:p>
          </p:txBody>
        </p:sp>
      </p:grpSp>
      <p:grpSp>
        <p:nvGrpSpPr>
          <p:cNvPr id="748" name="Google Shape;748;p40"/>
          <p:cNvGrpSpPr/>
          <p:nvPr/>
        </p:nvGrpSpPr>
        <p:grpSpPr>
          <a:xfrm>
            <a:off x="2824664" y="3728700"/>
            <a:ext cx="473400" cy="473400"/>
            <a:chOff x="2824664" y="3576300"/>
            <a:chExt cx="473400" cy="473400"/>
          </a:xfrm>
        </p:grpSpPr>
        <p:sp>
          <p:nvSpPr>
            <p:cNvPr id="749" name="Google Shape;749;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50" name="Google Shape;750;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2</a:t>
              </a:r>
              <a:endParaRPr sz="600">
                <a:solidFill>
                  <a:schemeClr val="dk2"/>
                </a:solidFill>
                <a:latin typeface="Saira Semi Condensed"/>
                <a:ea typeface="Saira Semi Condensed"/>
                <a:cs typeface="Saira Semi Condensed"/>
                <a:sym typeface="Saira Semi Condensed"/>
              </a:endParaRPr>
            </a:p>
          </p:txBody>
        </p:sp>
      </p:grpSp>
      <p:sp>
        <p:nvSpPr>
          <p:cNvPr id="751" name="Google Shape;751;p40"/>
          <p:cNvSpPr txBox="1"/>
          <p:nvPr/>
        </p:nvSpPr>
        <p:spPr>
          <a:xfrm>
            <a:off x="137985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sp>
        <p:nvSpPr>
          <p:cNvPr id="752" name="Google Shape;752;p40"/>
          <p:cNvSpPr txBox="1"/>
          <p:nvPr/>
        </p:nvSpPr>
        <p:spPr>
          <a:xfrm>
            <a:off x="3377205"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Red is the colour of danger and courage</a:t>
            </a:r>
            <a:endParaRPr sz="900">
              <a:solidFill>
                <a:schemeClr val="dk2"/>
              </a:solidFill>
              <a:latin typeface="Saira Semi Condensed"/>
              <a:ea typeface="Saira Semi Condensed"/>
              <a:cs typeface="Saira Semi Condensed"/>
              <a:sym typeface="Saira Semi Condensed"/>
            </a:endParaRPr>
          </a:p>
        </p:txBody>
      </p:sp>
      <p:sp>
        <p:nvSpPr>
          <p:cNvPr id="753" name="Google Shape;753;p40"/>
          <p:cNvSpPr txBox="1"/>
          <p:nvPr/>
        </p:nvSpPr>
        <p:spPr>
          <a:xfrm>
            <a:off x="543601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Black is the color of ebony and of outer space</a:t>
            </a:r>
            <a:endParaRPr sz="900">
              <a:solidFill>
                <a:schemeClr val="dk2"/>
              </a:solidFill>
              <a:latin typeface="Saira Semi Condensed"/>
              <a:ea typeface="Saira Semi Condensed"/>
              <a:cs typeface="Saira Semi Condensed"/>
              <a:sym typeface="Saira Semi Condensed"/>
            </a:endParaRPr>
          </a:p>
        </p:txBody>
      </p:sp>
      <p:sp>
        <p:nvSpPr>
          <p:cNvPr id="754" name="Google Shape;754;p40"/>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Yellow is the color of gold, butter and ripe lemons</a:t>
            </a:r>
            <a:endParaRPr sz="900">
              <a:solidFill>
                <a:schemeClr val="dk2"/>
              </a:solidFill>
              <a:latin typeface="Saira Semi Condensed"/>
              <a:ea typeface="Saira Semi Condensed"/>
              <a:cs typeface="Saira Semi Condensed"/>
              <a:sym typeface="Saira Semi Condensed"/>
            </a:endParaRPr>
          </a:p>
        </p:txBody>
      </p:sp>
      <p:sp>
        <p:nvSpPr>
          <p:cNvPr id="755" name="Google Shape;755;p40"/>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White is the color of milk and fresh snow</a:t>
            </a:r>
            <a:endParaRPr sz="900">
              <a:solidFill>
                <a:schemeClr val="dk2"/>
              </a:solidFill>
              <a:latin typeface="Saira Semi Condensed"/>
              <a:ea typeface="Saira Semi Condensed"/>
              <a:cs typeface="Saira Semi Condensed"/>
              <a:sym typeface="Saira Semi Condensed"/>
            </a:endParaRPr>
          </a:p>
        </p:txBody>
      </p:sp>
      <p:sp>
        <p:nvSpPr>
          <p:cNvPr id="756" name="Google Shape;756;p40"/>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sz="90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41"/>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Gantt chart</a:t>
            </a:r>
            <a:endParaRPr/>
          </a:p>
        </p:txBody>
      </p:sp>
      <p:sp>
        <p:nvSpPr>
          <p:cNvPr id="762" name="Google Shape;762;p41"/>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763" name="Google Shape;763;p41"/>
          <p:cNvGraphicFramePr/>
          <p:nvPr/>
        </p:nvGraphicFramePr>
        <p:xfrm>
          <a:off x="1334525" y="1564481"/>
          <a:ext cx="3000000" cy="3000000"/>
        </p:xfrm>
        <a:graphic>
          <a:graphicData uri="http://schemas.openxmlformats.org/drawingml/2006/table">
            <a:tbl>
              <a:tblPr>
                <a:noFill/>
                <a:tableStyleId>{1804B7A6-40A6-453F-9B92-9419AF142DBA}</a:tableStyleId>
              </a:tblPr>
              <a:tblGrid>
                <a:gridCol w="1238100">
                  <a:extLst>
                    <a:ext uri="{9D8B030D-6E8A-4147-A177-3AD203B41FA5}">
                      <a16:colId xmlns:a16="http://schemas.microsoft.com/office/drawing/2014/main" val="20000"/>
                    </a:ext>
                  </a:extLst>
                </a:gridCol>
                <a:gridCol w="425125">
                  <a:extLst>
                    <a:ext uri="{9D8B030D-6E8A-4147-A177-3AD203B41FA5}">
                      <a16:colId xmlns:a16="http://schemas.microsoft.com/office/drawing/2014/main" val="20001"/>
                    </a:ext>
                  </a:extLst>
                </a:gridCol>
                <a:gridCol w="425125">
                  <a:extLst>
                    <a:ext uri="{9D8B030D-6E8A-4147-A177-3AD203B41FA5}">
                      <a16:colId xmlns:a16="http://schemas.microsoft.com/office/drawing/2014/main" val="20002"/>
                    </a:ext>
                  </a:extLst>
                </a:gridCol>
                <a:gridCol w="425125">
                  <a:extLst>
                    <a:ext uri="{9D8B030D-6E8A-4147-A177-3AD203B41FA5}">
                      <a16:colId xmlns:a16="http://schemas.microsoft.com/office/drawing/2014/main" val="20003"/>
                    </a:ext>
                  </a:extLst>
                </a:gridCol>
                <a:gridCol w="425125">
                  <a:extLst>
                    <a:ext uri="{9D8B030D-6E8A-4147-A177-3AD203B41FA5}">
                      <a16:colId xmlns:a16="http://schemas.microsoft.com/office/drawing/2014/main" val="20004"/>
                    </a:ext>
                  </a:extLst>
                </a:gridCol>
                <a:gridCol w="425125">
                  <a:extLst>
                    <a:ext uri="{9D8B030D-6E8A-4147-A177-3AD203B41FA5}">
                      <a16:colId xmlns:a16="http://schemas.microsoft.com/office/drawing/2014/main" val="20005"/>
                    </a:ext>
                  </a:extLst>
                </a:gridCol>
                <a:gridCol w="425125">
                  <a:extLst>
                    <a:ext uri="{9D8B030D-6E8A-4147-A177-3AD203B41FA5}">
                      <a16:colId xmlns:a16="http://schemas.microsoft.com/office/drawing/2014/main" val="20006"/>
                    </a:ext>
                  </a:extLst>
                </a:gridCol>
                <a:gridCol w="425125">
                  <a:extLst>
                    <a:ext uri="{9D8B030D-6E8A-4147-A177-3AD203B41FA5}">
                      <a16:colId xmlns:a16="http://schemas.microsoft.com/office/drawing/2014/main" val="20007"/>
                    </a:ext>
                  </a:extLst>
                </a:gridCol>
                <a:gridCol w="425125">
                  <a:extLst>
                    <a:ext uri="{9D8B030D-6E8A-4147-A177-3AD203B41FA5}">
                      <a16:colId xmlns:a16="http://schemas.microsoft.com/office/drawing/2014/main" val="20008"/>
                    </a:ext>
                  </a:extLst>
                </a:gridCol>
                <a:gridCol w="425125">
                  <a:extLst>
                    <a:ext uri="{9D8B030D-6E8A-4147-A177-3AD203B41FA5}">
                      <a16:colId xmlns:a16="http://schemas.microsoft.com/office/drawing/2014/main" val="20009"/>
                    </a:ext>
                  </a:extLst>
                </a:gridCol>
                <a:gridCol w="425125">
                  <a:extLst>
                    <a:ext uri="{9D8B030D-6E8A-4147-A177-3AD203B41FA5}">
                      <a16:colId xmlns:a16="http://schemas.microsoft.com/office/drawing/2014/main" val="20010"/>
                    </a:ext>
                  </a:extLst>
                </a:gridCol>
                <a:gridCol w="425125">
                  <a:extLst>
                    <a:ext uri="{9D8B030D-6E8A-4147-A177-3AD203B41FA5}">
                      <a16:colId xmlns:a16="http://schemas.microsoft.com/office/drawing/2014/main" val="20011"/>
                    </a:ext>
                  </a:extLst>
                </a:gridCol>
                <a:gridCol w="425125">
                  <a:extLst>
                    <a:ext uri="{9D8B030D-6E8A-4147-A177-3AD203B41FA5}">
                      <a16:colId xmlns:a16="http://schemas.microsoft.com/office/drawing/2014/main" val="20012"/>
                    </a:ext>
                  </a:extLst>
                </a:gridCol>
                <a:gridCol w="425125">
                  <a:extLst>
                    <a:ext uri="{9D8B030D-6E8A-4147-A177-3AD203B41FA5}">
                      <a16:colId xmlns:a16="http://schemas.microsoft.com/office/drawing/2014/main" val="20013"/>
                    </a:ext>
                  </a:extLst>
                </a:gridCol>
                <a:gridCol w="425125">
                  <a:extLst>
                    <a:ext uri="{9D8B030D-6E8A-4147-A177-3AD203B41FA5}">
                      <a16:colId xmlns:a16="http://schemas.microsoft.com/office/drawing/2014/main" val="20014"/>
                    </a:ext>
                  </a:extLst>
                </a:gridCol>
              </a:tblGrid>
              <a:tr h="298700">
                <a:tc>
                  <a:txBody>
                    <a:bodyPr/>
                    <a:lstStyle/>
                    <a:p>
                      <a:pPr marL="0" lvl="0" indent="0" algn="l" rtl="0">
                        <a:spcBef>
                          <a:spcPts val="0"/>
                        </a:spcBef>
                        <a:spcAft>
                          <a:spcPts val="0"/>
                        </a:spcAft>
                        <a:buNone/>
                      </a:pP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Saira Semi Condensed"/>
                          <a:ea typeface="Saira Semi Condensed"/>
                          <a:cs typeface="Saira Semi Condensed"/>
                          <a:sym typeface="Saira Semi Condensed"/>
                        </a:rPr>
                        <a:t>Week 1</a:t>
                      </a:r>
                      <a:endParaRPr sz="800" b="1">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Saira Semi Condensed"/>
                          <a:ea typeface="Saira Semi Condensed"/>
                          <a:cs typeface="Saira Semi Condensed"/>
                          <a:sym typeface="Saira Semi Condensed"/>
                        </a:rPr>
                        <a:t>Week 2</a:t>
                      </a:r>
                      <a:endParaRPr sz="800" b="1">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8700">
                <a:tc>
                  <a:txBody>
                    <a:bodyPr/>
                    <a:lstStyle/>
                    <a:p>
                      <a:pPr marL="0" lvl="0" indent="0" algn="l" rtl="0">
                        <a:spcBef>
                          <a:spcPts val="0"/>
                        </a:spcBef>
                        <a:spcAft>
                          <a:spcPts val="0"/>
                        </a:spcAft>
                        <a:buNone/>
                      </a:pP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2</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3</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4</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5</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6</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7</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8</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9</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10</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11</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12</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13</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14</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870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Task 1</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2</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aira Semi Condensed"/>
                          <a:ea typeface="Saira Semi Condensed"/>
                          <a:cs typeface="Saira Semi Condensed"/>
                          <a:sym typeface="Saira Semi Condensed"/>
                        </a:rPr>
                        <a:t>◆</a:t>
                      </a: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3</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4</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Saira Semi Condensed"/>
                          <a:ea typeface="Saira Semi Condensed"/>
                          <a:cs typeface="Saira Semi Condensed"/>
                          <a:sym typeface="Saira Semi Condensed"/>
                        </a:rPr>
                        <a:t>◆</a:t>
                      </a: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5</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aira Semi Condensed"/>
                          <a:ea typeface="Saira Semi Condensed"/>
                          <a:cs typeface="Saira Semi Condensed"/>
                          <a:sym typeface="Saira Semi Condensed"/>
                        </a:rPr>
                        <a:t>◆</a:t>
                      </a: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6</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7</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9870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Task 8</a:t>
                      </a:r>
                      <a:endParaRPr sz="800">
                        <a:solidFill>
                          <a:schemeClr val="dk2"/>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aira Semi Condensed"/>
                        <a:ea typeface="Saira Semi Condensed"/>
                        <a:cs typeface="Saira Semi Condensed"/>
                        <a:sym typeface="Saira Semi Condensed"/>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15"/>
          <p:cNvPicPr preferRelativeResize="0"/>
          <p:nvPr/>
        </p:nvPicPr>
        <p:blipFill rotWithShape="1">
          <a:blip r:embed="rId3">
            <a:alphaModFix/>
          </a:blip>
          <a:srcRect l="6696" t="7017" r="32752" b="2197"/>
          <a:stretch/>
        </p:blipFill>
        <p:spPr>
          <a:xfrm rot="805688">
            <a:off x="5108417" y="501394"/>
            <a:ext cx="3887168" cy="3887168"/>
          </a:xfrm>
          <a:prstGeom prst="triangle">
            <a:avLst>
              <a:gd name="adj" fmla="val 36600"/>
            </a:avLst>
          </a:prstGeom>
          <a:noFill/>
          <a:ln>
            <a:noFill/>
          </a:ln>
        </p:spPr>
      </p:pic>
      <p:sp>
        <p:nvSpPr>
          <p:cNvPr id="388" name="Google Shape;388;p15"/>
          <p:cNvSpPr txBox="1">
            <a:spLocks noGrp="1"/>
          </p:cNvSpPr>
          <p:nvPr>
            <p:ph type="ctrTitle" idx="4294967295"/>
          </p:nvPr>
        </p:nvSpPr>
        <p:spPr>
          <a:xfrm>
            <a:off x="685800" y="818313"/>
            <a:ext cx="4108800" cy="160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12000"/>
              <a:t>Hello!</a:t>
            </a:r>
            <a:endParaRPr sz="12000"/>
          </a:p>
        </p:txBody>
      </p:sp>
      <p:sp>
        <p:nvSpPr>
          <p:cNvPr id="389" name="Google Shape;389;p15"/>
          <p:cNvSpPr txBox="1">
            <a:spLocks noGrp="1"/>
          </p:cNvSpPr>
          <p:nvPr>
            <p:ph type="subTitle" idx="4294967295"/>
          </p:nvPr>
        </p:nvSpPr>
        <p:spPr>
          <a:xfrm>
            <a:off x="685800" y="2458284"/>
            <a:ext cx="4108800" cy="186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b="1"/>
              <a:t>I am </a:t>
            </a:r>
            <a:r>
              <a:rPr lang="en" sz="3600" b="1">
                <a:solidFill>
                  <a:schemeClr val="accent1"/>
                </a:solidFill>
              </a:rPr>
              <a:t>Jayden Smith</a:t>
            </a:r>
            <a:endParaRPr sz="3600" b="1">
              <a:solidFill>
                <a:schemeClr val="accent1"/>
              </a:solidFill>
            </a:endParaRPr>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600"/>
              </a:spcAft>
              <a:buClr>
                <a:schemeClr val="dk1"/>
              </a:buClr>
              <a:buSzPts val="1100"/>
              <a:buFont typeface="Arial"/>
              <a:buNone/>
            </a:pPr>
            <a:r>
              <a:rPr lang="en"/>
              <a:t>You can find me at @username</a:t>
            </a:r>
            <a:endParaRPr sz="3600" b="1"/>
          </a:p>
        </p:txBody>
      </p:sp>
      <p:sp>
        <p:nvSpPr>
          <p:cNvPr id="390" name="Google Shape;390;p1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2"/>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SWOT Analysis</a:t>
            </a:r>
            <a:endParaRPr/>
          </a:p>
        </p:txBody>
      </p:sp>
      <p:sp>
        <p:nvSpPr>
          <p:cNvPr id="769" name="Google Shape;769;p42"/>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770" name="Google Shape;770;p42"/>
          <p:cNvSpPr/>
          <p:nvPr/>
        </p:nvSpPr>
        <p:spPr>
          <a:xfrm>
            <a:off x="1321073" y="1557800"/>
            <a:ext cx="3171900" cy="1400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Saira Semi Condensed"/>
                <a:ea typeface="Saira Semi Condensed"/>
                <a:cs typeface="Saira Semi Condensed"/>
                <a:sym typeface="Saira Semi Condensed"/>
              </a:rPr>
              <a:t>STRENGTHS</a:t>
            </a:r>
            <a:endParaRPr b="1">
              <a:solidFill>
                <a:schemeClr val="dk1"/>
              </a:solidFill>
              <a:latin typeface="Saira Semi Condensed"/>
              <a:ea typeface="Saira Semi Condensed"/>
              <a:cs typeface="Saira Semi Condensed"/>
              <a:sym typeface="Saira Semi Condensed"/>
            </a:endParaRPr>
          </a:p>
          <a:p>
            <a:pPr marL="0" lvl="0" indent="0" algn="l" rtl="0">
              <a:spcBef>
                <a:spcPts val="600"/>
              </a:spcBef>
              <a:spcAft>
                <a:spcPts val="600"/>
              </a:spcAft>
              <a:buNone/>
            </a:pPr>
            <a:r>
              <a:rPr lang="en">
                <a:solidFill>
                  <a:schemeClr val="dk1"/>
                </a:solidFill>
                <a:latin typeface="Saira Semi Condensed"/>
                <a:ea typeface="Saira Semi Condensed"/>
                <a:cs typeface="Saira Semi Condensed"/>
                <a:sym typeface="Saira Semi Condensed"/>
              </a:rPr>
              <a:t>Blue is the colour of the clear sky and the deep sea</a:t>
            </a:r>
            <a:endParaRPr>
              <a:solidFill>
                <a:schemeClr val="dk1"/>
              </a:solidFill>
              <a:latin typeface="Saira Semi Condensed"/>
              <a:ea typeface="Saira Semi Condensed"/>
              <a:cs typeface="Saira Semi Condensed"/>
              <a:sym typeface="Saira Semi Condensed"/>
            </a:endParaRPr>
          </a:p>
        </p:txBody>
      </p:sp>
      <p:sp>
        <p:nvSpPr>
          <p:cNvPr id="771" name="Google Shape;771;p42"/>
          <p:cNvSpPr/>
          <p:nvPr/>
        </p:nvSpPr>
        <p:spPr>
          <a:xfrm>
            <a:off x="4651086" y="1557800"/>
            <a:ext cx="3171900" cy="1400400"/>
          </a:xfrm>
          <a:prstGeom prst="rect">
            <a:avLst/>
          </a:prstGeom>
          <a:noFill/>
          <a:ln w="9525" cap="flat" cmpd="sng">
            <a:solidFill>
              <a:schemeClr val="accent2"/>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Saira Semi Condensed"/>
                <a:ea typeface="Saira Semi Condensed"/>
                <a:cs typeface="Saira Semi Condensed"/>
                <a:sym typeface="Saira Semi Condensed"/>
              </a:rPr>
              <a:t>WEAKNESSES</a:t>
            </a:r>
            <a:endParaRPr b="1">
              <a:solidFill>
                <a:schemeClr val="dk1"/>
              </a:solidFill>
              <a:latin typeface="Saira Semi Condensed"/>
              <a:ea typeface="Saira Semi Condensed"/>
              <a:cs typeface="Saira Semi Condensed"/>
              <a:sym typeface="Saira Semi Condensed"/>
            </a:endParaRPr>
          </a:p>
          <a:p>
            <a:pPr marL="0" lvl="0" indent="0" algn="r" rtl="0">
              <a:spcBef>
                <a:spcPts val="600"/>
              </a:spcBef>
              <a:spcAft>
                <a:spcPts val="600"/>
              </a:spcAft>
              <a:buNone/>
            </a:pPr>
            <a:r>
              <a:rPr lang="en">
                <a:solidFill>
                  <a:schemeClr val="dk1"/>
                </a:solidFill>
                <a:latin typeface="Saira Semi Condensed"/>
                <a:ea typeface="Saira Semi Condensed"/>
                <a:cs typeface="Saira Semi Condensed"/>
                <a:sym typeface="Saira Semi Condensed"/>
              </a:rPr>
              <a:t>Yellow is the color of gold, butter and ripe lemons</a:t>
            </a:r>
            <a:endParaRPr>
              <a:solidFill>
                <a:schemeClr val="dk1"/>
              </a:solidFill>
              <a:latin typeface="Saira Semi Condensed"/>
              <a:ea typeface="Saira Semi Condensed"/>
              <a:cs typeface="Saira Semi Condensed"/>
              <a:sym typeface="Saira Semi Condensed"/>
            </a:endParaRPr>
          </a:p>
        </p:txBody>
      </p:sp>
      <p:sp>
        <p:nvSpPr>
          <p:cNvPr id="772" name="Google Shape;772;p42"/>
          <p:cNvSpPr/>
          <p:nvPr/>
        </p:nvSpPr>
        <p:spPr>
          <a:xfrm>
            <a:off x="1321073" y="3111794"/>
            <a:ext cx="3171900" cy="1400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Saira Semi Condensed"/>
              <a:ea typeface="Saira Semi Condensed"/>
              <a:cs typeface="Saira Semi Condensed"/>
              <a:sym typeface="Saira Semi Condensed"/>
            </a:endParaRPr>
          </a:p>
          <a:p>
            <a:pPr marL="0" lvl="0" indent="0" algn="l" rtl="0">
              <a:spcBef>
                <a:spcPts val="600"/>
              </a:spcBef>
              <a:spcAft>
                <a:spcPts val="0"/>
              </a:spcAft>
              <a:buClr>
                <a:schemeClr val="dk1"/>
              </a:buClr>
              <a:buSzPts val="1100"/>
              <a:buFont typeface="Arial"/>
              <a:buNone/>
            </a:pPr>
            <a:r>
              <a:rPr lang="en">
                <a:solidFill>
                  <a:schemeClr val="dk1"/>
                </a:solidFill>
                <a:latin typeface="Saira Semi Condensed"/>
                <a:ea typeface="Saira Semi Condensed"/>
                <a:cs typeface="Saira Semi Condensed"/>
                <a:sym typeface="Saira Semi Condensed"/>
              </a:rPr>
              <a:t>Black is the color of ebony and of outer space</a:t>
            </a:r>
            <a:endParaRPr>
              <a:solidFill>
                <a:schemeClr val="dk1"/>
              </a:solidFill>
              <a:latin typeface="Saira Semi Condensed"/>
              <a:ea typeface="Saira Semi Condensed"/>
              <a:cs typeface="Saira Semi Condensed"/>
              <a:sym typeface="Saira Semi Condensed"/>
            </a:endParaRPr>
          </a:p>
          <a:p>
            <a:pPr marL="0" lvl="0" indent="0" algn="l" rtl="0">
              <a:spcBef>
                <a:spcPts val="600"/>
              </a:spcBef>
              <a:spcAft>
                <a:spcPts val="600"/>
              </a:spcAft>
              <a:buClr>
                <a:schemeClr val="dk1"/>
              </a:buClr>
              <a:buSzPts val="1100"/>
              <a:buFont typeface="Arial"/>
              <a:buNone/>
            </a:pPr>
            <a:r>
              <a:rPr lang="en" b="1">
                <a:solidFill>
                  <a:schemeClr val="dk1"/>
                </a:solidFill>
                <a:latin typeface="Saira Semi Condensed"/>
                <a:ea typeface="Saira Semi Condensed"/>
                <a:cs typeface="Saira Semi Condensed"/>
                <a:sym typeface="Saira Semi Condensed"/>
              </a:rPr>
              <a:t>OPPORTUNITIES</a:t>
            </a:r>
            <a:endParaRPr>
              <a:solidFill>
                <a:schemeClr val="dk1"/>
              </a:solidFill>
              <a:latin typeface="Saira Semi Condensed"/>
              <a:ea typeface="Saira Semi Condensed"/>
              <a:cs typeface="Saira Semi Condensed"/>
              <a:sym typeface="Saira Semi Condensed"/>
            </a:endParaRPr>
          </a:p>
        </p:txBody>
      </p:sp>
      <p:sp>
        <p:nvSpPr>
          <p:cNvPr id="773" name="Google Shape;773;p42"/>
          <p:cNvSpPr/>
          <p:nvPr/>
        </p:nvSpPr>
        <p:spPr>
          <a:xfrm>
            <a:off x="4651086" y="3111794"/>
            <a:ext cx="3171900" cy="1400400"/>
          </a:xfrm>
          <a:prstGeom prst="rect">
            <a:avLst/>
          </a:prstGeom>
          <a:noFill/>
          <a:ln w="9525" cap="flat" cmpd="sng">
            <a:solidFill>
              <a:schemeClr val="accent4"/>
            </a:solidFill>
            <a:prstDash val="solid"/>
            <a:round/>
            <a:headEnd type="none" w="sm" len="sm"/>
            <a:tailEnd type="none" w="sm" len="sm"/>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Saira Semi Condensed"/>
                <a:ea typeface="Saira Semi Condensed"/>
                <a:cs typeface="Saira Semi Condensed"/>
                <a:sym typeface="Saira Semi Condensed"/>
              </a:rPr>
              <a:t>White is the color of milk and fresh snow</a:t>
            </a:r>
            <a:endParaRPr>
              <a:solidFill>
                <a:schemeClr val="dk1"/>
              </a:solidFill>
              <a:latin typeface="Saira Semi Condensed"/>
              <a:ea typeface="Saira Semi Condensed"/>
              <a:cs typeface="Saira Semi Condensed"/>
              <a:sym typeface="Saira Semi Condensed"/>
            </a:endParaRPr>
          </a:p>
          <a:p>
            <a:pPr marL="0" lvl="0" indent="0" algn="r" rtl="0">
              <a:spcBef>
                <a:spcPts val="600"/>
              </a:spcBef>
              <a:spcAft>
                <a:spcPts val="600"/>
              </a:spcAft>
              <a:buNone/>
            </a:pPr>
            <a:r>
              <a:rPr lang="en" b="1">
                <a:solidFill>
                  <a:schemeClr val="dk1"/>
                </a:solidFill>
                <a:latin typeface="Saira Semi Condensed"/>
                <a:ea typeface="Saira Semi Condensed"/>
                <a:cs typeface="Saira Semi Condensed"/>
                <a:sym typeface="Saira Semi Condensed"/>
              </a:rPr>
              <a:t>THREATS</a:t>
            </a:r>
            <a:endParaRPr>
              <a:solidFill>
                <a:schemeClr val="dk1"/>
              </a:solidFill>
              <a:latin typeface="Saira Semi Condensed"/>
              <a:ea typeface="Saira Semi Condensed"/>
              <a:cs typeface="Saira Semi Condensed"/>
              <a:sym typeface="Saira Semi Condensed"/>
            </a:endParaRPr>
          </a:p>
        </p:txBody>
      </p:sp>
      <p:sp>
        <p:nvSpPr>
          <p:cNvPr id="774" name="Google Shape;774;p42"/>
          <p:cNvSpPr/>
          <p:nvPr/>
        </p:nvSpPr>
        <p:spPr>
          <a:xfrm>
            <a:off x="3428450" y="1889178"/>
            <a:ext cx="2136000" cy="21360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rot="5400000">
            <a:off x="3582436" y="1889178"/>
            <a:ext cx="2136000" cy="21360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rot="10800000">
            <a:off x="3582436" y="2044364"/>
            <a:ext cx="2136000" cy="2136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rot="-5400000">
            <a:off x="3428450" y="2044364"/>
            <a:ext cx="2136000" cy="2136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3996408" y="2334730"/>
            <a:ext cx="201940" cy="415879"/>
          </a:xfrm>
          <a:prstGeom prst="rect">
            <a:avLst/>
          </a:prstGeom>
        </p:spPr>
        <p:txBody>
          <a:bodyPr>
            <a:prstTxWarp prst="textPlain">
              <a:avLst/>
            </a:prstTxWarp>
          </a:bodyPr>
          <a:lstStyle/>
          <a:p>
            <a:pPr lvl="0" algn="ctr"/>
            <a:r>
              <a:rPr b="1" i="0">
                <a:ln>
                  <a:noFill/>
                </a:ln>
                <a:solidFill>
                  <a:schemeClr val="dk1"/>
                </a:solidFill>
                <a:latin typeface="Bebas Neue"/>
              </a:rPr>
              <a:t>S</a:t>
            </a:r>
          </a:p>
        </p:txBody>
      </p:sp>
      <p:sp>
        <p:nvSpPr>
          <p:cNvPr id="779" name="Google Shape;779;p42"/>
          <p:cNvSpPr/>
          <p:nvPr/>
        </p:nvSpPr>
        <p:spPr>
          <a:xfrm>
            <a:off x="4893914" y="2341551"/>
            <a:ext cx="312735" cy="404963"/>
          </a:xfrm>
          <a:prstGeom prst="rect">
            <a:avLst/>
          </a:prstGeom>
        </p:spPr>
        <p:txBody>
          <a:bodyPr>
            <a:prstTxWarp prst="textPlain">
              <a:avLst/>
            </a:prstTxWarp>
          </a:bodyPr>
          <a:lstStyle/>
          <a:p>
            <a:pPr lvl="0" algn="ctr"/>
            <a:r>
              <a:rPr b="1" i="0">
                <a:ln>
                  <a:noFill/>
                </a:ln>
                <a:solidFill>
                  <a:schemeClr val="dk1"/>
                </a:solidFill>
                <a:latin typeface="Bebas Neue"/>
              </a:rPr>
              <a:t>W</a:t>
            </a:r>
          </a:p>
        </p:txBody>
      </p:sp>
      <p:sp>
        <p:nvSpPr>
          <p:cNvPr id="780" name="Google Shape;780;p42"/>
          <p:cNvSpPr/>
          <p:nvPr/>
        </p:nvSpPr>
        <p:spPr>
          <a:xfrm>
            <a:off x="3965844" y="3312434"/>
            <a:ext cx="205215" cy="415879"/>
          </a:xfrm>
          <a:prstGeom prst="rect">
            <a:avLst/>
          </a:prstGeom>
        </p:spPr>
        <p:txBody>
          <a:bodyPr>
            <a:prstTxWarp prst="textPlain">
              <a:avLst/>
            </a:prstTxWarp>
          </a:bodyPr>
          <a:lstStyle/>
          <a:p>
            <a:pPr lvl="0" algn="ctr"/>
            <a:r>
              <a:rPr b="1" i="0">
                <a:ln>
                  <a:noFill/>
                </a:ln>
                <a:solidFill>
                  <a:schemeClr val="dk1"/>
                </a:solidFill>
                <a:latin typeface="Bebas Neue"/>
              </a:rPr>
              <a:t>O</a:t>
            </a:r>
          </a:p>
        </p:txBody>
      </p:sp>
      <p:sp>
        <p:nvSpPr>
          <p:cNvPr id="781" name="Google Shape;781;p42"/>
          <p:cNvSpPr/>
          <p:nvPr/>
        </p:nvSpPr>
        <p:spPr>
          <a:xfrm>
            <a:off x="4994885" y="3319256"/>
            <a:ext cx="208490" cy="404963"/>
          </a:xfrm>
          <a:prstGeom prst="rect">
            <a:avLst/>
          </a:prstGeom>
        </p:spPr>
        <p:txBody>
          <a:bodyPr>
            <a:prstTxWarp prst="textPlain">
              <a:avLst/>
            </a:prstTxWarp>
          </a:bodyPr>
          <a:lstStyle/>
          <a:p>
            <a:pPr lvl="0" algn="ctr"/>
            <a:r>
              <a:rPr b="1" i="0">
                <a:ln>
                  <a:noFill/>
                </a:ln>
                <a:solidFill>
                  <a:schemeClr val="dk1"/>
                </a:solidFill>
                <a:latin typeface="Bebas Neue"/>
              </a:rPr>
              <a:t>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43"/>
          <p:cNvSpPr txBox="1">
            <a:spLocks noGrp="1"/>
          </p:cNvSpPr>
          <p:nvPr>
            <p:ph type="title"/>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787" name="Google Shape;787;p43"/>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788" name="Google Shape;788;p43"/>
          <p:cNvSpPr txBox="1"/>
          <p:nvPr/>
        </p:nvSpPr>
        <p:spPr>
          <a:xfrm>
            <a:off x="1986120"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Key Activities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800" b="1">
              <a:solidFill>
                <a:schemeClr val="dk2"/>
              </a:solidFill>
              <a:latin typeface="Saira Semi Condensed"/>
              <a:ea typeface="Saira Semi Condensed"/>
              <a:cs typeface="Saira Semi Condensed"/>
              <a:sym typeface="Saira Semi Condensed"/>
            </a:endParaRPr>
          </a:p>
        </p:txBody>
      </p:sp>
      <p:sp>
        <p:nvSpPr>
          <p:cNvPr id="789" name="Google Shape;789;p43"/>
          <p:cNvSpPr txBox="1"/>
          <p:nvPr/>
        </p:nvSpPr>
        <p:spPr>
          <a:xfrm>
            <a:off x="1986120"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Key Resources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0" name="Google Shape;790;p43"/>
          <p:cNvSpPr txBox="1"/>
          <p:nvPr/>
        </p:nvSpPr>
        <p:spPr>
          <a:xfrm>
            <a:off x="371004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Value Propositions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1" name="Google Shape;791;p43"/>
          <p:cNvSpPr txBox="1"/>
          <p:nvPr/>
        </p:nvSpPr>
        <p:spPr>
          <a:xfrm>
            <a:off x="5433959"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Customer Relationships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2" name="Google Shape;792;p43"/>
          <p:cNvSpPr txBox="1"/>
          <p:nvPr/>
        </p:nvSpPr>
        <p:spPr>
          <a:xfrm>
            <a:off x="5433959"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Channels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3" name="Google Shape;793;p43"/>
          <p:cNvSpPr txBox="1"/>
          <p:nvPr/>
        </p:nvSpPr>
        <p:spPr>
          <a:xfrm>
            <a:off x="7157879"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Customer Segments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4" name="Google Shape;794;p43"/>
          <p:cNvSpPr txBox="1"/>
          <p:nvPr/>
        </p:nvSpPr>
        <p:spPr>
          <a:xfrm>
            <a:off x="26220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Key Partners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None/>
            </a:pPr>
            <a:r>
              <a:rPr lang="en" sz="800">
                <a:solidFill>
                  <a:schemeClr val="dk2"/>
                </a:solidFill>
                <a:latin typeface="Saira Semi Condensed"/>
                <a:ea typeface="Saira Semi Condensed"/>
                <a:cs typeface="Saira Semi Condensed"/>
                <a:sym typeface="Saira Semi Condensed"/>
              </a:rPr>
              <a:t>Insert your content</a:t>
            </a:r>
            <a:endParaRPr sz="800" b="1">
              <a:solidFill>
                <a:schemeClr val="dk2"/>
              </a:solidFill>
              <a:latin typeface="Saira Semi Condensed"/>
              <a:ea typeface="Saira Semi Condensed"/>
              <a:cs typeface="Saira Semi Condensed"/>
              <a:sym typeface="Saira Semi Condensed"/>
            </a:endParaRPr>
          </a:p>
        </p:txBody>
      </p:sp>
      <p:sp>
        <p:nvSpPr>
          <p:cNvPr id="795" name="Google Shape;795;p43"/>
          <p:cNvSpPr txBox="1"/>
          <p:nvPr/>
        </p:nvSpPr>
        <p:spPr>
          <a:xfrm>
            <a:off x="262200"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Cost Structure</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6" name="Google Shape;796;p43"/>
          <p:cNvSpPr txBox="1"/>
          <p:nvPr/>
        </p:nvSpPr>
        <p:spPr>
          <a:xfrm>
            <a:off x="4571999"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aira Semi Condensed"/>
                <a:ea typeface="Saira Semi Condensed"/>
                <a:cs typeface="Saira Semi Condensed"/>
                <a:sym typeface="Saira Semi Condensed"/>
              </a:rPr>
              <a:t>Revenue Streams</a:t>
            </a:r>
            <a:endParaRPr sz="900" b="1">
              <a:solidFill>
                <a:schemeClr val="dk1"/>
              </a:solidFill>
              <a:latin typeface="Saira Semi Condensed"/>
              <a:ea typeface="Saira Semi Condensed"/>
              <a:cs typeface="Saira Semi Condensed"/>
              <a:sym typeface="Saira Semi Condensed"/>
            </a:endParaRPr>
          </a:p>
          <a:p>
            <a:pPr marL="0" lvl="0" indent="0" algn="l" rtl="0">
              <a:spcBef>
                <a:spcPts val="400"/>
              </a:spcBef>
              <a:spcAft>
                <a:spcPts val="400"/>
              </a:spcAft>
              <a:buClr>
                <a:schemeClr val="dk1"/>
              </a:buClr>
              <a:buSzPts val="1100"/>
              <a:buFont typeface="Arial"/>
              <a:buNone/>
            </a:pPr>
            <a:r>
              <a:rPr lang="en" sz="800">
                <a:solidFill>
                  <a:schemeClr val="dk2"/>
                </a:solidFill>
                <a:latin typeface="Saira Semi Condensed"/>
                <a:ea typeface="Saira Semi Condensed"/>
                <a:cs typeface="Saira Semi Condensed"/>
                <a:sym typeface="Saira Semi Condensed"/>
              </a:rPr>
              <a:t>Insert your content</a:t>
            </a:r>
            <a:endParaRPr sz="900" b="1">
              <a:solidFill>
                <a:schemeClr val="dk1"/>
              </a:solidFill>
              <a:latin typeface="Saira Semi Condensed"/>
              <a:ea typeface="Saira Semi Condensed"/>
              <a:cs typeface="Saira Semi Condensed"/>
              <a:sym typeface="Saira Semi Condensed"/>
            </a:endParaRPr>
          </a:p>
        </p:txBody>
      </p:sp>
      <p:sp>
        <p:nvSpPr>
          <p:cNvPr id="797" name="Google Shape;797;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98" name="Google Shape;798;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99" name="Google Shape;799;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00" name="Google Shape;800;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01" name="Google Shape;801;p43"/>
          <p:cNvGrpSpPr/>
          <p:nvPr/>
        </p:nvGrpSpPr>
        <p:grpSpPr>
          <a:xfrm>
            <a:off x="8561977" y="3732397"/>
            <a:ext cx="233502" cy="171203"/>
            <a:chOff x="4610450" y="3703750"/>
            <a:chExt cx="453050" cy="332175"/>
          </a:xfrm>
        </p:grpSpPr>
        <p:sp>
          <p:nvSpPr>
            <p:cNvPr id="802" name="Google Shape;802;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03" name="Google Shape;803;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04" name="Google Shape;804;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05" name="Google Shape;805;p43"/>
          <p:cNvGrpSpPr/>
          <p:nvPr/>
        </p:nvGrpSpPr>
        <p:grpSpPr>
          <a:xfrm>
            <a:off x="5169556" y="543233"/>
            <a:ext cx="188198" cy="239803"/>
            <a:chOff x="1958100" y="4985350"/>
            <a:chExt cx="365150" cy="465275"/>
          </a:xfrm>
        </p:grpSpPr>
        <p:sp>
          <p:nvSpPr>
            <p:cNvPr id="806" name="Google Shape;806;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07" name="Google Shape;807;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08" name="Google Shape;808;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09" name="Google Shape;809;p43"/>
          <p:cNvGrpSpPr/>
          <p:nvPr/>
        </p:nvGrpSpPr>
        <p:grpSpPr>
          <a:xfrm>
            <a:off x="3342459" y="2137720"/>
            <a:ext cx="283238" cy="257429"/>
            <a:chOff x="4562200" y="4968250"/>
            <a:chExt cx="549550" cy="499475"/>
          </a:xfrm>
        </p:grpSpPr>
        <p:sp>
          <p:nvSpPr>
            <p:cNvPr id="810" name="Google Shape;810;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1" name="Google Shape;811;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2" name="Google Shape;812;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3" name="Google Shape;813;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4" name="Google Shape;814;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15" name="Google Shape;815;p43"/>
          <p:cNvGrpSpPr/>
          <p:nvPr/>
        </p:nvGrpSpPr>
        <p:grpSpPr>
          <a:xfrm>
            <a:off x="6790078" y="2139229"/>
            <a:ext cx="278200" cy="266861"/>
            <a:chOff x="5241175" y="4959100"/>
            <a:chExt cx="539775" cy="517775"/>
          </a:xfrm>
        </p:grpSpPr>
        <p:sp>
          <p:nvSpPr>
            <p:cNvPr id="816" name="Google Shape;816;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7" name="Google Shape;817;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8" name="Google Shape;818;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19" name="Google Shape;819;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20" name="Google Shape;820;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21" name="Google Shape;821;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4"/>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Funnel</a:t>
            </a:r>
            <a:endParaRPr/>
          </a:p>
        </p:txBody>
      </p:sp>
      <p:sp>
        <p:nvSpPr>
          <p:cNvPr id="827" name="Google Shape;827;p4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828" name="Google Shape;828;p44"/>
          <p:cNvGrpSpPr/>
          <p:nvPr/>
        </p:nvGrpSpPr>
        <p:grpSpPr>
          <a:xfrm>
            <a:off x="1312492" y="1413043"/>
            <a:ext cx="3608219" cy="3243858"/>
            <a:chOff x="1312492" y="1413043"/>
            <a:chExt cx="3608219" cy="3243858"/>
          </a:xfrm>
        </p:grpSpPr>
        <p:sp>
          <p:nvSpPr>
            <p:cNvPr id="829" name="Google Shape;829;p44"/>
            <p:cNvSpPr/>
            <p:nvPr/>
          </p:nvSpPr>
          <p:spPr>
            <a:xfrm>
              <a:off x="22057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Saira Semi Condensed"/>
                  <a:ea typeface="Saira Semi Condensed"/>
                  <a:cs typeface="Saira Semi Condensed"/>
                  <a:sym typeface="Saira Semi Condensed"/>
                </a:rPr>
                <a:t>PURCHASE</a:t>
              </a:r>
              <a:endParaRPr sz="1200" b="1" i="0" u="none" strike="noStrike" cap="none">
                <a:solidFill>
                  <a:schemeClr val="dk1"/>
                </a:solidFill>
                <a:latin typeface="Saira Semi Condensed"/>
                <a:ea typeface="Saira Semi Condensed"/>
                <a:cs typeface="Saira Semi Condensed"/>
                <a:sym typeface="Saira Semi Condensed"/>
              </a:endParaRPr>
            </a:p>
          </p:txBody>
        </p:sp>
        <p:sp>
          <p:nvSpPr>
            <p:cNvPr id="830" name="Google Shape;830;p44"/>
            <p:cNvSpPr/>
            <p:nvPr/>
          </p:nvSpPr>
          <p:spPr>
            <a:xfrm>
              <a:off x="2431616" y="4115125"/>
              <a:ext cx="1377910" cy="541775"/>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741B4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Saira Semi Condensed"/>
                  <a:ea typeface="Saira Semi Condensed"/>
                  <a:cs typeface="Saira Semi Condensed"/>
                  <a:sym typeface="Saira Semi Condensed"/>
                </a:rPr>
                <a:t>LOYALTY</a:t>
              </a:r>
              <a:endParaRPr sz="1200" b="1" i="0" u="none" strike="noStrike" cap="none">
                <a:solidFill>
                  <a:schemeClr val="dk1"/>
                </a:solidFill>
                <a:latin typeface="Saira Semi Condensed"/>
                <a:ea typeface="Saira Semi Condensed"/>
                <a:cs typeface="Saira Semi Condensed"/>
                <a:sym typeface="Saira Semi Condensed"/>
              </a:endParaRPr>
            </a:p>
          </p:txBody>
        </p:sp>
        <p:sp>
          <p:nvSpPr>
            <p:cNvPr id="831" name="Google Shape;831;p44"/>
            <p:cNvSpPr/>
            <p:nvPr/>
          </p:nvSpPr>
          <p:spPr>
            <a:xfrm>
              <a:off x="1320436" y="1706600"/>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Saira Semi Condensed"/>
                  <a:ea typeface="Saira Semi Condensed"/>
                  <a:cs typeface="Saira Semi Condensed"/>
                  <a:sym typeface="Saira Semi Condensed"/>
                </a:rPr>
                <a:t>AWARENESS</a:t>
              </a:r>
              <a:endParaRPr sz="1200" b="1" i="0" u="none" strike="noStrike" cap="none">
                <a:solidFill>
                  <a:schemeClr val="dk1"/>
                </a:solidFill>
                <a:latin typeface="Saira Semi Condensed"/>
                <a:ea typeface="Saira Semi Condensed"/>
                <a:cs typeface="Saira Semi Condensed"/>
                <a:sym typeface="Saira Semi Condensed"/>
              </a:endParaRPr>
            </a:p>
          </p:txBody>
        </p:sp>
        <p:sp>
          <p:nvSpPr>
            <p:cNvPr id="832" name="Google Shape;832;p44"/>
            <p:cNvSpPr/>
            <p:nvPr/>
          </p:nvSpPr>
          <p:spPr>
            <a:xfrm>
              <a:off x="1763092" y="2665477"/>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Saira Semi Condensed"/>
                  <a:ea typeface="Saira Semi Condensed"/>
                  <a:cs typeface="Saira Semi Condensed"/>
                  <a:sym typeface="Saira Semi Condensed"/>
                </a:rPr>
                <a:t>EVALUATION</a:t>
              </a:r>
              <a:endParaRPr sz="1200" b="1" i="0" u="none" strike="noStrike" cap="none">
                <a:solidFill>
                  <a:schemeClr val="dk1"/>
                </a:solidFill>
                <a:latin typeface="Saira Semi Condensed"/>
                <a:ea typeface="Saira Semi Condensed"/>
                <a:cs typeface="Saira Semi Condensed"/>
                <a:sym typeface="Saira Semi Condensed"/>
              </a:endParaRPr>
            </a:p>
          </p:txBody>
        </p:sp>
        <p:sp>
          <p:nvSpPr>
            <p:cNvPr id="833" name="Google Shape;833;p44"/>
            <p:cNvSpPr/>
            <p:nvPr/>
          </p:nvSpPr>
          <p:spPr>
            <a:xfrm>
              <a:off x="1544035" y="2186038"/>
              <a:ext cx="3154201" cy="57124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Saira Semi Condensed"/>
                  <a:ea typeface="Saira Semi Condensed"/>
                  <a:cs typeface="Saira Semi Condensed"/>
                  <a:sym typeface="Saira Semi Condensed"/>
                </a:rPr>
                <a:t>DISCOVERY</a:t>
              </a:r>
              <a:endParaRPr sz="1200" b="1" i="0" u="none" strike="noStrike" cap="none">
                <a:solidFill>
                  <a:schemeClr val="dk1"/>
                </a:solidFill>
                <a:latin typeface="Saira Semi Condensed"/>
                <a:ea typeface="Saira Semi Condensed"/>
                <a:cs typeface="Saira Semi Condensed"/>
                <a:sym typeface="Saira Semi Condensed"/>
              </a:endParaRPr>
            </a:p>
          </p:txBody>
        </p:sp>
        <p:sp>
          <p:nvSpPr>
            <p:cNvPr id="834" name="Google Shape;834;p44"/>
            <p:cNvSpPr/>
            <p:nvPr/>
          </p:nvSpPr>
          <p:spPr>
            <a:xfrm>
              <a:off x="19832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Saira Semi Condensed"/>
                  <a:ea typeface="Saira Semi Condensed"/>
                  <a:cs typeface="Saira Semi Condensed"/>
                  <a:sym typeface="Saira Semi Condensed"/>
                </a:rPr>
                <a:t>INTENT</a:t>
              </a:r>
              <a:endParaRPr sz="1200" b="1" i="0" u="none" strike="noStrike" cap="none">
                <a:solidFill>
                  <a:schemeClr val="dk1"/>
                </a:solidFill>
                <a:latin typeface="Saira Semi Condensed"/>
                <a:ea typeface="Saira Semi Condensed"/>
                <a:cs typeface="Saira Semi Condensed"/>
                <a:sym typeface="Saira Semi Condensed"/>
              </a:endParaRPr>
            </a:p>
          </p:txBody>
        </p:sp>
        <p:sp>
          <p:nvSpPr>
            <p:cNvPr id="835" name="Google Shape;835;p44"/>
            <p:cNvSpPr/>
            <p:nvPr/>
          </p:nvSpPr>
          <p:spPr>
            <a:xfrm>
              <a:off x="13124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Saira Semi Condensed"/>
                <a:ea typeface="Saira Semi Condensed"/>
                <a:cs typeface="Saira Semi Condensed"/>
                <a:sym typeface="Saira Semi Condensed"/>
              </a:endParaRPr>
            </a:p>
          </p:txBody>
        </p:sp>
      </p:grpSp>
      <p:cxnSp>
        <p:nvCxnSpPr>
          <p:cNvPr id="836" name="Google Shape;836;p44"/>
          <p:cNvCxnSpPr/>
          <p:nvPr/>
        </p:nvCxnSpPr>
        <p:spPr>
          <a:xfrm>
            <a:off x="48407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837" name="Google Shape;837;p44"/>
          <p:cNvSpPr txBox="1"/>
          <p:nvPr/>
        </p:nvSpPr>
        <p:spPr>
          <a:xfrm>
            <a:off x="59592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38" name="Google Shape;838;p44"/>
          <p:cNvCxnSpPr/>
          <p:nvPr/>
        </p:nvCxnSpPr>
        <p:spPr>
          <a:xfrm>
            <a:off x="46850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839" name="Google Shape;839;p44"/>
          <p:cNvSpPr txBox="1"/>
          <p:nvPr/>
        </p:nvSpPr>
        <p:spPr>
          <a:xfrm>
            <a:off x="59592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0" name="Google Shape;840;p44"/>
          <p:cNvCxnSpPr/>
          <p:nvPr/>
        </p:nvCxnSpPr>
        <p:spPr>
          <a:xfrm>
            <a:off x="44638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841" name="Google Shape;841;p44"/>
          <p:cNvSpPr txBox="1"/>
          <p:nvPr/>
        </p:nvSpPr>
        <p:spPr>
          <a:xfrm>
            <a:off x="59592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2" name="Google Shape;842;p44"/>
          <p:cNvCxnSpPr/>
          <p:nvPr/>
        </p:nvCxnSpPr>
        <p:spPr>
          <a:xfrm>
            <a:off x="42754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843" name="Google Shape;843;p44"/>
          <p:cNvSpPr txBox="1"/>
          <p:nvPr/>
        </p:nvSpPr>
        <p:spPr>
          <a:xfrm>
            <a:off x="59592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4" name="Google Shape;844;p44"/>
          <p:cNvCxnSpPr/>
          <p:nvPr/>
        </p:nvCxnSpPr>
        <p:spPr>
          <a:xfrm>
            <a:off x="40705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845" name="Google Shape;845;p44"/>
          <p:cNvSpPr txBox="1"/>
          <p:nvPr/>
        </p:nvSpPr>
        <p:spPr>
          <a:xfrm>
            <a:off x="59592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cxnSp>
        <p:nvCxnSpPr>
          <p:cNvPr id="846" name="Google Shape;846;p44"/>
          <p:cNvCxnSpPr/>
          <p:nvPr/>
        </p:nvCxnSpPr>
        <p:spPr>
          <a:xfrm>
            <a:off x="3857525" y="4358150"/>
            <a:ext cx="2031600" cy="0"/>
          </a:xfrm>
          <a:prstGeom prst="straightConnector1">
            <a:avLst/>
          </a:prstGeom>
          <a:noFill/>
          <a:ln w="9525" cap="flat" cmpd="sng">
            <a:solidFill>
              <a:srgbClr val="741B47"/>
            </a:solidFill>
            <a:prstDash val="solid"/>
            <a:round/>
            <a:headEnd type="oval" w="med" len="med"/>
            <a:tailEnd type="oval" w="med" len="med"/>
          </a:ln>
        </p:spPr>
      </p:cxnSp>
      <p:sp>
        <p:nvSpPr>
          <p:cNvPr id="847" name="Google Shape;847;p44"/>
          <p:cNvSpPr txBox="1"/>
          <p:nvPr/>
        </p:nvSpPr>
        <p:spPr>
          <a:xfrm>
            <a:off x="59592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aira Semi Condensed"/>
                <a:ea typeface="Saira Semi Condensed"/>
                <a:cs typeface="Saira Semi Condensed"/>
                <a:sym typeface="Saira Semi Condensed"/>
              </a:rPr>
              <a:t>Insert your content</a:t>
            </a:r>
            <a:endParaRPr sz="100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Team Presentation</a:t>
            </a:r>
            <a:endParaRPr/>
          </a:p>
        </p:txBody>
      </p:sp>
      <p:sp>
        <p:nvSpPr>
          <p:cNvPr id="853" name="Google Shape;853;p4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854" name="Google Shape;85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855" name="Google Shape;85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aira Semi Condensed"/>
                <a:ea typeface="Saira Semi Condensed"/>
                <a:cs typeface="Saira Semi Condensed"/>
                <a:sym typeface="Saira Semi Condensed"/>
              </a:rPr>
              <a:t>Imani Jackson</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marL="0" lvl="0" indent="0" algn="ctr" rtl="0">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marL="0" lvl="0" indent="0" algn="ctr" rtl="0">
              <a:spcBef>
                <a:spcPts val="400"/>
              </a:spcBef>
              <a:spcAft>
                <a:spcPts val="400"/>
              </a:spcAft>
              <a:buNone/>
            </a:pPr>
            <a:endParaRPr>
              <a:latin typeface="Saira Semi Condensed"/>
              <a:ea typeface="Saira Semi Condensed"/>
              <a:cs typeface="Saira Semi Condensed"/>
              <a:sym typeface="Saira Semi Condensed"/>
            </a:endParaRPr>
          </a:p>
        </p:txBody>
      </p:sp>
      <p:pic>
        <p:nvPicPr>
          <p:cNvPr id="856" name="Google Shape;85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857" name="Google Shape;85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aira Semi Condensed"/>
                <a:ea typeface="Saira Semi Condensed"/>
                <a:cs typeface="Saira Semi Condensed"/>
                <a:sym typeface="Saira Semi Condensed"/>
              </a:rPr>
              <a:t>Marcos Galán</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marL="0" lvl="0" indent="0" algn="ctr" rtl="0">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marL="0" lvl="0" indent="0" algn="ctr" rtl="0">
              <a:spcBef>
                <a:spcPts val="400"/>
              </a:spcBef>
              <a:spcAft>
                <a:spcPts val="400"/>
              </a:spcAft>
              <a:buNone/>
            </a:pPr>
            <a:endParaRPr>
              <a:latin typeface="Saira Semi Condensed"/>
              <a:ea typeface="Saira Semi Condensed"/>
              <a:cs typeface="Saira Semi Condensed"/>
              <a:sym typeface="Saira Semi Condensed"/>
            </a:endParaRPr>
          </a:p>
        </p:txBody>
      </p:sp>
      <p:pic>
        <p:nvPicPr>
          <p:cNvPr id="858" name="Google Shape;85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859" name="Google Shape;85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aira Semi Condensed"/>
                <a:ea typeface="Saira Semi Condensed"/>
                <a:cs typeface="Saira Semi Condensed"/>
                <a:sym typeface="Saira Semi Condensed"/>
              </a:rPr>
              <a:t>Ixchel Valdía</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marL="0" lvl="0" indent="0" algn="ctr" rtl="0">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marL="0" lvl="0" indent="0" algn="ctr" rtl="0">
              <a:spcBef>
                <a:spcPts val="400"/>
              </a:spcBef>
              <a:spcAft>
                <a:spcPts val="400"/>
              </a:spcAft>
              <a:buNone/>
            </a:pPr>
            <a:endParaRPr>
              <a:latin typeface="Saira Semi Condensed"/>
              <a:ea typeface="Saira Semi Condensed"/>
              <a:cs typeface="Saira Semi Condensed"/>
              <a:sym typeface="Saira Semi Condensed"/>
            </a:endParaRPr>
          </a:p>
        </p:txBody>
      </p:sp>
      <p:pic>
        <p:nvPicPr>
          <p:cNvPr id="860" name="Google Shape;86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861" name="Google Shape;86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aira Semi Condensed"/>
                <a:ea typeface="Saira Semi Condensed"/>
                <a:cs typeface="Saira Semi Condensed"/>
                <a:sym typeface="Saira Semi Condensed"/>
              </a:rPr>
              <a:t>Nils Årud</a:t>
            </a:r>
            <a:br>
              <a:rPr lang="en">
                <a:latin typeface="Saira Semi Condensed"/>
                <a:ea typeface="Saira Semi Condensed"/>
                <a:cs typeface="Saira Semi Condensed"/>
                <a:sym typeface="Saira Semi Condensed"/>
              </a:rPr>
            </a:br>
            <a:r>
              <a:rPr lang="en" sz="800">
                <a:solidFill>
                  <a:schemeClr val="dk2"/>
                </a:solidFill>
                <a:latin typeface="Saira Semi Condensed"/>
                <a:ea typeface="Saira Semi Condensed"/>
                <a:cs typeface="Saira Semi Condensed"/>
                <a:sym typeface="Saira Semi Condensed"/>
              </a:rPr>
              <a:t>JOB TITLE</a:t>
            </a:r>
            <a:endParaRPr sz="800">
              <a:solidFill>
                <a:schemeClr val="dk2"/>
              </a:solidFill>
              <a:latin typeface="Saira Semi Condensed"/>
              <a:ea typeface="Saira Semi Condensed"/>
              <a:cs typeface="Saira Semi Condensed"/>
              <a:sym typeface="Saira Semi Condensed"/>
            </a:endParaRPr>
          </a:p>
          <a:p>
            <a:pPr marL="0" lvl="0" indent="0" algn="ctr" rtl="0">
              <a:spcBef>
                <a:spcPts val="400"/>
              </a:spcBef>
              <a:spcAft>
                <a:spcPts val="0"/>
              </a:spcAft>
              <a:buNone/>
            </a:pPr>
            <a:r>
              <a:rPr lang="en" sz="900">
                <a:solidFill>
                  <a:schemeClr val="dk2"/>
                </a:solidFill>
                <a:latin typeface="Saira Semi Condensed"/>
                <a:ea typeface="Saira Semi Condensed"/>
                <a:cs typeface="Saira Semi Condensed"/>
                <a:sym typeface="Saira Semi Condensed"/>
              </a:rPr>
              <a:t>Blue is the colour of the clear sky and the deep sea</a:t>
            </a:r>
            <a:endParaRPr>
              <a:latin typeface="Saira Semi Condensed"/>
              <a:ea typeface="Saira Semi Condensed"/>
              <a:cs typeface="Saira Semi Condensed"/>
              <a:sym typeface="Saira Semi Condensed"/>
            </a:endParaRPr>
          </a:p>
          <a:p>
            <a:pPr marL="0" lvl="0" indent="0" algn="ctr" rtl="0">
              <a:spcBef>
                <a:spcPts val="400"/>
              </a:spcBef>
              <a:spcAft>
                <a:spcPts val="400"/>
              </a:spcAft>
              <a:buNone/>
            </a:pPr>
            <a:endParaRPr>
              <a:latin typeface="Saira Semi Condensed"/>
              <a:ea typeface="Saira Semi Condensed"/>
              <a:cs typeface="Saira Semi Condensed"/>
              <a:sym typeface="Saira Semi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6"/>
          <p:cNvSpPr txBox="1">
            <a:spLocks noGrp="1"/>
          </p:cNvSpPr>
          <p:nvPr>
            <p:ph type="title"/>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867" name="Google Shape;867;p46"/>
          <p:cNvSpPr/>
          <p:nvPr/>
        </p:nvSpPr>
        <p:spPr>
          <a:xfrm>
            <a:off x="467100" y="467100"/>
            <a:ext cx="8209800" cy="420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6"/>
          <p:cNvGrpSpPr/>
          <p:nvPr/>
        </p:nvGrpSpPr>
        <p:grpSpPr>
          <a:xfrm>
            <a:off x="638150" y="467111"/>
            <a:ext cx="7867750" cy="4209098"/>
            <a:chOff x="638138" y="467100"/>
            <a:chExt cx="7867750" cy="4194000"/>
          </a:xfrm>
        </p:grpSpPr>
        <p:cxnSp>
          <p:nvCxnSpPr>
            <p:cNvPr id="869" name="Google Shape;869;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0" name="Google Shape;870;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1" name="Google Shape;871;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2" name="Google Shape;872;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3" name="Google Shape;873;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4" name="Google Shape;874;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5" name="Google Shape;875;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6" name="Google Shape;876;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7" name="Google Shape;877;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8" name="Google Shape;878;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79" name="Google Shape;879;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0" name="Google Shape;880;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1" name="Google Shape;881;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2" name="Google Shape;882;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3" name="Google Shape;883;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4" name="Google Shape;884;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5" name="Google Shape;885;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6" name="Google Shape;886;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7" name="Google Shape;887;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8" name="Google Shape;888;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89" name="Google Shape;889;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0" name="Google Shape;890;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1" name="Google Shape;891;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2" name="Google Shape;892;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3" name="Google Shape;893;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4" name="Google Shape;894;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5" name="Google Shape;895;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6" name="Google Shape;896;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7" name="Google Shape;897;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8" name="Google Shape;898;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899" name="Google Shape;899;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0" name="Google Shape;900;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1" name="Google Shape;901;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2" name="Google Shape;902;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3" name="Google Shape;903;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4" name="Google Shape;904;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5" name="Google Shape;905;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6" name="Google Shape;906;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7" name="Google Shape;907;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8" name="Google Shape;908;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915" name="Google Shape;915;p4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916" name="Google Shape;916;p46"/>
          <p:cNvGrpSpPr/>
          <p:nvPr/>
        </p:nvGrpSpPr>
        <p:grpSpPr>
          <a:xfrm>
            <a:off x="467107" y="642473"/>
            <a:ext cx="8209755" cy="3858239"/>
            <a:chOff x="467088" y="642474"/>
            <a:chExt cx="4194000" cy="3858239"/>
          </a:xfrm>
        </p:grpSpPr>
        <p:cxnSp>
          <p:nvCxnSpPr>
            <p:cNvPr id="917" name="Google Shape;917;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2" name="Google Shape;922;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3" name="Google Shape;923;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4" name="Google Shape;924;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5" name="Google Shape;925;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6" name="Google Shape;926;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7" name="Google Shape;927;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8" name="Google Shape;928;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29" name="Google Shape;929;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0" name="Google Shape;930;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1" name="Google Shape;931;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939" name="Google Shape;939;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940" name="Google Shape;940;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941" name="Google Shape;941;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LOW VALUE 1</a:t>
            </a:r>
            <a:endParaRPr sz="800">
              <a:solidFill>
                <a:schemeClr val="dk1"/>
              </a:solidFill>
              <a:latin typeface="Saira Semi Condensed"/>
              <a:ea typeface="Saira Semi Condensed"/>
              <a:cs typeface="Saira Semi Condensed"/>
              <a:sym typeface="Saira Semi Condensed"/>
            </a:endParaRPr>
          </a:p>
        </p:txBody>
      </p:sp>
      <p:sp>
        <p:nvSpPr>
          <p:cNvPr id="942" name="Google Shape;942;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HIGH VALUE 1</a:t>
            </a:r>
            <a:endParaRPr sz="800">
              <a:solidFill>
                <a:schemeClr val="dk1"/>
              </a:solidFill>
              <a:latin typeface="Saira Semi Condensed"/>
              <a:ea typeface="Saira Semi Condensed"/>
              <a:cs typeface="Saira Semi Condensed"/>
              <a:sym typeface="Saira Semi Condensed"/>
            </a:endParaRPr>
          </a:p>
        </p:txBody>
      </p:sp>
      <p:sp>
        <p:nvSpPr>
          <p:cNvPr id="943" name="Google Shape;943;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LOW VALUE 2</a:t>
            </a:r>
            <a:endParaRPr sz="800">
              <a:solidFill>
                <a:schemeClr val="dk1"/>
              </a:solidFill>
              <a:latin typeface="Saira Semi Condensed"/>
              <a:ea typeface="Saira Semi Condensed"/>
              <a:cs typeface="Saira Semi Condensed"/>
              <a:sym typeface="Saira Semi Condensed"/>
            </a:endParaRPr>
          </a:p>
        </p:txBody>
      </p:sp>
      <p:sp>
        <p:nvSpPr>
          <p:cNvPr id="944" name="Google Shape;944;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Saira Semi Condensed"/>
                <a:ea typeface="Saira Semi Condensed"/>
                <a:cs typeface="Saira Semi Condensed"/>
                <a:sym typeface="Saira Semi Condensed"/>
              </a:rPr>
              <a:t>HIGH VALUE 2</a:t>
            </a:r>
            <a:endParaRPr sz="800">
              <a:solidFill>
                <a:schemeClr val="dk1"/>
              </a:solidFill>
              <a:latin typeface="Saira Semi Condensed"/>
              <a:ea typeface="Saira Semi Condensed"/>
              <a:cs typeface="Saira Semi Condensed"/>
              <a:sym typeface="Saira Semi Condensed"/>
            </a:endParaRPr>
          </a:p>
        </p:txBody>
      </p:sp>
      <p:sp>
        <p:nvSpPr>
          <p:cNvPr id="945" name="Google Shape;945;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Our company</a:t>
            </a:r>
            <a:endParaRPr sz="800">
              <a:solidFill>
                <a:schemeClr val="dk1"/>
              </a:solidFill>
              <a:latin typeface="Saira Semi Condensed"/>
              <a:ea typeface="Saira Semi Condensed"/>
              <a:cs typeface="Saira Semi Condensed"/>
              <a:sym typeface="Saira Semi Condensed"/>
            </a:endParaRPr>
          </a:p>
        </p:txBody>
      </p:sp>
      <p:sp>
        <p:nvSpPr>
          <p:cNvPr id="946" name="Google Shape;946;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47" name="Google Shape;947;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48" name="Google Shape;948;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49" name="Google Shape;949;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50" name="Google Shape;950;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
        <p:nvSpPr>
          <p:cNvPr id="951" name="Google Shape;951;p46"/>
          <p:cNvSpPr/>
          <p:nvPr/>
        </p:nvSpPr>
        <p:spPr>
          <a:xfrm>
            <a:off x="1114225" y="947475"/>
            <a:ext cx="467100" cy="467100"/>
          </a:xfrm>
          <a:prstGeom prst="ellipse">
            <a:avLst/>
          </a:prstGeom>
          <a:solidFill>
            <a:srgbClr val="741B47"/>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Competitor</a:t>
            </a:r>
            <a:endParaRPr sz="800">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7"/>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Weekly Planner</a:t>
            </a:r>
            <a:endParaRPr/>
          </a:p>
        </p:txBody>
      </p:sp>
      <p:sp>
        <p:nvSpPr>
          <p:cNvPr id="957" name="Google Shape;957;p4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958" name="Google Shape;958;p47"/>
          <p:cNvGraphicFramePr/>
          <p:nvPr/>
        </p:nvGraphicFramePr>
        <p:xfrm>
          <a:off x="1334525" y="1474725"/>
          <a:ext cx="3000000" cy="3000000"/>
        </p:xfrm>
        <a:graphic>
          <a:graphicData uri="http://schemas.openxmlformats.org/drawingml/2006/table">
            <a:tbl>
              <a:tblPr>
                <a:noFill/>
                <a:tableStyleId>{AB4E6954-2A8C-400F-ABEC-AE3412AACCCC}</a:tableStyleId>
              </a:tblPr>
              <a:tblGrid>
                <a:gridCol w="781475">
                  <a:extLst>
                    <a:ext uri="{9D8B030D-6E8A-4147-A177-3AD203B41FA5}">
                      <a16:colId xmlns:a16="http://schemas.microsoft.com/office/drawing/2014/main" val="20000"/>
                    </a:ext>
                  </a:extLst>
                </a:gridCol>
                <a:gridCol w="895700">
                  <a:extLst>
                    <a:ext uri="{9D8B030D-6E8A-4147-A177-3AD203B41FA5}">
                      <a16:colId xmlns:a16="http://schemas.microsoft.com/office/drawing/2014/main" val="20001"/>
                    </a:ext>
                  </a:extLst>
                </a:gridCol>
                <a:gridCol w="895700">
                  <a:extLst>
                    <a:ext uri="{9D8B030D-6E8A-4147-A177-3AD203B41FA5}">
                      <a16:colId xmlns:a16="http://schemas.microsoft.com/office/drawing/2014/main" val="20002"/>
                    </a:ext>
                  </a:extLst>
                </a:gridCol>
                <a:gridCol w="895700">
                  <a:extLst>
                    <a:ext uri="{9D8B030D-6E8A-4147-A177-3AD203B41FA5}">
                      <a16:colId xmlns:a16="http://schemas.microsoft.com/office/drawing/2014/main" val="20003"/>
                    </a:ext>
                  </a:extLst>
                </a:gridCol>
                <a:gridCol w="895700">
                  <a:extLst>
                    <a:ext uri="{9D8B030D-6E8A-4147-A177-3AD203B41FA5}">
                      <a16:colId xmlns:a16="http://schemas.microsoft.com/office/drawing/2014/main" val="20004"/>
                    </a:ext>
                  </a:extLst>
                </a:gridCol>
                <a:gridCol w="895700">
                  <a:extLst>
                    <a:ext uri="{9D8B030D-6E8A-4147-A177-3AD203B41FA5}">
                      <a16:colId xmlns:a16="http://schemas.microsoft.com/office/drawing/2014/main" val="20005"/>
                    </a:ext>
                  </a:extLst>
                </a:gridCol>
                <a:gridCol w="895700">
                  <a:extLst>
                    <a:ext uri="{9D8B030D-6E8A-4147-A177-3AD203B41FA5}">
                      <a16:colId xmlns:a16="http://schemas.microsoft.com/office/drawing/2014/main" val="20006"/>
                    </a:ext>
                  </a:extLst>
                </a:gridCol>
                <a:gridCol w="895700">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SUNDAY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MONDAY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TUESDAY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WEDNESDAY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THURSDAY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FRIDAY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aira Semi Condensed"/>
                          <a:ea typeface="Saira Semi Condensed"/>
                          <a:cs typeface="Saira Semi Condensed"/>
                          <a:sym typeface="Saira Semi Condensed"/>
                        </a:rPr>
                        <a:t>SATURDAY</a:t>
                      </a:r>
                      <a:endParaRPr sz="700">
                        <a:solidFill>
                          <a:schemeClr val="lt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09:00 - 09:45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10:00 - 10:45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11:00 - 11:45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12:00 - 13:15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 Free time</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13:30 - 14:15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14:30 - 15:15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Saira Semi Condensed"/>
                          <a:ea typeface="Saira Semi Condensed"/>
                          <a:cs typeface="Saira Semi Condensed"/>
                          <a:sym typeface="Saira Semi Condensed"/>
                        </a:rPr>
                        <a:t>15:30 - 16:15</a:t>
                      </a:r>
                      <a:endParaRPr sz="800">
                        <a:solidFill>
                          <a:schemeClr val="dk2"/>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aira Semi Condensed"/>
                          <a:ea typeface="Saira Semi Condensed"/>
                          <a:cs typeface="Saira Semi Condensed"/>
                          <a:sym typeface="Saira Semi Condensed"/>
                        </a:rPr>
                        <a:t>Task</a:t>
                      </a:r>
                      <a:endParaRPr sz="800">
                        <a:solidFill>
                          <a:schemeClr val="dk1"/>
                        </a:solidFill>
                        <a:latin typeface="Saira Semi Condensed"/>
                        <a:ea typeface="Saira Semi Condensed"/>
                        <a:cs typeface="Saira Semi Condensed"/>
                        <a:sym typeface="Saira Semi Condensed"/>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8"/>
          <p:cNvSpPr txBox="1">
            <a:spLocks noGrp="1"/>
          </p:cNvSpPr>
          <p:nvPr>
            <p:ph type="body" idx="1"/>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600"/>
              </a:spcBef>
              <a:spcAft>
                <a:spcPts val="0"/>
              </a:spcAft>
              <a:buSzPts val="900"/>
              <a:buChar char="⩥"/>
            </a:pPr>
            <a:r>
              <a:rPr lang="en" sz="900"/>
              <a:t>Change fill color and opacity.</a:t>
            </a:r>
            <a:endParaRPr sz="900"/>
          </a:p>
          <a:p>
            <a:pPr marL="457200" lvl="0" indent="-285750" algn="l" rtl="0">
              <a:spcBef>
                <a:spcPts val="600"/>
              </a:spcBef>
              <a:spcAft>
                <a:spcPts val="0"/>
              </a:spcAft>
              <a:buSzPts val="900"/>
              <a:buChar char="⩥"/>
            </a:pPr>
            <a:r>
              <a:rPr lang="en" sz="900"/>
              <a:t>Change line color, width and style.</a:t>
            </a:r>
            <a:endParaRPr sz="900"/>
          </a:p>
          <a:p>
            <a:pPr marL="0" lvl="0" indent="0" algn="l" rtl="0">
              <a:spcBef>
                <a:spcPts val="600"/>
              </a:spcBef>
              <a:spcAft>
                <a:spcPts val="60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964" name="Google Shape;964;p48"/>
          <p:cNvGrpSpPr/>
          <p:nvPr/>
        </p:nvGrpSpPr>
        <p:grpSpPr>
          <a:xfrm>
            <a:off x="358968" y="342338"/>
            <a:ext cx="347107" cy="438984"/>
            <a:chOff x="584925" y="238125"/>
            <a:chExt cx="415200" cy="525100"/>
          </a:xfrm>
        </p:grpSpPr>
        <p:sp>
          <p:nvSpPr>
            <p:cNvPr id="965" name="Google Shape;965;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6" name="Google Shape;966;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7" name="Google Shape;967;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8" name="Google Shape;968;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9" name="Google Shape;969;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0" name="Google Shape;970;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71" name="Google Shape;971;p48"/>
          <p:cNvGrpSpPr/>
          <p:nvPr/>
        </p:nvGrpSpPr>
        <p:grpSpPr>
          <a:xfrm>
            <a:off x="910227" y="406125"/>
            <a:ext cx="371623" cy="309362"/>
            <a:chOff x="1244325" y="314425"/>
            <a:chExt cx="444525" cy="370050"/>
          </a:xfrm>
        </p:grpSpPr>
        <p:sp>
          <p:nvSpPr>
            <p:cNvPr id="972" name="Google Shape;972;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3" name="Google Shape;973;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74" name="Google Shape;974;p48"/>
          <p:cNvGrpSpPr/>
          <p:nvPr/>
        </p:nvGrpSpPr>
        <p:grpSpPr>
          <a:xfrm>
            <a:off x="1481925" y="404599"/>
            <a:ext cx="355300" cy="312413"/>
            <a:chOff x="1928175" y="312600"/>
            <a:chExt cx="425000" cy="373700"/>
          </a:xfrm>
        </p:grpSpPr>
        <p:sp>
          <p:nvSpPr>
            <p:cNvPr id="975" name="Google Shape;975;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6" name="Google Shape;976;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977" name="Google Shape;977;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8" name="Google Shape;978;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79" name="Google Shape;979;p48"/>
          <p:cNvGrpSpPr/>
          <p:nvPr/>
        </p:nvGrpSpPr>
        <p:grpSpPr>
          <a:xfrm>
            <a:off x="3145963" y="388276"/>
            <a:ext cx="408386" cy="345080"/>
            <a:chOff x="3918650" y="293075"/>
            <a:chExt cx="488500" cy="412775"/>
          </a:xfrm>
        </p:grpSpPr>
        <p:sp>
          <p:nvSpPr>
            <p:cNvPr id="980" name="Google Shape;980;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1" name="Google Shape;981;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2" name="Google Shape;982;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83" name="Google Shape;983;p48"/>
          <p:cNvGrpSpPr/>
          <p:nvPr/>
        </p:nvGrpSpPr>
        <p:grpSpPr>
          <a:xfrm>
            <a:off x="3745730" y="362235"/>
            <a:ext cx="335905" cy="397142"/>
            <a:chOff x="4636075" y="261925"/>
            <a:chExt cx="401800" cy="475050"/>
          </a:xfrm>
        </p:grpSpPr>
        <p:sp>
          <p:nvSpPr>
            <p:cNvPr id="984" name="Google Shape;984;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5" name="Google Shape;985;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6" name="Google Shape;986;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7" name="Google Shape;987;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988" name="Google Shape;988;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89" name="Google Shape;989;p48"/>
          <p:cNvGrpSpPr/>
          <p:nvPr/>
        </p:nvGrpSpPr>
        <p:grpSpPr>
          <a:xfrm>
            <a:off x="4872282" y="395424"/>
            <a:ext cx="336908" cy="330262"/>
            <a:chOff x="5983625" y="301625"/>
            <a:chExt cx="403000" cy="395050"/>
          </a:xfrm>
        </p:grpSpPr>
        <p:sp>
          <p:nvSpPr>
            <p:cNvPr id="990" name="Google Shape;990;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1" name="Google Shape;991;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2" name="Google Shape;992;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3" name="Google Shape;993;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4" name="Google Shape;994;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5" name="Google Shape;995;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6" name="Google Shape;996;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7" name="Google Shape;997;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8" name="Google Shape;998;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9" name="Google Shape;999;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0" name="Google Shape;1000;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1" name="Google Shape;1001;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2" name="Google Shape;1002;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3" name="Google Shape;1003;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4" name="Google Shape;1004;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5" name="Google Shape;1005;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6" name="Google Shape;1006;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7" name="Google Shape;1007;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8" name="Google Shape;1008;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9" name="Google Shape;1009;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10" name="Google Shape;1010;p48"/>
          <p:cNvGrpSpPr/>
          <p:nvPr/>
        </p:nvGrpSpPr>
        <p:grpSpPr>
          <a:xfrm>
            <a:off x="5438358" y="392853"/>
            <a:ext cx="331808" cy="331307"/>
            <a:chOff x="6660750" y="298550"/>
            <a:chExt cx="396900" cy="396300"/>
          </a:xfrm>
        </p:grpSpPr>
        <p:sp>
          <p:nvSpPr>
            <p:cNvPr id="1011" name="Google Shape;1011;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2" name="Google Shape;1012;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13" name="Google Shape;1013;p48"/>
          <p:cNvGrpSpPr/>
          <p:nvPr/>
        </p:nvGrpSpPr>
        <p:grpSpPr>
          <a:xfrm>
            <a:off x="358968" y="914538"/>
            <a:ext cx="347107" cy="420111"/>
            <a:chOff x="584925" y="922575"/>
            <a:chExt cx="415200" cy="502525"/>
          </a:xfrm>
        </p:grpSpPr>
        <p:sp>
          <p:nvSpPr>
            <p:cNvPr id="1014" name="Google Shape;1014;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5" name="Google Shape;1015;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6" name="Google Shape;1016;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17" name="Google Shape;1017;p48"/>
          <p:cNvGrpSpPr/>
          <p:nvPr/>
        </p:nvGrpSpPr>
        <p:grpSpPr>
          <a:xfrm>
            <a:off x="912275" y="904841"/>
            <a:ext cx="367547" cy="437980"/>
            <a:chOff x="1246775" y="910975"/>
            <a:chExt cx="439650" cy="523900"/>
          </a:xfrm>
        </p:grpSpPr>
        <p:sp>
          <p:nvSpPr>
            <p:cNvPr id="1018" name="Google Shape;1018;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9" name="Google Shape;1019;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0" name="Google Shape;1020;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21" name="Google Shape;1021;p48"/>
          <p:cNvGrpSpPr/>
          <p:nvPr/>
        </p:nvGrpSpPr>
        <p:grpSpPr>
          <a:xfrm>
            <a:off x="1480400" y="975274"/>
            <a:ext cx="358351" cy="298118"/>
            <a:chOff x="1926350" y="995225"/>
            <a:chExt cx="428650" cy="356600"/>
          </a:xfrm>
        </p:grpSpPr>
        <p:sp>
          <p:nvSpPr>
            <p:cNvPr id="1022" name="Google Shape;1022;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3" name="Google Shape;1023;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4" name="Google Shape;1024;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5" name="Google Shape;1025;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26" name="Google Shape;1026;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7" name="Google Shape;1027;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8" name="Google Shape;1028;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030" name="Google Shape;1030;p48"/>
          <p:cNvGrpSpPr/>
          <p:nvPr/>
        </p:nvGrpSpPr>
        <p:grpSpPr>
          <a:xfrm>
            <a:off x="4302631" y="952827"/>
            <a:ext cx="349155" cy="349657"/>
            <a:chOff x="5302225" y="968375"/>
            <a:chExt cx="417650" cy="418250"/>
          </a:xfrm>
        </p:grpSpPr>
        <p:sp>
          <p:nvSpPr>
            <p:cNvPr id="1031" name="Google Shape;1031;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2" name="Google Shape;1032;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33" name="Google Shape;1033;p48"/>
          <p:cNvGrpSpPr/>
          <p:nvPr/>
        </p:nvGrpSpPr>
        <p:grpSpPr>
          <a:xfrm>
            <a:off x="4824295" y="913514"/>
            <a:ext cx="432881" cy="421637"/>
            <a:chOff x="5926225" y="921350"/>
            <a:chExt cx="517800" cy="504350"/>
          </a:xfrm>
        </p:grpSpPr>
        <p:sp>
          <p:nvSpPr>
            <p:cNvPr id="1034" name="Google Shape;1034;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5" name="Google Shape;1035;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36" name="Google Shape;1036;p48"/>
          <p:cNvGrpSpPr/>
          <p:nvPr/>
        </p:nvGrpSpPr>
        <p:grpSpPr>
          <a:xfrm>
            <a:off x="5402118" y="921686"/>
            <a:ext cx="404290" cy="405314"/>
            <a:chOff x="6617400" y="931125"/>
            <a:chExt cx="483600" cy="484825"/>
          </a:xfrm>
        </p:grpSpPr>
        <p:sp>
          <p:nvSpPr>
            <p:cNvPr id="1037" name="Google Shape;1037;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8" name="Google Shape;1038;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39" name="Google Shape;1039;p48"/>
          <p:cNvGrpSpPr/>
          <p:nvPr/>
        </p:nvGrpSpPr>
        <p:grpSpPr>
          <a:xfrm>
            <a:off x="337525" y="1551048"/>
            <a:ext cx="389994" cy="273623"/>
            <a:chOff x="559275" y="1683950"/>
            <a:chExt cx="466500" cy="327300"/>
          </a:xfrm>
        </p:grpSpPr>
        <p:sp>
          <p:nvSpPr>
            <p:cNvPr id="1040" name="Google Shape;1040;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1" name="Google Shape;1041;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42" name="Google Shape;1042;p48"/>
          <p:cNvGrpSpPr/>
          <p:nvPr/>
        </p:nvGrpSpPr>
        <p:grpSpPr>
          <a:xfrm>
            <a:off x="901052" y="1496958"/>
            <a:ext cx="389994" cy="381822"/>
            <a:chOff x="1233350" y="1619250"/>
            <a:chExt cx="466500" cy="456725"/>
          </a:xfrm>
        </p:grpSpPr>
        <p:sp>
          <p:nvSpPr>
            <p:cNvPr id="1043" name="Google Shape;1043;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4" name="Google Shape;1044;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5" name="Google Shape;1045;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6" name="Google Shape;1046;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47" name="Google Shape;1047;p48"/>
          <p:cNvGrpSpPr/>
          <p:nvPr/>
        </p:nvGrpSpPr>
        <p:grpSpPr>
          <a:xfrm>
            <a:off x="1476826" y="1505109"/>
            <a:ext cx="365499" cy="365499"/>
            <a:chOff x="1922075" y="1629000"/>
            <a:chExt cx="437200" cy="437200"/>
          </a:xfrm>
        </p:grpSpPr>
        <p:sp>
          <p:nvSpPr>
            <p:cNvPr id="1048" name="Google Shape;1048;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9" name="Google Shape;1049;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50" name="Google Shape;1050;p48"/>
          <p:cNvGrpSpPr/>
          <p:nvPr/>
        </p:nvGrpSpPr>
        <p:grpSpPr>
          <a:xfrm>
            <a:off x="2038827" y="1503584"/>
            <a:ext cx="368551" cy="368551"/>
            <a:chOff x="2594325" y="1627175"/>
            <a:chExt cx="440850" cy="440850"/>
          </a:xfrm>
        </p:grpSpPr>
        <p:sp>
          <p:nvSpPr>
            <p:cNvPr id="1051" name="Google Shape;1051;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2" name="Google Shape;1052;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3" name="Google Shape;1053;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54" name="Google Shape;1054;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055" name="Google Shape;1055;p48"/>
          <p:cNvGrpSpPr/>
          <p:nvPr/>
        </p:nvGrpSpPr>
        <p:grpSpPr>
          <a:xfrm>
            <a:off x="3200595" y="1476017"/>
            <a:ext cx="299121" cy="423685"/>
            <a:chOff x="3984000" y="1594200"/>
            <a:chExt cx="357800" cy="506800"/>
          </a:xfrm>
        </p:grpSpPr>
        <p:sp>
          <p:nvSpPr>
            <p:cNvPr id="1056" name="Google Shape;1056;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7" name="Google Shape;1057;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58" name="Google Shape;1058;p48"/>
          <p:cNvGrpSpPr/>
          <p:nvPr/>
        </p:nvGrpSpPr>
        <p:grpSpPr>
          <a:xfrm>
            <a:off x="3716637" y="1566869"/>
            <a:ext cx="394090" cy="241980"/>
            <a:chOff x="4601275" y="1702875"/>
            <a:chExt cx="471400" cy="289450"/>
          </a:xfrm>
        </p:grpSpPr>
        <p:sp>
          <p:nvSpPr>
            <p:cNvPr id="1059" name="Google Shape;1059;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0" name="Google Shape;1060;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1" name="Google Shape;1061;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2" name="Google Shape;1062;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3" name="Google Shape;1063;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64" name="Google Shape;1064;p48"/>
          <p:cNvGrpSpPr/>
          <p:nvPr/>
        </p:nvGrpSpPr>
        <p:grpSpPr>
          <a:xfrm>
            <a:off x="4299057" y="1507659"/>
            <a:ext cx="356303" cy="360400"/>
            <a:chOff x="5297950" y="1632050"/>
            <a:chExt cx="426200" cy="431100"/>
          </a:xfrm>
        </p:grpSpPr>
        <p:sp>
          <p:nvSpPr>
            <p:cNvPr id="1065" name="Google Shape;1065;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6" name="Google Shape;1066;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67" name="Google Shape;1067;p48"/>
          <p:cNvGrpSpPr/>
          <p:nvPr/>
        </p:nvGrpSpPr>
        <p:grpSpPr>
          <a:xfrm>
            <a:off x="4861560" y="1496958"/>
            <a:ext cx="358351" cy="381822"/>
            <a:chOff x="5970800" y="1619250"/>
            <a:chExt cx="428650" cy="456725"/>
          </a:xfrm>
        </p:grpSpPr>
        <p:sp>
          <p:nvSpPr>
            <p:cNvPr id="1068" name="Google Shape;1068;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9" name="Google Shape;1069;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0" name="Google Shape;1070;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1" name="Google Shape;1071;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2" name="Google Shape;1072;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73" name="Google Shape;1073;p48"/>
          <p:cNvGrpSpPr/>
          <p:nvPr/>
        </p:nvGrpSpPr>
        <p:grpSpPr>
          <a:xfrm>
            <a:off x="5408764" y="1492360"/>
            <a:ext cx="401719" cy="366502"/>
            <a:chOff x="6625350" y="1613750"/>
            <a:chExt cx="480525" cy="438400"/>
          </a:xfrm>
        </p:grpSpPr>
        <p:sp>
          <p:nvSpPr>
            <p:cNvPr id="1074" name="Google Shape;1074;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5" name="Google Shape;1075;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6" name="Google Shape;1076;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7" name="Google Shape;1077;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8" name="Google Shape;1078;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79" name="Google Shape;1079;p48"/>
          <p:cNvGrpSpPr/>
          <p:nvPr/>
        </p:nvGrpSpPr>
        <p:grpSpPr>
          <a:xfrm>
            <a:off x="380913" y="2088554"/>
            <a:ext cx="303217" cy="325685"/>
            <a:chOff x="611175" y="2326900"/>
            <a:chExt cx="362700" cy="389575"/>
          </a:xfrm>
        </p:grpSpPr>
        <p:sp>
          <p:nvSpPr>
            <p:cNvPr id="1080" name="Google Shape;1080;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1" name="Google Shape;1081;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2" name="Google Shape;1082;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3" name="Google Shape;1083;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84" name="Google Shape;1084;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5" name="Google Shape;1085;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6" name="Google Shape;1086;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087" name="Google Shape;1087;p48"/>
          <p:cNvGrpSpPr/>
          <p:nvPr/>
        </p:nvGrpSpPr>
        <p:grpSpPr>
          <a:xfrm>
            <a:off x="2701378" y="2036492"/>
            <a:ext cx="170502" cy="425733"/>
            <a:chOff x="3386850" y="2264625"/>
            <a:chExt cx="203950" cy="509250"/>
          </a:xfrm>
        </p:grpSpPr>
        <p:sp>
          <p:nvSpPr>
            <p:cNvPr id="1088" name="Google Shape;1088;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9" name="Google Shape;1089;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90" name="Google Shape;1090;p48"/>
          <p:cNvGrpSpPr/>
          <p:nvPr/>
        </p:nvGrpSpPr>
        <p:grpSpPr>
          <a:xfrm>
            <a:off x="3843751" y="2090602"/>
            <a:ext cx="139863" cy="317513"/>
            <a:chOff x="4753325" y="2329350"/>
            <a:chExt cx="167300" cy="379800"/>
          </a:xfrm>
        </p:grpSpPr>
        <p:sp>
          <p:nvSpPr>
            <p:cNvPr id="1091" name="Google Shape;1091;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2" name="Google Shape;1092;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93" name="Google Shape;1093;p48"/>
          <p:cNvGrpSpPr/>
          <p:nvPr/>
        </p:nvGrpSpPr>
        <p:grpSpPr>
          <a:xfrm>
            <a:off x="3277654" y="2038519"/>
            <a:ext cx="145004" cy="421658"/>
            <a:chOff x="4076175" y="2267050"/>
            <a:chExt cx="173450" cy="504375"/>
          </a:xfrm>
        </p:grpSpPr>
        <p:sp>
          <p:nvSpPr>
            <p:cNvPr id="1094" name="Google Shape;1094;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5" name="Google Shape;1095;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96" name="Google Shape;1096;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097" name="Google Shape;1097;p48"/>
          <p:cNvGrpSpPr/>
          <p:nvPr/>
        </p:nvGrpSpPr>
        <p:grpSpPr>
          <a:xfrm>
            <a:off x="4865134" y="2089056"/>
            <a:ext cx="351204" cy="324661"/>
            <a:chOff x="5975075" y="2327500"/>
            <a:chExt cx="420100" cy="388350"/>
          </a:xfrm>
        </p:grpSpPr>
        <p:sp>
          <p:nvSpPr>
            <p:cNvPr id="1098" name="Google Shape;1098;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9" name="Google Shape;1099;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00" name="Google Shape;1100;p48"/>
          <p:cNvGrpSpPr/>
          <p:nvPr/>
        </p:nvGrpSpPr>
        <p:grpSpPr>
          <a:xfrm>
            <a:off x="5496544" y="2079358"/>
            <a:ext cx="215437" cy="351204"/>
            <a:chOff x="6730350" y="2315900"/>
            <a:chExt cx="257700" cy="420100"/>
          </a:xfrm>
        </p:grpSpPr>
        <p:sp>
          <p:nvSpPr>
            <p:cNvPr id="1101" name="Google Shape;1101;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2" name="Google Shape;1102;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3" name="Google Shape;1103;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4" name="Google Shape;1104;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5" name="Google Shape;1105;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06" name="Google Shape;1106;p48"/>
          <p:cNvGrpSpPr/>
          <p:nvPr/>
        </p:nvGrpSpPr>
        <p:grpSpPr>
          <a:xfrm>
            <a:off x="477889" y="2615840"/>
            <a:ext cx="109265" cy="398166"/>
            <a:chOff x="727175" y="2957625"/>
            <a:chExt cx="130700" cy="476275"/>
          </a:xfrm>
        </p:grpSpPr>
        <p:sp>
          <p:nvSpPr>
            <p:cNvPr id="1107" name="Google Shape;1107;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8" name="Google Shape;1108;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09" name="Google Shape;1109;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0" name="Google Shape;1110;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11" name="Google Shape;1111;p48"/>
          <p:cNvGrpSpPr/>
          <p:nvPr/>
        </p:nvGrpSpPr>
        <p:grpSpPr>
          <a:xfrm>
            <a:off x="2029631" y="2628589"/>
            <a:ext cx="386943" cy="372647"/>
            <a:chOff x="2583325" y="2972875"/>
            <a:chExt cx="462850" cy="445750"/>
          </a:xfrm>
        </p:grpSpPr>
        <p:sp>
          <p:nvSpPr>
            <p:cNvPr id="1112" name="Google Shape;1112;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3" name="Google Shape;1113;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14" name="Google Shape;1114;p48"/>
          <p:cNvGrpSpPr/>
          <p:nvPr/>
        </p:nvGrpSpPr>
        <p:grpSpPr>
          <a:xfrm>
            <a:off x="2579886" y="2684246"/>
            <a:ext cx="413486" cy="261355"/>
            <a:chOff x="3241525" y="3039450"/>
            <a:chExt cx="494600" cy="312625"/>
          </a:xfrm>
        </p:grpSpPr>
        <p:sp>
          <p:nvSpPr>
            <p:cNvPr id="1115" name="Google Shape;1115;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6" name="Google Shape;1116;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17" name="Google Shape;1117;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18" name="Google Shape;1118;p48"/>
          <p:cNvGrpSpPr/>
          <p:nvPr/>
        </p:nvGrpSpPr>
        <p:grpSpPr>
          <a:xfrm>
            <a:off x="4263318" y="2656679"/>
            <a:ext cx="427781" cy="316489"/>
            <a:chOff x="5255200" y="3006475"/>
            <a:chExt cx="511700" cy="378575"/>
          </a:xfrm>
        </p:grpSpPr>
        <p:sp>
          <p:nvSpPr>
            <p:cNvPr id="1119" name="Google Shape;1119;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0" name="Google Shape;1120;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21" name="Google Shape;1121;p48"/>
          <p:cNvGrpSpPr/>
          <p:nvPr/>
        </p:nvGrpSpPr>
        <p:grpSpPr>
          <a:xfrm>
            <a:off x="3177104" y="2638308"/>
            <a:ext cx="346104" cy="353231"/>
            <a:chOff x="3955900" y="2984500"/>
            <a:chExt cx="414000" cy="422525"/>
          </a:xfrm>
        </p:grpSpPr>
        <p:sp>
          <p:nvSpPr>
            <p:cNvPr id="1122" name="Google Shape;1122;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3" name="Google Shape;1123;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4" name="Google Shape;1124;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25" name="Google Shape;1125;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6" name="Google Shape;1126;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27" name="Google Shape;1127;p48"/>
          <p:cNvGrpSpPr/>
          <p:nvPr/>
        </p:nvGrpSpPr>
        <p:grpSpPr>
          <a:xfrm>
            <a:off x="5472049" y="2633187"/>
            <a:ext cx="264427" cy="375719"/>
            <a:chOff x="6701050" y="2978375"/>
            <a:chExt cx="316300" cy="449425"/>
          </a:xfrm>
        </p:grpSpPr>
        <p:sp>
          <p:nvSpPr>
            <p:cNvPr id="1128" name="Google Shape;1128;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9" name="Google Shape;1129;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30" name="Google Shape;1130;p48"/>
          <p:cNvGrpSpPr/>
          <p:nvPr/>
        </p:nvGrpSpPr>
        <p:grpSpPr>
          <a:xfrm>
            <a:off x="907677" y="3251848"/>
            <a:ext cx="376743" cy="253204"/>
            <a:chOff x="1241275" y="3718400"/>
            <a:chExt cx="450650" cy="302875"/>
          </a:xfrm>
        </p:grpSpPr>
        <p:sp>
          <p:nvSpPr>
            <p:cNvPr id="1131" name="Google Shape;1131;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2" name="Google Shape;1132;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3" name="Google Shape;1133;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4" name="Google Shape;1134;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35" name="Google Shape;1135;p48"/>
          <p:cNvGrpSpPr/>
          <p:nvPr/>
        </p:nvGrpSpPr>
        <p:grpSpPr>
          <a:xfrm>
            <a:off x="1476324" y="3232453"/>
            <a:ext cx="366502" cy="292496"/>
            <a:chOff x="1921475" y="3695200"/>
            <a:chExt cx="438400" cy="349875"/>
          </a:xfrm>
        </p:grpSpPr>
        <p:sp>
          <p:nvSpPr>
            <p:cNvPr id="1136" name="Google Shape;1136;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7" name="Google Shape;1137;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8" name="Google Shape;1138;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39" name="Google Shape;1139;p48"/>
          <p:cNvGrpSpPr/>
          <p:nvPr/>
        </p:nvGrpSpPr>
        <p:grpSpPr>
          <a:xfrm>
            <a:off x="2043425" y="3227855"/>
            <a:ext cx="359355" cy="301190"/>
            <a:chOff x="2599825" y="3689700"/>
            <a:chExt cx="429850" cy="360275"/>
          </a:xfrm>
        </p:grpSpPr>
        <p:sp>
          <p:nvSpPr>
            <p:cNvPr id="1140" name="Google Shape;1140;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1" name="Google Shape;1141;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42" name="Google Shape;1142;p48"/>
          <p:cNvGrpSpPr/>
          <p:nvPr/>
        </p:nvGrpSpPr>
        <p:grpSpPr>
          <a:xfrm>
            <a:off x="2624299" y="3196714"/>
            <a:ext cx="324661" cy="338956"/>
            <a:chOff x="3294650" y="3652450"/>
            <a:chExt cx="388350" cy="405450"/>
          </a:xfrm>
        </p:grpSpPr>
        <p:sp>
          <p:nvSpPr>
            <p:cNvPr id="1143" name="Google Shape;1143;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4" name="Google Shape;1144;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5" name="Google Shape;1145;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46" name="Google Shape;1146;p48"/>
          <p:cNvGrpSpPr/>
          <p:nvPr/>
        </p:nvGrpSpPr>
        <p:grpSpPr>
          <a:xfrm>
            <a:off x="3160781" y="3239601"/>
            <a:ext cx="378750" cy="277698"/>
            <a:chOff x="3936375" y="3703750"/>
            <a:chExt cx="453050" cy="332175"/>
          </a:xfrm>
        </p:grpSpPr>
        <p:sp>
          <p:nvSpPr>
            <p:cNvPr id="1147" name="Google Shape;1147;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8" name="Google Shape;1148;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9" name="Google Shape;1149;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1" name="Google Shape;1151;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52" name="Google Shape;1152;p48"/>
          <p:cNvGrpSpPr/>
          <p:nvPr/>
        </p:nvGrpSpPr>
        <p:grpSpPr>
          <a:xfrm>
            <a:off x="3724307" y="3239601"/>
            <a:ext cx="378750" cy="277698"/>
            <a:chOff x="4610450" y="3703750"/>
            <a:chExt cx="453050" cy="332175"/>
          </a:xfrm>
        </p:grpSpPr>
        <p:sp>
          <p:nvSpPr>
            <p:cNvPr id="1153" name="Google Shape;1153;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4" name="Google Shape;1154;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55" name="Google Shape;1155;p48"/>
          <p:cNvGrpSpPr/>
          <p:nvPr/>
        </p:nvGrpSpPr>
        <p:grpSpPr>
          <a:xfrm>
            <a:off x="4301106" y="3211532"/>
            <a:ext cx="352207" cy="333836"/>
            <a:chOff x="5300400" y="3670175"/>
            <a:chExt cx="421300" cy="399325"/>
          </a:xfrm>
        </p:grpSpPr>
        <p:sp>
          <p:nvSpPr>
            <p:cNvPr id="1156" name="Google Shape;1156;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7" name="Google Shape;1157;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8" name="Google Shape;1158;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9" name="Google Shape;1159;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0" name="Google Shape;1160;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61" name="Google Shape;1161;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62" name="Google Shape;1162;p48"/>
          <p:cNvGrpSpPr/>
          <p:nvPr/>
        </p:nvGrpSpPr>
        <p:grpSpPr>
          <a:xfrm>
            <a:off x="5433259" y="3207435"/>
            <a:ext cx="342008" cy="342029"/>
            <a:chOff x="6654650" y="3665275"/>
            <a:chExt cx="409100" cy="409125"/>
          </a:xfrm>
        </p:grpSpPr>
        <p:sp>
          <p:nvSpPr>
            <p:cNvPr id="1163" name="Google Shape;1163;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4" name="Google Shape;1164;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65" name="Google Shape;1165;p48"/>
          <p:cNvGrpSpPr/>
          <p:nvPr/>
        </p:nvGrpSpPr>
        <p:grpSpPr>
          <a:xfrm>
            <a:off x="347223" y="3756667"/>
            <a:ext cx="370599" cy="370620"/>
            <a:chOff x="570875" y="4322250"/>
            <a:chExt cx="443300" cy="443325"/>
          </a:xfrm>
        </p:grpSpPr>
        <p:sp>
          <p:nvSpPr>
            <p:cNvPr id="1166" name="Google Shape;1166;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7" name="Google Shape;1167;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8" name="Google Shape;1168;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9" name="Google Shape;1169;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70" name="Google Shape;1170;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71" name="Google Shape;1171;p48"/>
          <p:cNvGrpSpPr/>
          <p:nvPr/>
        </p:nvGrpSpPr>
        <p:grpSpPr>
          <a:xfrm>
            <a:off x="1524812" y="3729120"/>
            <a:ext cx="269526" cy="425712"/>
            <a:chOff x="1979475" y="4289300"/>
            <a:chExt cx="322400" cy="509225"/>
          </a:xfrm>
        </p:grpSpPr>
        <p:sp>
          <p:nvSpPr>
            <p:cNvPr id="1172" name="Google Shape;1172;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3" name="Google Shape;1173;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4" name="Google Shape;1174;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75" name="Google Shape;1175;p48"/>
          <p:cNvGrpSpPr/>
          <p:nvPr/>
        </p:nvGrpSpPr>
        <p:grpSpPr>
          <a:xfrm>
            <a:off x="2064346" y="3734722"/>
            <a:ext cx="318014" cy="414510"/>
            <a:chOff x="2624850" y="4296000"/>
            <a:chExt cx="380400" cy="495825"/>
          </a:xfrm>
        </p:grpSpPr>
        <p:sp>
          <p:nvSpPr>
            <p:cNvPr id="1176" name="Google Shape;1176;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7" name="Google Shape;1177;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78" name="Google Shape;1178;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79" name="Google Shape;1179;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0" name="Google Shape;1180;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1" name="Google Shape;1181;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82" name="Google Shape;1182;p48"/>
          <p:cNvGrpSpPr/>
          <p:nvPr/>
        </p:nvGrpSpPr>
        <p:grpSpPr>
          <a:xfrm>
            <a:off x="4280686" y="3775560"/>
            <a:ext cx="393045" cy="332833"/>
            <a:chOff x="5275975" y="4344850"/>
            <a:chExt cx="470150" cy="398125"/>
          </a:xfrm>
        </p:grpSpPr>
        <p:sp>
          <p:nvSpPr>
            <p:cNvPr id="1183" name="Google Shape;1183;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4" name="Google Shape;1184;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5" name="Google Shape;1185;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86" name="Google Shape;1186;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87" name="Google Shape;1187;p48"/>
          <p:cNvGrpSpPr/>
          <p:nvPr/>
        </p:nvGrpSpPr>
        <p:grpSpPr>
          <a:xfrm>
            <a:off x="5423039" y="3748516"/>
            <a:ext cx="362448" cy="386922"/>
            <a:chOff x="6642425" y="4312500"/>
            <a:chExt cx="433550" cy="462825"/>
          </a:xfrm>
        </p:grpSpPr>
        <p:sp>
          <p:nvSpPr>
            <p:cNvPr id="1188" name="Google Shape;1188;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89" name="Google Shape;1189;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0" name="Google Shape;1190;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191" name="Google Shape;1191;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192" name="Google Shape;1192;p48"/>
          <p:cNvGrpSpPr/>
          <p:nvPr/>
        </p:nvGrpSpPr>
        <p:grpSpPr>
          <a:xfrm>
            <a:off x="910227" y="4322764"/>
            <a:ext cx="371623" cy="365499"/>
            <a:chOff x="1244325" y="4999400"/>
            <a:chExt cx="444525" cy="437200"/>
          </a:xfrm>
        </p:grpSpPr>
        <p:sp>
          <p:nvSpPr>
            <p:cNvPr id="1193" name="Google Shape;1193;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4" name="Google Shape;1194;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5" name="Google Shape;1195;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6" name="Google Shape;1196;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97" name="Google Shape;1197;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198" name="Google Shape;1198;p48"/>
          <p:cNvGrpSpPr/>
          <p:nvPr/>
        </p:nvGrpSpPr>
        <p:grpSpPr>
          <a:xfrm>
            <a:off x="1506943" y="4311018"/>
            <a:ext cx="305265" cy="388970"/>
            <a:chOff x="1958100" y="4985350"/>
            <a:chExt cx="365150" cy="465275"/>
          </a:xfrm>
        </p:grpSpPr>
        <p:sp>
          <p:nvSpPr>
            <p:cNvPr id="1199" name="Google Shape;1199;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0" name="Google Shape;1200;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1" name="Google Shape;1201;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02" name="Google Shape;1202;p48"/>
          <p:cNvGrpSpPr/>
          <p:nvPr/>
        </p:nvGrpSpPr>
        <p:grpSpPr>
          <a:xfrm>
            <a:off x="2048002" y="4325815"/>
            <a:ext cx="350200" cy="359877"/>
            <a:chOff x="2605300" y="5003050"/>
            <a:chExt cx="418900" cy="430475"/>
          </a:xfrm>
        </p:grpSpPr>
        <p:sp>
          <p:nvSpPr>
            <p:cNvPr id="1203" name="Google Shape;1203;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4" name="Google Shape;1204;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5" name="Google Shape;1205;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06" name="Google Shape;1206;p48"/>
          <p:cNvGrpSpPr/>
          <p:nvPr/>
        </p:nvGrpSpPr>
        <p:grpSpPr>
          <a:xfrm>
            <a:off x="2577336" y="4333486"/>
            <a:ext cx="418585" cy="344056"/>
            <a:chOff x="3238475" y="5012225"/>
            <a:chExt cx="500700" cy="411550"/>
          </a:xfrm>
        </p:grpSpPr>
        <p:sp>
          <p:nvSpPr>
            <p:cNvPr id="1207" name="Google Shape;1207;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8" name="Google Shape;1208;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09" name="Google Shape;1209;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10" name="Google Shape;1210;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11" name="Google Shape;1211;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12" name="Google Shape;1212;p48"/>
          <p:cNvGrpSpPr/>
          <p:nvPr/>
        </p:nvGrpSpPr>
        <p:grpSpPr>
          <a:xfrm>
            <a:off x="3683970" y="4296723"/>
            <a:ext cx="459424" cy="417561"/>
            <a:chOff x="4562200" y="4968250"/>
            <a:chExt cx="549550" cy="499475"/>
          </a:xfrm>
        </p:grpSpPr>
        <p:sp>
          <p:nvSpPr>
            <p:cNvPr id="1213" name="Google Shape;1213;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14" name="Google Shape;1214;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15" name="Google Shape;1215;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16" name="Google Shape;1216;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17" name="Google Shape;1217;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18" name="Google Shape;1218;p48"/>
          <p:cNvGrpSpPr/>
          <p:nvPr/>
        </p:nvGrpSpPr>
        <p:grpSpPr>
          <a:xfrm>
            <a:off x="3190898" y="4320214"/>
            <a:ext cx="318516" cy="370076"/>
            <a:chOff x="3972400" y="4996350"/>
            <a:chExt cx="381000" cy="442675"/>
          </a:xfrm>
        </p:grpSpPr>
        <p:sp>
          <p:nvSpPr>
            <p:cNvPr id="1219" name="Google Shape;1219;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0" name="Google Shape;1220;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21" name="Google Shape;1221;p48"/>
          <p:cNvGrpSpPr/>
          <p:nvPr/>
        </p:nvGrpSpPr>
        <p:grpSpPr>
          <a:xfrm>
            <a:off x="4251594" y="4289073"/>
            <a:ext cx="451252" cy="432860"/>
            <a:chOff x="5241175" y="4959100"/>
            <a:chExt cx="539775" cy="517775"/>
          </a:xfrm>
        </p:grpSpPr>
        <p:sp>
          <p:nvSpPr>
            <p:cNvPr id="1222" name="Google Shape;1222;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3" name="Google Shape;1223;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4" name="Google Shape;1224;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5" name="Google Shape;1225;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6" name="Google Shape;1226;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27" name="Google Shape;1227;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228" name="Google Shape;1228;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229" name="Google Shape;1229;p48"/>
          <p:cNvGrpSpPr/>
          <p:nvPr/>
        </p:nvGrpSpPr>
        <p:grpSpPr>
          <a:xfrm>
            <a:off x="5458778" y="4353382"/>
            <a:ext cx="289444" cy="332833"/>
            <a:chOff x="6685175" y="5036025"/>
            <a:chExt cx="346225" cy="398125"/>
          </a:xfrm>
        </p:grpSpPr>
        <p:sp>
          <p:nvSpPr>
            <p:cNvPr id="1230" name="Google Shape;1230;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31" name="Google Shape;1231;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32" name="Google Shape;1232;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33" name="Google Shape;1233;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34" name="Google Shape;1234;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35" name="Google Shape;1235;p48"/>
          <p:cNvGrpSpPr/>
          <p:nvPr/>
        </p:nvGrpSpPr>
        <p:grpSpPr>
          <a:xfrm>
            <a:off x="6359617" y="1877599"/>
            <a:ext cx="432570" cy="421334"/>
            <a:chOff x="5926225" y="921350"/>
            <a:chExt cx="517800" cy="504350"/>
          </a:xfrm>
        </p:grpSpPr>
        <p:sp>
          <p:nvSpPr>
            <p:cNvPr id="1236" name="Google Shape;123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237" name="Google Shape;123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238" name="Google Shape;1238;p48"/>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9" name="Google Shape;1239;p48"/>
          <p:cNvGrpSpPr/>
          <p:nvPr/>
        </p:nvGrpSpPr>
        <p:grpSpPr>
          <a:xfrm>
            <a:off x="7244605" y="1856979"/>
            <a:ext cx="432570" cy="421334"/>
            <a:chOff x="5926225" y="921350"/>
            <a:chExt cx="517800" cy="504350"/>
          </a:xfrm>
        </p:grpSpPr>
        <p:sp>
          <p:nvSpPr>
            <p:cNvPr id="1240" name="Google Shape;1240;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chemeClr val="accent4"/>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chemeClr val="accent4"/>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48"/>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48"/>
          <p:cNvGrpSpPr/>
          <p:nvPr/>
        </p:nvGrpSpPr>
        <p:grpSpPr>
          <a:xfrm>
            <a:off x="6359885" y="2606021"/>
            <a:ext cx="1075937" cy="1047989"/>
            <a:chOff x="5926225" y="921350"/>
            <a:chExt cx="517800" cy="504350"/>
          </a:xfrm>
        </p:grpSpPr>
        <p:sp>
          <p:nvSpPr>
            <p:cNvPr id="1244" name="Google Shape;1244;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4"/>
            </a:solidFill>
            <a:ln w="28575" cap="flat" cmpd="sng">
              <a:solidFill>
                <a:srgbClr val="FFE599"/>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4"/>
            </a:solidFill>
            <a:ln w="28575" cap="flat" cmpd="sng">
              <a:solidFill>
                <a:srgbClr val="FFE599"/>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48"/>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1248" name="Google Shape;1248;p48"/>
          <p:cNvSpPr txBox="1">
            <a:spLocks noGrp="1"/>
          </p:cNvSpPr>
          <p:nvPr>
            <p:ph type="body" idx="1"/>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grpSp>
        <p:nvGrpSpPr>
          <p:cNvPr id="1253" name="Google Shape;1253;p49"/>
          <p:cNvGrpSpPr/>
          <p:nvPr/>
        </p:nvGrpSpPr>
        <p:grpSpPr>
          <a:xfrm>
            <a:off x="3058888" y="1550127"/>
            <a:ext cx="445718" cy="445753"/>
            <a:chOff x="3706812" y="1035050"/>
            <a:chExt cx="4792662" cy="4787899"/>
          </a:xfrm>
        </p:grpSpPr>
        <p:sp>
          <p:nvSpPr>
            <p:cNvPr id="1254" name="Google Shape;1254;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0" name="Google Shape;1260;p49"/>
          <p:cNvGrpSpPr/>
          <p:nvPr/>
        </p:nvGrpSpPr>
        <p:grpSpPr>
          <a:xfrm>
            <a:off x="1779393" y="1550157"/>
            <a:ext cx="443331" cy="445437"/>
            <a:chOff x="1400175" y="1220787"/>
            <a:chExt cx="4473575" cy="4476750"/>
          </a:xfrm>
        </p:grpSpPr>
        <p:sp>
          <p:nvSpPr>
            <p:cNvPr id="1261" name="Google Shape;1261;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5" name="Google Shape;1265;p49"/>
          <p:cNvGrpSpPr/>
          <p:nvPr/>
        </p:nvGrpSpPr>
        <p:grpSpPr>
          <a:xfrm>
            <a:off x="1138046" y="1550171"/>
            <a:ext cx="446045" cy="445465"/>
            <a:chOff x="1649412" y="927100"/>
            <a:chExt cx="5011737" cy="5016500"/>
          </a:xfrm>
        </p:grpSpPr>
        <p:sp>
          <p:nvSpPr>
            <p:cNvPr id="1266" name="Google Shape;1266;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9" name="Google Shape;1269;p49"/>
          <p:cNvGrpSpPr/>
          <p:nvPr/>
        </p:nvGrpSpPr>
        <p:grpSpPr>
          <a:xfrm>
            <a:off x="2418397" y="1550424"/>
            <a:ext cx="444870" cy="445286"/>
            <a:chOff x="1301750" y="920750"/>
            <a:chExt cx="5095875" cy="5100637"/>
          </a:xfrm>
        </p:grpSpPr>
        <p:sp>
          <p:nvSpPr>
            <p:cNvPr id="1270" name="Google Shape;1270;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5" name="Google Shape;1275;p49"/>
          <p:cNvGrpSpPr/>
          <p:nvPr/>
        </p:nvGrpSpPr>
        <p:grpSpPr>
          <a:xfrm>
            <a:off x="4341570" y="1550333"/>
            <a:ext cx="445621" cy="445591"/>
            <a:chOff x="5732756" y="2682276"/>
            <a:chExt cx="719905" cy="719856"/>
          </a:xfrm>
        </p:grpSpPr>
        <p:sp>
          <p:nvSpPr>
            <p:cNvPr id="1276" name="Google Shape;1276;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9" name="Google Shape;1279;p49"/>
          <p:cNvGrpSpPr/>
          <p:nvPr/>
        </p:nvGrpSpPr>
        <p:grpSpPr>
          <a:xfrm>
            <a:off x="4982887" y="1550327"/>
            <a:ext cx="445627" cy="445604"/>
            <a:chOff x="6768809" y="2682265"/>
            <a:chExt cx="719915" cy="719877"/>
          </a:xfrm>
        </p:grpSpPr>
        <p:sp>
          <p:nvSpPr>
            <p:cNvPr id="1280" name="Google Shape;1280;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9"/>
          <p:cNvGrpSpPr/>
          <p:nvPr/>
        </p:nvGrpSpPr>
        <p:grpSpPr>
          <a:xfrm>
            <a:off x="5624209" y="1550356"/>
            <a:ext cx="445753" cy="445545"/>
            <a:chOff x="7804870" y="2682313"/>
            <a:chExt cx="720118" cy="719782"/>
          </a:xfrm>
        </p:grpSpPr>
        <p:sp>
          <p:nvSpPr>
            <p:cNvPr id="1285" name="Google Shape;1285;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0" name="Google Shape;1290;p49"/>
          <p:cNvGrpSpPr/>
          <p:nvPr/>
        </p:nvGrpSpPr>
        <p:grpSpPr>
          <a:xfrm>
            <a:off x="6265657" y="1550125"/>
            <a:ext cx="446293" cy="446006"/>
            <a:chOff x="8841135" y="2681940"/>
            <a:chExt cx="720990" cy="720527"/>
          </a:xfrm>
        </p:grpSpPr>
        <p:sp>
          <p:nvSpPr>
            <p:cNvPr id="1291" name="Google Shape;1291;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7" name="Google Shape;1297;p49"/>
          <p:cNvGrpSpPr/>
          <p:nvPr/>
        </p:nvGrpSpPr>
        <p:grpSpPr>
          <a:xfrm>
            <a:off x="3699655" y="1550057"/>
            <a:ext cx="445260" cy="445260"/>
            <a:chOff x="4103687" y="1439862"/>
            <a:chExt cx="3986212" cy="3986211"/>
          </a:xfrm>
        </p:grpSpPr>
        <p:sp>
          <p:nvSpPr>
            <p:cNvPr id="1298" name="Google Shape;1298;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49"/>
          <p:cNvGrpSpPr/>
          <p:nvPr/>
        </p:nvGrpSpPr>
        <p:grpSpPr>
          <a:xfrm>
            <a:off x="6907645" y="1550361"/>
            <a:ext cx="445803" cy="445535"/>
            <a:chOff x="9878272" y="2682320"/>
            <a:chExt cx="720199" cy="719767"/>
          </a:xfrm>
        </p:grpSpPr>
        <p:sp>
          <p:nvSpPr>
            <p:cNvPr id="1301" name="Google Shape;1301;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4" name="Google Shape;1304;p49"/>
          <p:cNvGrpSpPr/>
          <p:nvPr/>
        </p:nvGrpSpPr>
        <p:grpSpPr>
          <a:xfrm>
            <a:off x="7549143" y="1550278"/>
            <a:ext cx="445700" cy="445701"/>
            <a:chOff x="10914618" y="2682187"/>
            <a:chExt cx="720033" cy="720033"/>
          </a:xfrm>
        </p:grpSpPr>
        <p:sp>
          <p:nvSpPr>
            <p:cNvPr id="1305" name="Google Shape;1305;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1" name="Google Shape;1311;p49"/>
          <p:cNvGrpSpPr/>
          <p:nvPr/>
        </p:nvGrpSpPr>
        <p:grpSpPr>
          <a:xfrm>
            <a:off x="1772664" y="843057"/>
            <a:ext cx="361521" cy="445816"/>
            <a:chOff x="1582665" y="1011072"/>
            <a:chExt cx="584040" cy="720220"/>
          </a:xfrm>
        </p:grpSpPr>
        <p:sp>
          <p:nvSpPr>
            <p:cNvPr id="1312" name="Google Shape;1312;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49"/>
          <p:cNvGrpSpPr/>
          <p:nvPr/>
        </p:nvGrpSpPr>
        <p:grpSpPr>
          <a:xfrm>
            <a:off x="2374048" y="843078"/>
            <a:ext cx="379481" cy="445796"/>
            <a:chOff x="2554206" y="1011105"/>
            <a:chExt cx="613055" cy="720187"/>
          </a:xfrm>
        </p:grpSpPr>
        <p:sp>
          <p:nvSpPr>
            <p:cNvPr id="1318" name="Google Shape;1318;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49"/>
          <p:cNvGrpSpPr/>
          <p:nvPr/>
        </p:nvGrpSpPr>
        <p:grpSpPr>
          <a:xfrm>
            <a:off x="6922223" y="797418"/>
            <a:ext cx="460705" cy="491455"/>
            <a:chOff x="9901824" y="937343"/>
            <a:chExt cx="744273" cy="793950"/>
          </a:xfrm>
        </p:grpSpPr>
        <p:grpSp>
          <p:nvGrpSpPr>
            <p:cNvPr id="1322" name="Google Shape;1322;p49"/>
            <p:cNvGrpSpPr/>
            <p:nvPr/>
          </p:nvGrpSpPr>
          <p:grpSpPr>
            <a:xfrm>
              <a:off x="9901824" y="937343"/>
              <a:ext cx="744273" cy="793950"/>
              <a:chOff x="9901824" y="937343"/>
              <a:chExt cx="744273" cy="793950"/>
            </a:xfrm>
          </p:grpSpPr>
          <p:sp>
            <p:nvSpPr>
              <p:cNvPr id="1323" name="Google Shape;1323;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33" name="Google Shape;1333;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2993392" y="843244"/>
            <a:ext cx="369868" cy="445629"/>
            <a:chOff x="3554761" y="1011374"/>
            <a:chExt cx="597525" cy="719918"/>
          </a:xfrm>
        </p:grpSpPr>
        <p:sp>
          <p:nvSpPr>
            <p:cNvPr id="1340" name="Google Shape;1340;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4" name="Google Shape;1344;p49"/>
          <p:cNvGrpSpPr/>
          <p:nvPr/>
        </p:nvGrpSpPr>
        <p:grpSpPr>
          <a:xfrm>
            <a:off x="3603122" y="843032"/>
            <a:ext cx="370755" cy="445841"/>
            <a:chOff x="4539787" y="1011032"/>
            <a:chExt cx="598958" cy="720261"/>
          </a:xfrm>
        </p:grpSpPr>
        <p:sp>
          <p:nvSpPr>
            <p:cNvPr id="1345" name="Google Shape;1345;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0" name="Google Shape;1350;p49"/>
          <p:cNvGrpSpPr/>
          <p:nvPr/>
        </p:nvGrpSpPr>
        <p:grpSpPr>
          <a:xfrm>
            <a:off x="4213740" y="843140"/>
            <a:ext cx="366917" cy="445733"/>
            <a:chOff x="5526246" y="1011207"/>
            <a:chExt cx="592758" cy="720086"/>
          </a:xfrm>
        </p:grpSpPr>
        <p:sp>
          <p:nvSpPr>
            <p:cNvPr id="1351" name="Google Shape;1351;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7" name="Google Shape;1357;p49"/>
          <p:cNvGrpSpPr/>
          <p:nvPr/>
        </p:nvGrpSpPr>
        <p:grpSpPr>
          <a:xfrm>
            <a:off x="1168508" y="843134"/>
            <a:ext cx="364294" cy="445740"/>
            <a:chOff x="606645" y="1011196"/>
            <a:chExt cx="588520" cy="720096"/>
          </a:xfrm>
        </p:grpSpPr>
        <p:sp>
          <p:nvSpPr>
            <p:cNvPr id="1358" name="Google Shape;1358;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2" name="Google Shape;1362;p49"/>
          <p:cNvGrpSpPr/>
          <p:nvPr/>
        </p:nvGrpSpPr>
        <p:grpSpPr>
          <a:xfrm>
            <a:off x="7622791" y="843111"/>
            <a:ext cx="298405" cy="445762"/>
            <a:chOff x="11033597" y="1011159"/>
            <a:chExt cx="482075" cy="720133"/>
          </a:xfrm>
        </p:grpSpPr>
        <p:sp>
          <p:nvSpPr>
            <p:cNvPr id="1363" name="Google Shape;1363;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6" name="Google Shape;1366;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7" name="Google Shape;1367;p49"/>
          <p:cNvGrpSpPr/>
          <p:nvPr/>
        </p:nvGrpSpPr>
        <p:grpSpPr>
          <a:xfrm>
            <a:off x="6221656" y="797418"/>
            <a:ext cx="460705" cy="491455"/>
            <a:chOff x="8770051" y="937343"/>
            <a:chExt cx="744273" cy="793950"/>
          </a:xfrm>
        </p:grpSpPr>
        <p:sp>
          <p:nvSpPr>
            <p:cNvPr id="1368" name="Google Shape;1368;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9" name="Google Shape;1369;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0" name="Google Shape;1370;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1" name="Google Shape;1371;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2" name="Google Shape;1372;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3" name="Google Shape;1373;p49"/>
            <p:cNvGrpSpPr/>
            <p:nvPr/>
          </p:nvGrpSpPr>
          <p:grpSpPr>
            <a:xfrm>
              <a:off x="8770051" y="937343"/>
              <a:ext cx="744273" cy="793950"/>
              <a:chOff x="6565437" y="1588001"/>
              <a:chExt cx="744273" cy="793950"/>
            </a:xfrm>
          </p:grpSpPr>
          <p:sp>
            <p:nvSpPr>
              <p:cNvPr id="1374" name="Google Shape;1374;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4" name="Google Shape;1384;p49"/>
          <p:cNvGrpSpPr/>
          <p:nvPr/>
        </p:nvGrpSpPr>
        <p:grpSpPr>
          <a:xfrm>
            <a:off x="4820520" y="797418"/>
            <a:ext cx="460705" cy="491455"/>
            <a:chOff x="6506504" y="937343"/>
            <a:chExt cx="744273" cy="793950"/>
          </a:xfrm>
        </p:grpSpPr>
        <p:sp>
          <p:nvSpPr>
            <p:cNvPr id="1385" name="Google Shape;1385;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6" name="Google Shape;1386;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7" name="Google Shape;1387;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88" name="Google Shape;1388;p49"/>
            <p:cNvGrpSpPr/>
            <p:nvPr/>
          </p:nvGrpSpPr>
          <p:grpSpPr>
            <a:xfrm>
              <a:off x="6506504" y="937343"/>
              <a:ext cx="744273" cy="793950"/>
              <a:chOff x="6565437" y="1588001"/>
              <a:chExt cx="744273" cy="793950"/>
            </a:xfrm>
          </p:grpSpPr>
          <p:sp>
            <p:nvSpPr>
              <p:cNvPr id="1389" name="Google Shape;1389;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99" name="Google Shape;1399;p49"/>
          <p:cNvGrpSpPr/>
          <p:nvPr/>
        </p:nvGrpSpPr>
        <p:grpSpPr>
          <a:xfrm>
            <a:off x="5521088" y="797418"/>
            <a:ext cx="460705" cy="491455"/>
            <a:chOff x="7638277" y="937343"/>
            <a:chExt cx="744273" cy="793950"/>
          </a:xfrm>
        </p:grpSpPr>
        <p:sp>
          <p:nvSpPr>
            <p:cNvPr id="1400" name="Google Shape;1400;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1" name="Google Shape;1401;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3" name="Google Shape;1403;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04" name="Google Shape;1404;p49"/>
            <p:cNvGrpSpPr/>
            <p:nvPr/>
          </p:nvGrpSpPr>
          <p:grpSpPr>
            <a:xfrm>
              <a:off x="7638277" y="937343"/>
              <a:ext cx="744273" cy="793950"/>
              <a:chOff x="6565437" y="1588001"/>
              <a:chExt cx="744273" cy="793950"/>
            </a:xfrm>
          </p:grpSpPr>
          <p:sp>
            <p:nvSpPr>
              <p:cNvPr id="1405" name="Google Shape;140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15" name="Google Shape;1415;p49"/>
          <p:cNvGrpSpPr/>
          <p:nvPr/>
        </p:nvGrpSpPr>
        <p:grpSpPr>
          <a:xfrm>
            <a:off x="3061198" y="2986973"/>
            <a:ext cx="445779" cy="400764"/>
            <a:chOff x="3778727" y="4460423"/>
            <a:chExt cx="720160" cy="647438"/>
          </a:xfrm>
        </p:grpSpPr>
        <p:sp>
          <p:nvSpPr>
            <p:cNvPr id="1416" name="Google Shape;1416;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a:off x="1138083" y="2972048"/>
            <a:ext cx="445680" cy="430613"/>
            <a:chOff x="557494" y="4436312"/>
            <a:chExt cx="720000" cy="695660"/>
          </a:xfrm>
        </p:grpSpPr>
        <p:sp>
          <p:nvSpPr>
            <p:cNvPr id="1424" name="Google Shape;1424;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8" name="Google Shape;1428;p49"/>
          <p:cNvGrpSpPr/>
          <p:nvPr/>
        </p:nvGrpSpPr>
        <p:grpSpPr>
          <a:xfrm>
            <a:off x="4343305" y="2964459"/>
            <a:ext cx="445833" cy="445792"/>
            <a:chOff x="5926265" y="4424051"/>
            <a:chExt cx="720246" cy="720181"/>
          </a:xfrm>
        </p:grpSpPr>
        <p:sp>
          <p:nvSpPr>
            <p:cNvPr id="1429" name="Google Shape;1429;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3" name="Google Shape;1433;p49"/>
          <p:cNvGrpSpPr/>
          <p:nvPr/>
        </p:nvGrpSpPr>
        <p:grpSpPr>
          <a:xfrm>
            <a:off x="1779066" y="2984013"/>
            <a:ext cx="445680" cy="406684"/>
            <a:chOff x="1631150" y="4455641"/>
            <a:chExt cx="720000" cy="657002"/>
          </a:xfrm>
        </p:grpSpPr>
        <p:sp>
          <p:nvSpPr>
            <p:cNvPr id="1434" name="Google Shape;1434;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9" name="Google Shape;1439;p49"/>
          <p:cNvGrpSpPr/>
          <p:nvPr/>
        </p:nvGrpSpPr>
        <p:grpSpPr>
          <a:xfrm>
            <a:off x="2420095" y="2983429"/>
            <a:ext cx="445680" cy="407853"/>
            <a:chOff x="2704878" y="4454697"/>
            <a:chExt cx="720000" cy="658889"/>
          </a:xfrm>
        </p:grpSpPr>
        <p:sp>
          <p:nvSpPr>
            <p:cNvPr id="1440" name="Google Shape;1440;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6" name="Google Shape;1446;p49"/>
          <p:cNvGrpSpPr/>
          <p:nvPr/>
        </p:nvGrpSpPr>
        <p:grpSpPr>
          <a:xfrm>
            <a:off x="3702366" y="2985387"/>
            <a:ext cx="445549" cy="403935"/>
            <a:chOff x="4852681" y="4457861"/>
            <a:chExt cx="719788" cy="652561"/>
          </a:xfrm>
        </p:grpSpPr>
        <p:sp>
          <p:nvSpPr>
            <p:cNvPr id="1447" name="Google Shape;1447;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8" name="Google Shape;1448;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9" name="Google Shape;1449;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50" name="Google Shape;1450;p49"/>
          <p:cNvGrpSpPr/>
          <p:nvPr/>
        </p:nvGrpSpPr>
        <p:grpSpPr>
          <a:xfrm>
            <a:off x="4984527" y="2975824"/>
            <a:ext cx="445818" cy="423063"/>
            <a:chOff x="7000306" y="4442411"/>
            <a:chExt cx="720224" cy="683463"/>
          </a:xfrm>
        </p:grpSpPr>
        <p:sp>
          <p:nvSpPr>
            <p:cNvPr id="1451" name="Google Shape;1451;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2" name="Google Shape;1452;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3" name="Google Shape;1453;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4" name="Google Shape;1454;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5" name="Google Shape;1455;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56" name="Google Shape;1456;p49"/>
          <p:cNvGrpSpPr/>
          <p:nvPr/>
        </p:nvGrpSpPr>
        <p:grpSpPr>
          <a:xfrm>
            <a:off x="5625735" y="2973621"/>
            <a:ext cx="445779" cy="427468"/>
            <a:chOff x="8074325" y="4438852"/>
            <a:chExt cx="720160" cy="690579"/>
          </a:xfrm>
        </p:grpSpPr>
        <p:sp>
          <p:nvSpPr>
            <p:cNvPr id="1457" name="Google Shape;1457;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8" name="Google Shape;1458;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59" name="Google Shape;1459;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0" name="Google Shape;1460;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1" name="Google Shape;1461;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62" name="Google Shape;1462;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63" name="Google Shape;1463;p49"/>
          <p:cNvGrpSpPr/>
          <p:nvPr/>
        </p:nvGrpSpPr>
        <p:grpSpPr>
          <a:xfrm>
            <a:off x="6908080" y="2987570"/>
            <a:ext cx="445629" cy="399565"/>
            <a:chOff x="9878975" y="4425243"/>
            <a:chExt cx="719918" cy="645502"/>
          </a:xfrm>
        </p:grpSpPr>
        <p:sp>
          <p:nvSpPr>
            <p:cNvPr id="1464" name="Google Shape;1464;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7" name="Google Shape;1467;p49"/>
          <p:cNvGrpSpPr/>
          <p:nvPr/>
        </p:nvGrpSpPr>
        <p:grpSpPr>
          <a:xfrm>
            <a:off x="7549097" y="2976371"/>
            <a:ext cx="445785" cy="421964"/>
            <a:chOff x="10914544" y="4407150"/>
            <a:chExt cx="720170" cy="681687"/>
          </a:xfrm>
        </p:grpSpPr>
        <p:sp>
          <p:nvSpPr>
            <p:cNvPr id="1468" name="Google Shape;1468;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2" name="Google Shape;1472;p49"/>
          <p:cNvGrpSpPr/>
          <p:nvPr/>
        </p:nvGrpSpPr>
        <p:grpSpPr>
          <a:xfrm>
            <a:off x="6266887" y="2984485"/>
            <a:ext cx="445805" cy="405735"/>
            <a:chOff x="8843122" y="4420259"/>
            <a:chExt cx="720202" cy="655469"/>
          </a:xfrm>
        </p:grpSpPr>
        <p:sp>
          <p:nvSpPr>
            <p:cNvPr id="1473" name="Google Shape;1473;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3069757" y="2283047"/>
            <a:ext cx="445812" cy="394518"/>
            <a:chOff x="1510757" y="3225422"/>
            <a:chExt cx="720214" cy="637347"/>
          </a:xfrm>
        </p:grpSpPr>
        <p:sp>
          <p:nvSpPr>
            <p:cNvPr id="1480" name="Google Shape;1480;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4" name="Google Shape;1484;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5" name="Google Shape;1485;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7" name="Google Shape;1487;p49"/>
          <p:cNvGrpSpPr/>
          <p:nvPr/>
        </p:nvGrpSpPr>
        <p:grpSpPr>
          <a:xfrm>
            <a:off x="3761148" y="2300567"/>
            <a:ext cx="445767" cy="359478"/>
            <a:chOff x="2595501" y="3253725"/>
            <a:chExt cx="720141" cy="580739"/>
          </a:xfrm>
        </p:grpSpPr>
        <p:sp>
          <p:nvSpPr>
            <p:cNvPr id="1488" name="Google Shape;1488;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5143819" y="2257535"/>
            <a:ext cx="443879" cy="445541"/>
            <a:chOff x="4764809" y="3184208"/>
            <a:chExt cx="717090" cy="719775"/>
          </a:xfrm>
        </p:grpSpPr>
        <p:sp>
          <p:nvSpPr>
            <p:cNvPr id="1493" name="Google Shape;1493;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6" name="Google Shape;1496;p49"/>
          <p:cNvGrpSpPr/>
          <p:nvPr/>
        </p:nvGrpSpPr>
        <p:grpSpPr>
          <a:xfrm>
            <a:off x="4452495" y="2286500"/>
            <a:ext cx="445746" cy="387612"/>
            <a:chOff x="3680173" y="3231000"/>
            <a:chExt cx="720106" cy="626190"/>
          </a:xfrm>
        </p:grpSpPr>
        <p:sp>
          <p:nvSpPr>
            <p:cNvPr id="1497" name="Google Shape;1497;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9"/>
          <p:cNvGrpSpPr/>
          <p:nvPr/>
        </p:nvGrpSpPr>
        <p:grpSpPr>
          <a:xfrm>
            <a:off x="6524582" y="2257496"/>
            <a:ext cx="443283" cy="445620"/>
            <a:chOff x="6931035" y="3184144"/>
            <a:chExt cx="716128" cy="719903"/>
          </a:xfrm>
        </p:grpSpPr>
        <p:sp>
          <p:nvSpPr>
            <p:cNvPr id="1501" name="Google Shape;1501;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5833276" y="2257448"/>
            <a:ext cx="445727" cy="445714"/>
            <a:chOff x="5846429" y="3184067"/>
            <a:chExt cx="720076" cy="720055"/>
          </a:xfrm>
        </p:grpSpPr>
        <p:sp>
          <p:nvSpPr>
            <p:cNvPr id="1506" name="Google Shape;1506;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0" name="Google Shape;1510;p49"/>
          <p:cNvGrpSpPr/>
          <p:nvPr/>
        </p:nvGrpSpPr>
        <p:grpSpPr>
          <a:xfrm>
            <a:off x="2520481" y="2257393"/>
            <a:ext cx="303698" cy="445825"/>
            <a:chOff x="655600" y="3183978"/>
            <a:chExt cx="490627" cy="720234"/>
          </a:xfrm>
        </p:grpSpPr>
        <p:sp>
          <p:nvSpPr>
            <p:cNvPr id="1511" name="Google Shape;1511;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3" name="Google Shape;1513;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4" name="Google Shape;1514;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5" name="Google Shape;1515;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16" name="Google Shape;1516;p49"/>
          <p:cNvGrpSpPr/>
          <p:nvPr/>
        </p:nvGrpSpPr>
        <p:grpSpPr>
          <a:xfrm>
            <a:off x="7213443" y="2257509"/>
            <a:ext cx="189785" cy="445592"/>
            <a:chOff x="8011692" y="3184166"/>
            <a:chExt cx="306600" cy="719859"/>
          </a:xfrm>
        </p:grpSpPr>
        <p:sp>
          <p:nvSpPr>
            <p:cNvPr id="1517" name="Google Shape;1517;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8" name="Google Shape;1518;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9" name="Google Shape;1519;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0" name="Google Shape;1520;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1" name="Google Shape;1521;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2" name="Google Shape;1522;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23" name="Google Shape;1523;p49"/>
          <p:cNvGrpSpPr/>
          <p:nvPr/>
        </p:nvGrpSpPr>
        <p:grpSpPr>
          <a:xfrm>
            <a:off x="7648230" y="2257259"/>
            <a:ext cx="246199" cy="445516"/>
            <a:chOff x="4556125" y="630237"/>
            <a:chExt cx="3081338" cy="5568950"/>
          </a:xfrm>
        </p:grpSpPr>
        <p:sp>
          <p:nvSpPr>
            <p:cNvPr id="1524" name="Google Shape;1524;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5" name="Google Shape;1525;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6" name="Google Shape;1526;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7" name="Google Shape;1527;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8" name="Google Shape;1528;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9" name="Google Shape;1529;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30" name="Google Shape;1530;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31" name="Google Shape;1531;p49"/>
          <p:cNvGrpSpPr/>
          <p:nvPr/>
        </p:nvGrpSpPr>
        <p:grpSpPr>
          <a:xfrm>
            <a:off x="1829253" y="2257459"/>
            <a:ext cx="445768" cy="445697"/>
            <a:chOff x="1674084" y="3214987"/>
            <a:chExt cx="720142" cy="720027"/>
          </a:xfrm>
        </p:grpSpPr>
        <p:sp>
          <p:nvSpPr>
            <p:cNvPr id="1532" name="Google Shape;1532;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4" name="Google Shape;1544;p49"/>
          <p:cNvGrpSpPr/>
          <p:nvPr/>
        </p:nvGrpSpPr>
        <p:grpSpPr>
          <a:xfrm>
            <a:off x="1138094" y="2257421"/>
            <a:ext cx="445578" cy="445773"/>
            <a:chOff x="557511" y="3214925"/>
            <a:chExt cx="719836" cy="720150"/>
          </a:xfrm>
        </p:grpSpPr>
        <p:sp>
          <p:nvSpPr>
            <p:cNvPr id="1545" name="Google Shape;1545;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9" name="Google Shape;1549;p49"/>
          <p:cNvGrpSpPr/>
          <p:nvPr/>
        </p:nvGrpSpPr>
        <p:grpSpPr>
          <a:xfrm>
            <a:off x="1081977" y="3693756"/>
            <a:ext cx="445905" cy="400522"/>
            <a:chOff x="1147762" y="1131887"/>
            <a:chExt cx="5137150" cy="4619626"/>
          </a:xfrm>
        </p:grpSpPr>
        <p:sp>
          <p:nvSpPr>
            <p:cNvPr id="1550" name="Google Shape;1550;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9"/>
          <p:cNvGrpSpPr/>
          <p:nvPr/>
        </p:nvGrpSpPr>
        <p:grpSpPr>
          <a:xfrm>
            <a:off x="1879306" y="3687410"/>
            <a:ext cx="445901" cy="413282"/>
            <a:chOff x="1570037" y="1341437"/>
            <a:chExt cx="4943475" cy="4576762"/>
          </a:xfrm>
        </p:grpSpPr>
        <p:sp>
          <p:nvSpPr>
            <p:cNvPr id="1554" name="Google Shape;1554;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55" name="Google Shape;1555;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56" name="Google Shape;1556;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57" name="Google Shape;1557;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58" name="Google Shape;1558;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59" name="Google Shape;1559;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60" name="Google Shape;1560;p49"/>
          <p:cNvGrpSpPr/>
          <p:nvPr/>
        </p:nvGrpSpPr>
        <p:grpSpPr>
          <a:xfrm>
            <a:off x="4364629" y="3671511"/>
            <a:ext cx="441332" cy="445721"/>
            <a:chOff x="5770007" y="5489899"/>
            <a:chExt cx="712976" cy="720067"/>
          </a:xfrm>
        </p:grpSpPr>
        <p:sp>
          <p:nvSpPr>
            <p:cNvPr id="1561" name="Google Shape;1561;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6" name="Google Shape;1566;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7" name="Google Shape;1567;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9" name="Google Shape;1569;p49"/>
          <p:cNvGrpSpPr/>
          <p:nvPr/>
        </p:nvGrpSpPr>
        <p:grpSpPr>
          <a:xfrm>
            <a:off x="5157420" y="3693981"/>
            <a:ext cx="445651" cy="400824"/>
            <a:chOff x="7050768" y="5526199"/>
            <a:chExt cx="719953" cy="647534"/>
          </a:xfrm>
        </p:grpSpPr>
        <p:sp>
          <p:nvSpPr>
            <p:cNvPr id="1570" name="Google Shape;1570;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2" name="Google Shape;1572;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9" name="Google Shape;1579;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0" name="Google Shape;1580;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2" name="Google Shape;1582;p49"/>
          <p:cNvGrpSpPr/>
          <p:nvPr/>
        </p:nvGrpSpPr>
        <p:grpSpPr>
          <a:xfrm>
            <a:off x="6751936" y="3694051"/>
            <a:ext cx="445681" cy="400651"/>
            <a:chOff x="9626723" y="5526313"/>
            <a:chExt cx="720002" cy="647256"/>
          </a:xfrm>
        </p:grpSpPr>
        <p:sp>
          <p:nvSpPr>
            <p:cNvPr id="1583" name="Google Shape;1583;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3" name="Google Shape;1593;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5" name="Google Shape;1595;p49"/>
          <p:cNvGrpSpPr/>
          <p:nvPr/>
        </p:nvGrpSpPr>
        <p:grpSpPr>
          <a:xfrm>
            <a:off x="7549176" y="3671488"/>
            <a:ext cx="445582" cy="445743"/>
            <a:chOff x="10914672" y="5489861"/>
            <a:chExt cx="719842" cy="720102"/>
          </a:xfrm>
        </p:grpSpPr>
        <p:sp>
          <p:nvSpPr>
            <p:cNvPr id="1596" name="Google Shape;1596;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6" name="Google Shape;1606;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8" name="Google Shape;1608;p49"/>
          <p:cNvGrpSpPr/>
          <p:nvPr/>
        </p:nvGrpSpPr>
        <p:grpSpPr>
          <a:xfrm>
            <a:off x="5954636" y="3681752"/>
            <a:ext cx="445821" cy="425246"/>
            <a:chOff x="8338678" y="5506443"/>
            <a:chExt cx="720227" cy="686988"/>
          </a:xfrm>
        </p:grpSpPr>
        <p:sp>
          <p:nvSpPr>
            <p:cNvPr id="1609" name="Google Shape;1609;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4" name="Google Shape;1614;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5" name="Google Shape;1615;p49"/>
          <p:cNvGrpSpPr/>
          <p:nvPr/>
        </p:nvGrpSpPr>
        <p:grpSpPr>
          <a:xfrm>
            <a:off x="2676293" y="3736342"/>
            <a:ext cx="1336824" cy="316035"/>
            <a:chOff x="3042485" y="5594633"/>
            <a:chExt cx="2159652" cy="510557"/>
          </a:xfrm>
        </p:grpSpPr>
        <p:sp>
          <p:nvSpPr>
            <p:cNvPr id="1616" name="Google Shape;1616;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0" name="Google Shape;1620;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2" name="Google Shape;1622;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0" name="Google Shape;1630;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1" name="Google Shape;1631;p49"/>
          <p:cNvGrpSpPr/>
          <p:nvPr/>
        </p:nvGrpSpPr>
        <p:grpSpPr>
          <a:xfrm>
            <a:off x="1879183" y="4379878"/>
            <a:ext cx="445738" cy="442950"/>
            <a:chOff x="1442627" y="5710929"/>
            <a:chExt cx="594318" cy="590600"/>
          </a:xfrm>
        </p:grpSpPr>
        <p:sp>
          <p:nvSpPr>
            <p:cNvPr id="1632" name="Google Shape;1632;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6" name="Google Shape;1636;p49"/>
          <p:cNvGrpSpPr/>
          <p:nvPr/>
        </p:nvGrpSpPr>
        <p:grpSpPr>
          <a:xfrm>
            <a:off x="6788033" y="4378458"/>
            <a:ext cx="373053" cy="445791"/>
            <a:chOff x="8095060" y="5664590"/>
            <a:chExt cx="497404" cy="594389"/>
          </a:xfrm>
        </p:grpSpPr>
        <p:grpSp>
          <p:nvGrpSpPr>
            <p:cNvPr id="1637" name="Google Shape;1637;p49"/>
            <p:cNvGrpSpPr/>
            <p:nvPr/>
          </p:nvGrpSpPr>
          <p:grpSpPr>
            <a:xfrm>
              <a:off x="8095060" y="5969027"/>
              <a:ext cx="497404" cy="289951"/>
              <a:chOff x="8095060" y="5969027"/>
              <a:chExt cx="497404" cy="289951"/>
            </a:xfrm>
          </p:grpSpPr>
          <p:sp>
            <p:nvSpPr>
              <p:cNvPr id="1638" name="Google Shape;1638;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1" name="Google Shape;1641;p49"/>
            <p:cNvGrpSpPr/>
            <p:nvPr/>
          </p:nvGrpSpPr>
          <p:grpSpPr>
            <a:xfrm>
              <a:off x="8095060" y="5867832"/>
              <a:ext cx="497404" cy="289312"/>
              <a:chOff x="8095060" y="5867832"/>
              <a:chExt cx="497404" cy="289312"/>
            </a:xfrm>
          </p:grpSpPr>
          <p:sp>
            <p:nvSpPr>
              <p:cNvPr id="1642" name="Google Shape;1642;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5" name="Google Shape;1645;p49"/>
            <p:cNvGrpSpPr/>
            <p:nvPr/>
          </p:nvGrpSpPr>
          <p:grpSpPr>
            <a:xfrm>
              <a:off x="8095060" y="5765998"/>
              <a:ext cx="497404" cy="289312"/>
              <a:chOff x="8095060" y="5765998"/>
              <a:chExt cx="497404" cy="289312"/>
            </a:xfrm>
          </p:grpSpPr>
          <p:sp>
            <p:nvSpPr>
              <p:cNvPr id="1646" name="Google Shape;1646;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9" name="Google Shape;1649;p49"/>
            <p:cNvGrpSpPr/>
            <p:nvPr/>
          </p:nvGrpSpPr>
          <p:grpSpPr>
            <a:xfrm>
              <a:off x="8095060" y="5664590"/>
              <a:ext cx="497404" cy="290164"/>
              <a:chOff x="8095060" y="5664590"/>
              <a:chExt cx="497404" cy="290164"/>
            </a:xfrm>
          </p:grpSpPr>
          <p:sp>
            <p:nvSpPr>
              <p:cNvPr id="1650" name="Google Shape;1650;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53" name="Google Shape;1653;p49"/>
          <p:cNvGrpSpPr/>
          <p:nvPr/>
        </p:nvGrpSpPr>
        <p:grpSpPr>
          <a:xfrm>
            <a:off x="2870825" y="4378486"/>
            <a:ext cx="557162" cy="445734"/>
            <a:chOff x="4607809" y="5664627"/>
            <a:chExt cx="742883" cy="594312"/>
          </a:xfrm>
        </p:grpSpPr>
        <p:sp>
          <p:nvSpPr>
            <p:cNvPr id="1654" name="Google Shape;1654;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2" name="Google Shape;1662;p49"/>
          <p:cNvGrpSpPr/>
          <p:nvPr/>
        </p:nvGrpSpPr>
        <p:grpSpPr>
          <a:xfrm>
            <a:off x="3973890" y="4378543"/>
            <a:ext cx="1079865" cy="445620"/>
            <a:chOff x="2571250" y="5664711"/>
            <a:chExt cx="1439820" cy="594160"/>
          </a:xfrm>
        </p:grpSpPr>
        <p:sp>
          <p:nvSpPr>
            <p:cNvPr id="1663" name="Google Shape;1663;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4" name="Google Shape;1664;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5" name="Google Shape;1665;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6" name="Google Shape;1666;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7" name="Google Shape;1667;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8" name="Google Shape;1668;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9" name="Google Shape;1669;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0" name="Google Shape;1670;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71" name="Google Shape;1671;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2" name="Google Shape;1672;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73" name="Google Shape;1673;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4" name="Google Shape;1674;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75" name="Google Shape;1675;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6" name="Google Shape;1676;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77" name="Google Shape;1677;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8" name="Google Shape;1678;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79" name="Google Shape;1679;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0" name="Google Shape;1680;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1" name="Google Shape;1681;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2" name="Google Shape;1682;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3" name="Google Shape;1683;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4" name="Google Shape;1684;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5" name="Google Shape;1685;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6" name="Google Shape;1686;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87" name="Google Shape;1687;p49"/>
          <p:cNvGrpSpPr/>
          <p:nvPr/>
        </p:nvGrpSpPr>
        <p:grpSpPr>
          <a:xfrm>
            <a:off x="5599659" y="4378335"/>
            <a:ext cx="642470" cy="446036"/>
            <a:chOff x="6332670" y="5663946"/>
            <a:chExt cx="856627" cy="594715"/>
          </a:xfrm>
        </p:grpSpPr>
        <p:grpSp>
          <p:nvGrpSpPr>
            <p:cNvPr id="1688" name="Google Shape;1688;p49"/>
            <p:cNvGrpSpPr/>
            <p:nvPr/>
          </p:nvGrpSpPr>
          <p:grpSpPr>
            <a:xfrm>
              <a:off x="6392364" y="5663946"/>
              <a:ext cx="796933" cy="185801"/>
              <a:chOff x="3321050" y="1066800"/>
              <a:chExt cx="6505573" cy="1508125"/>
            </a:xfrm>
          </p:grpSpPr>
          <p:sp>
            <p:nvSpPr>
              <p:cNvPr id="1689" name="Google Shape;1689;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1" name="Google Shape;1691;p49"/>
            <p:cNvGrpSpPr/>
            <p:nvPr/>
          </p:nvGrpSpPr>
          <p:grpSpPr>
            <a:xfrm flipH="1">
              <a:off x="6332670" y="5868403"/>
              <a:ext cx="796933" cy="185801"/>
              <a:chOff x="3321050" y="1066800"/>
              <a:chExt cx="6505573" cy="1508125"/>
            </a:xfrm>
          </p:grpSpPr>
          <p:sp>
            <p:nvSpPr>
              <p:cNvPr id="1692" name="Google Shape;169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4" name="Google Shape;1694;p49"/>
            <p:cNvGrpSpPr/>
            <p:nvPr/>
          </p:nvGrpSpPr>
          <p:grpSpPr>
            <a:xfrm>
              <a:off x="6392364" y="6072860"/>
              <a:ext cx="796933" cy="185801"/>
              <a:chOff x="3321050" y="1066800"/>
              <a:chExt cx="6505573" cy="1508125"/>
            </a:xfrm>
          </p:grpSpPr>
          <p:sp>
            <p:nvSpPr>
              <p:cNvPr id="1695" name="Google Shape;169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97" name="Google Shape;1697;p49"/>
          <p:cNvSpPr txBox="1">
            <a:spLocks noGrp="1"/>
          </p:cNvSpPr>
          <p:nvPr>
            <p:ph type="title"/>
          </p:nvPr>
        </p:nvSpPr>
        <p:spPr>
          <a:xfrm>
            <a:off x="855300" y="249075"/>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000"/>
              <a:t>Diagrams and infographics</a:t>
            </a:r>
            <a:endParaRPr sz="2000"/>
          </a:p>
        </p:txBody>
      </p:sp>
      <p:sp>
        <p:nvSpPr>
          <p:cNvPr id="1698" name="Google Shape;1698;p4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1703" name="Google Shape;1703;p50"/>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Saira Semi Condensed"/>
                <a:ea typeface="Saira Semi Condensed"/>
                <a:cs typeface="Saira Semi Condensed"/>
                <a:sym typeface="Saira Semi Condensed"/>
              </a:rPr>
              <a:t>✋👆👉👍👤👦👧👨👩👪💃🏃💑❤😂😉😋😒😭👶😸🐟🍒🍔💣📌📖🔨🎃🎈🎨🏈🏰🌏🔌🔑</a:t>
            </a:r>
            <a:r>
              <a:rPr lang="en" sz="2400">
                <a:solidFill>
                  <a:schemeClr val="lt1"/>
                </a:solidFill>
                <a:highlight>
                  <a:schemeClr val="accent1"/>
                </a:highlight>
                <a:latin typeface="Saira Semi Condensed"/>
                <a:ea typeface="Saira Semi Condensed"/>
                <a:cs typeface="Saira Semi Condensed"/>
                <a:sym typeface="Saira Semi Condensed"/>
              </a:rPr>
              <a:t> and many more...</a:t>
            </a:r>
            <a:endParaRPr sz="2400">
              <a:solidFill>
                <a:schemeClr val="lt1"/>
              </a:solidFill>
              <a:highlight>
                <a:schemeClr val="accent1"/>
              </a:highlight>
              <a:latin typeface="Saira Semi Condensed"/>
              <a:ea typeface="Saira Semi Condensed"/>
              <a:cs typeface="Saira Semi Condensed"/>
              <a:sym typeface="Saira Semi Condensed"/>
            </a:endParaRPr>
          </a:p>
        </p:txBody>
      </p:sp>
      <p:sp>
        <p:nvSpPr>
          <p:cNvPr id="1704" name="Google Shape;1704;p5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1705" name="Google Shape;1705;p50"/>
          <p:cNvSpPr txBox="1">
            <a:spLocks noGrp="1"/>
          </p:cNvSpPr>
          <p:nvPr>
            <p:ph type="body" idx="1"/>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709"/>
        <p:cNvGrpSpPr/>
        <p:nvPr/>
      </p:nvGrpSpPr>
      <p:grpSpPr>
        <a:xfrm>
          <a:off x="0" y="0"/>
          <a:ext cx="0" cy="0"/>
          <a:chOff x="0" y="0"/>
          <a:chExt cx="0" cy="0"/>
        </a:xfrm>
      </p:grpSpPr>
      <p:pic>
        <p:nvPicPr>
          <p:cNvPr id="1710" name="Google Shape;1710;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711" name="Google Shape;1711;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712" name="Google Shape;1712;p51"/>
          <p:cNvGrpSpPr/>
          <p:nvPr/>
        </p:nvGrpSpPr>
        <p:grpSpPr>
          <a:xfrm>
            <a:off x="690575" y="3290132"/>
            <a:ext cx="7762851" cy="892418"/>
            <a:chOff x="801125" y="3213932"/>
            <a:chExt cx="7762851" cy="892418"/>
          </a:xfrm>
        </p:grpSpPr>
        <p:grpSp>
          <p:nvGrpSpPr>
            <p:cNvPr id="1713" name="Google Shape;1713;p51"/>
            <p:cNvGrpSpPr/>
            <p:nvPr/>
          </p:nvGrpSpPr>
          <p:grpSpPr>
            <a:xfrm>
              <a:off x="4845759" y="3213932"/>
              <a:ext cx="1695900" cy="892418"/>
              <a:chOff x="4845759" y="3213932"/>
              <a:chExt cx="1695900" cy="892418"/>
            </a:xfrm>
          </p:grpSpPr>
          <p:sp>
            <p:nvSpPr>
              <p:cNvPr id="1714" name="Google Shape;1714;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15" name="Google Shape;1715;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16" name="Google Shape;1716;p51"/>
            <p:cNvGrpSpPr/>
            <p:nvPr/>
          </p:nvGrpSpPr>
          <p:grpSpPr>
            <a:xfrm>
              <a:off x="2823442" y="3214222"/>
              <a:ext cx="1695900" cy="892128"/>
              <a:chOff x="2823442" y="3214222"/>
              <a:chExt cx="1695900" cy="892128"/>
            </a:xfrm>
          </p:grpSpPr>
          <p:sp>
            <p:nvSpPr>
              <p:cNvPr id="1717" name="Google Shape;1717;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18" name="Google Shape;1718;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19" name="Google Shape;1719;p51"/>
            <p:cNvGrpSpPr/>
            <p:nvPr/>
          </p:nvGrpSpPr>
          <p:grpSpPr>
            <a:xfrm>
              <a:off x="6868076" y="3213932"/>
              <a:ext cx="1695900" cy="892418"/>
              <a:chOff x="6868076" y="3213932"/>
              <a:chExt cx="1695900" cy="892418"/>
            </a:xfrm>
          </p:grpSpPr>
          <p:sp>
            <p:nvSpPr>
              <p:cNvPr id="1720" name="Google Shape;1720;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21" name="Google Shape;1721;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22" name="Google Shape;1722;p51"/>
            <p:cNvGrpSpPr/>
            <p:nvPr/>
          </p:nvGrpSpPr>
          <p:grpSpPr>
            <a:xfrm>
              <a:off x="801125" y="3214206"/>
              <a:ext cx="1695900" cy="892144"/>
              <a:chOff x="801125" y="3214206"/>
              <a:chExt cx="1695900" cy="892144"/>
            </a:xfrm>
          </p:grpSpPr>
          <p:sp>
            <p:nvSpPr>
              <p:cNvPr id="1723" name="Google Shape;1723;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24" name="Google Shape;1724;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1. Transition Headline</a:t>
            </a:r>
            <a:endParaRPr/>
          </a:p>
        </p:txBody>
      </p:sp>
      <p:sp>
        <p:nvSpPr>
          <p:cNvPr id="396" name="Google Shape;396;p16"/>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Let’s start with the first set of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7"/>
          <p:cNvSpPr txBox="1">
            <a:spLocks noGrp="1"/>
          </p:cNvSpPr>
          <p:nvPr>
            <p:ph type="body" idx="1"/>
          </p:nvPr>
        </p:nvSpPr>
        <p:spPr>
          <a:xfrm>
            <a:off x="1991825" y="2161800"/>
            <a:ext cx="5160300" cy="819900"/>
          </a:xfrm>
          <a:prstGeom prst="rect">
            <a:avLst/>
          </a:prstGeom>
        </p:spPr>
        <p:txBody>
          <a:bodyPr spcFirstLastPara="1" wrap="square" lIns="0" tIns="0" rIns="0" bIns="0" anchor="ctr" anchorCtr="0">
            <a:noAutofit/>
          </a:bodyPr>
          <a:lstStyle/>
          <a:p>
            <a:pPr marL="0" lvl="0" indent="0" algn="ctr" rtl="0">
              <a:spcBef>
                <a:spcPts val="0"/>
              </a:spcBef>
              <a:spcAft>
                <a:spcPts val="600"/>
              </a:spcAft>
              <a:buNone/>
            </a:pPr>
            <a:r>
              <a:rPr lang="en"/>
              <a:t>Quotations are commonly printed as a means of inspiration and to invoke philosophical thoughts from the reader.</a:t>
            </a:r>
            <a:endParaRPr/>
          </a:p>
        </p:txBody>
      </p:sp>
      <p:sp>
        <p:nvSpPr>
          <p:cNvPr id="402" name="Google Shape;402;p17"/>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This is a </a:t>
            </a:r>
            <a:r>
              <a:rPr lang="en">
                <a:solidFill>
                  <a:schemeClr val="accent1"/>
                </a:solidFill>
              </a:rPr>
              <a:t>slide</a:t>
            </a:r>
            <a:r>
              <a:rPr lang="en"/>
              <a:t> title</a:t>
            </a:r>
            <a:endParaRPr/>
          </a:p>
        </p:txBody>
      </p:sp>
      <p:sp>
        <p:nvSpPr>
          <p:cNvPr id="408" name="Google Shape;408;p18"/>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600"/>
              </a:spcBef>
              <a:spcAft>
                <a:spcPts val="0"/>
              </a:spcAft>
              <a:buSzPts val="2400"/>
              <a:buChar char="⩥"/>
            </a:pPr>
            <a:r>
              <a:rPr lang="en"/>
              <a:t>And some text</a:t>
            </a:r>
            <a:endParaRPr/>
          </a:p>
          <a:p>
            <a:pPr marL="457200" lvl="0" indent="-381000" algn="l" rtl="0">
              <a:spcBef>
                <a:spcPts val="600"/>
              </a:spcBef>
              <a:spcAft>
                <a:spcPts val="0"/>
              </a:spcAft>
              <a:buSzPts val="2400"/>
              <a:buChar char="⩥"/>
            </a:pPr>
            <a:r>
              <a:rPr lang="en"/>
              <a:t>But remember not to overload your slides with content</a:t>
            </a:r>
            <a:endParaRPr/>
          </a:p>
          <a:p>
            <a:pPr marL="0" lvl="0" indent="0" algn="l" rtl="0">
              <a:spcBef>
                <a:spcPts val="600"/>
              </a:spcBef>
              <a:spcAft>
                <a:spcPts val="600"/>
              </a:spcAft>
              <a:buNone/>
            </a:pPr>
            <a:r>
              <a:rPr lang="en"/>
              <a:t>Your audience will listen to you or read the content, but won’t do both. </a:t>
            </a:r>
            <a:endParaRP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19"/>
          <p:cNvGrpSpPr/>
          <p:nvPr/>
        </p:nvGrpSpPr>
        <p:grpSpPr>
          <a:xfrm>
            <a:off x="2349926" y="213543"/>
            <a:ext cx="5259934" cy="2754851"/>
            <a:chOff x="2349926" y="213543"/>
            <a:chExt cx="5259934" cy="2754851"/>
          </a:xfrm>
        </p:grpSpPr>
        <p:sp>
          <p:nvSpPr>
            <p:cNvPr id="415" name="Google Shape;415;p19"/>
            <p:cNvSpPr/>
            <p:nvPr/>
          </p:nvSpPr>
          <p:spPr>
            <a:xfrm>
              <a:off x="4239293" y="1522783"/>
              <a:ext cx="351417" cy="33554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9"/>
            <p:cNvGrpSpPr/>
            <p:nvPr/>
          </p:nvGrpSpPr>
          <p:grpSpPr>
            <a:xfrm>
              <a:off x="5021725" y="1462446"/>
              <a:ext cx="1505529" cy="1505948"/>
              <a:chOff x="6654650" y="3665275"/>
              <a:chExt cx="409100" cy="409125"/>
            </a:xfrm>
          </p:grpSpPr>
          <p:sp>
            <p:nvSpPr>
              <p:cNvPr id="417" name="Google Shape;417;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9"/>
            <p:cNvGrpSpPr/>
            <p:nvPr/>
          </p:nvGrpSpPr>
          <p:grpSpPr>
            <a:xfrm rot="5273114">
              <a:off x="2372312" y="236070"/>
              <a:ext cx="1237807" cy="1237751"/>
              <a:chOff x="450088" y="4231642"/>
              <a:chExt cx="551650" cy="551622"/>
            </a:xfrm>
          </p:grpSpPr>
          <p:sp>
            <p:nvSpPr>
              <p:cNvPr id="420" name="Google Shape;420;p19"/>
              <p:cNvSpPr/>
              <p:nvPr/>
            </p:nvSpPr>
            <p:spPr>
              <a:xfrm rot="-997806">
                <a:off x="504256" y="4285805"/>
                <a:ext cx="443313" cy="44329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rot="-997806">
                <a:off x="582972" y="4667594"/>
                <a:ext cx="73302" cy="73295"/>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rot="-997806">
                <a:off x="646422" y="4696610"/>
                <a:ext cx="47026" cy="47022"/>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rot="-997806">
                <a:off x="555242" y="4647367"/>
                <a:ext cx="47051" cy="47047"/>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9"/>
            <p:cNvSpPr/>
            <p:nvPr/>
          </p:nvSpPr>
          <p:spPr>
            <a:xfrm rot="2466667">
              <a:off x="4777941" y="569718"/>
              <a:ext cx="488277" cy="4662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1609475">
              <a:off x="5598827" y="839314"/>
              <a:ext cx="351366" cy="3354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2926099">
              <a:off x="3747690" y="1763756"/>
              <a:ext cx="263140" cy="2512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1609616">
              <a:off x="7334461" y="1803434"/>
              <a:ext cx="237077" cy="22636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9"/>
          <p:cNvSpPr txBox="1">
            <a:spLocks noGrp="1"/>
          </p:cNvSpPr>
          <p:nvPr>
            <p:ph type="ctrTitle" idx="4294967295"/>
          </p:nvPr>
        </p:nvSpPr>
        <p:spPr>
          <a:xfrm>
            <a:off x="1334450" y="839138"/>
            <a:ext cx="4676400" cy="2811900"/>
          </a:xfrm>
          <a:prstGeom prst="rect">
            <a:avLst/>
          </a:prstGeom>
          <a:effectLst>
            <a:outerShdw blurRad="242888" algn="bl" rotWithShape="0">
              <a:schemeClr val="lt1">
                <a:alpha val="73000"/>
              </a:schemeClr>
            </a:outerShdw>
          </a:effectLst>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12000"/>
              <a:t>Big concept</a:t>
            </a:r>
            <a:endParaRPr sz="12000"/>
          </a:p>
        </p:txBody>
      </p:sp>
      <p:sp>
        <p:nvSpPr>
          <p:cNvPr id="429" name="Google Shape;429;p1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430" name="Google Shape;430;p19"/>
          <p:cNvSpPr txBox="1">
            <a:spLocks noGrp="1"/>
          </p:cNvSpPr>
          <p:nvPr>
            <p:ph type="subTitle" idx="4294967295"/>
          </p:nvPr>
        </p:nvSpPr>
        <p:spPr>
          <a:xfrm>
            <a:off x="1334450" y="3633563"/>
            <a:ext cx="4676400" cy="6708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000"/>
              <a:t>Bring the attention of your audience over a key concept using icons or illustrations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0"/>
          <p:cNvSpPr txBox="1">
            <a:spLocks noGrp="1"/>
          </p:cNvSpPr>
          <p:nvPr>
            <p:ph type="body" idx="1"/>
          </p:nvPr>
        </p:nvSpPr>
        <p:spPr>
          <a:xfrm>
            <a:off x="1334375" y="1513150"/>
            <a:ext cx="3025500" cy="299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a:p>
          <a:p>
            <a:pPr marL="0" lvl="0" indent="0" algn="l" rtl="0">
              <a:spcBef>
                <a:spcPts val="600"/>
              </a:spcBef>
              <a:spcAft>
                <a:spcPts val="600"/>
              </a:spcAft>
              <a:buNone/>
            </a:pPr>
            <a:r>
              <a:rPr lang="en"/>
              <a:t>Is the color of milk and fresh snow, the color produced by the combination of all the colors of the visible spectrum.</a:t>
            </a:r>
            <a:endParaRPr/>
          </a:p>
        </p:txBody>
      </p:sp>
      <p:sp>
        <p:nvSpPr>
          <p:cNvPr id="436" name="Google Shape;436;p20"/>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You can also </a:t>
            </a:r>
            <a:r>
              <a:rPr lang="en">
                <a:solidFill>
                  <a:schemeClr val="accent1"/>
                </a:solidFill>
              </a:rPr>
              <a:t>split</a:t>
            </a:r>
            <a:r>
              <a:rPr lang="en"/>
              <a:t> your content</a:t>
            </a:r>
            <a:endParaRPr/>
          </a:p>
        </p:txBody>
      </p:sp>
      <p:sp>
        <p:nvSpPr>
          <p:cNvPr id="437" name="Google Shape;437;p20"/>
          <p:cNvSpPr txBox="1">
            <a:spLocks noGrp="1"/>
          </p:cNvSpPr>
          <p:nvPr>
            <p:ph type="body" idx="2"/>
          </p:nvPr>
        </p:nvSpPr>
        <p:spPr>
          <a:xfrm>
            <a:off x="4784196" y="1513150"/>
            <a:ext cx="3025500" cy="299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a:p>
          <a:p>
            <a:pPr marL="0" lvl="0" indent="0" algn="l" rtl="0">
              <a:spcBef>
                <a:spcPts val="600"/>
              </a:spcBef>
              <a:spcAft>
                <a:spcPts val="600"/>
              </a:spcAft>
              <a:buNone/>
            </a:pPr>
            <a:r>
              <a:rPr lang="en"/>
              <a:t>Is the color of ebony and of outer space. It has been the symbolic color of elegance, solemnity and authority.</a:t>
            </a:r>
            <a:endParaRPr/>
          </a:p>
        </p:txBody>
      </p:sp>
      <p:sp>
        <p:nvSpPr>
          <p:cNvPr id="438" name="Google Shape;438;p2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1"/>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a:t>
            </a:r>
            <a:r>
              <a:rPr lang="en">
                <a:solidFill>
                  <a:schemeClr val="accent1"/>
                </a:solidFill>
              </a:rPr>
              <a:t>two or three</a:t>
            </a:r>
            <a:r>
              <a:rPr lang="en"/>
              <a:t> columns</a:t>
            </a:r>
            <a:endParaRPr/>
          </a:p>
        </p:txBody>
      </p:sp>
      <p:sp>
        <p:nvSpPr>
          <p:cNvPr id="444" name="Google Shape;444;p21"/>
          <p:cNvSpPr txBox="1">
            <a:spLocks noGrp="1"/>
          </p:cNvSpPr>
          <p:nvPr>
            <p:ph type="body" idx="1"/>
          </p:nvPr>
        </p:nvSpPr>
        <p:spPr>
          <a:xfrm>
            <a:off x="1334450" y="1513150"/>
            <a:ext cx="2007000" cy="293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a:t>Is the color of gold, butter and ripe lemons. In the spectrum of visible light, yellow is found between green and orange.</a:t>
            </a:r>
            <a:endParaRPr/>
          </a:p>
        </p:txBody>
      </p:sp>
      <p:sp>
        <p:nvSpPr>
          <p:cNvPr id="445" name="Google Shape;445;p21"/>
          <p:cNvSpPr txBox="1">
            <a:spLocks noGrp="1"/>
          </p:cNvSpPr>
          <p:nvPr>
            <p:ph type="body" idx="2"/>
          </p:nvPr>
        </p:nvSpPr>
        <p:spPr>
          <a:xfrm>
            <a:off x="3552414" y="1513150"/>
            <a:ext cx="2007000" cy="293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a:t>Is the colour of the clear sky and the deep sea. It is located between violet and green on the optical spectrum.</a:t>
            </a:r>
            <a:endParaRPr/>
          </a:p>
        </p:txBody>
      </p:sp>
      <p:sp>
        <p:nvSpPr>
          <p:cNvPr id="446" name="Google Shape;446;p21"/>
          <p:cNvSpPr txBox="1">
            <a:spLocks noGrp="1"/>
          </p:cNvSpPr>
          <p:nvPr>
            <p:ph type="body" idx="3"/>
          </p:nvPr>
        </p:nvSpPr>
        <p:spPr>
          <a:xfrm>
            <a:off x="5770377" y="1513150"/>
            <a:ext cx="2007000" cy="293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600"/>
              </a:spcAft>
              <a:buNone/>
            </a:pPr>
            <a:endParaRPr/>
          </a:p>
        </p:txBody>
      </p:sp>
      <p:sp>
        <p:nvSpPr>
          <p:cNvPr id="447" name="Google Shape;447;p21"/>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1805</Words>
  <Application>Microsoft Office PowerPoint</Application>
  <PresentationFormat>On-screen Show (16:9)</PresentationFormat>
  <Paragraphs>377</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Bebas Neue</vt:lpstr>
      <vt:lpstr>Calibri</vt:lpstr>
      <vt:lpstr>Montserrat</vt:lpstr>
      <vt:lpstr>Saira Semi Condensed</vt:lpstr>
      <vt:lpstr>Dardanius template</vt:lpstr>
      <vt:lpstr>This is Your Presentation Title</vt:lpstr>
      <vt:lpstr>Instructions for use</vt:lpstr>
      <vt:lpstr>Hello!</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HIPPALA MAHAGEDARA BASHINI SEWWANDHI WEERASINGHE</cp:lastModifiedBy>
  <cp:revision>1</cp:revision>
  <dcterms:modified xsi:type="dcterms:W3CDTF">2023-04-10T07:06:26Z</dcterms:modified>
</cp:coreProperties>
</file>