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201a4b1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1201a4b1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201a4b17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201a4b17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201a4b17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201a4b17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201a4b17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201a4b17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201a4b1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201a4b1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201a4b1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201a4b1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201a4b17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201a4b17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201a4b17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201a4b1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201a4b17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201a4b17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201a4b17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201a4b17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201a4b17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201a4b17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b="-9807" l="45881" r="0" t="-9795"/>
          <a:stretch/>
        </p:blipFill>
        <p:spPr>
          <a:xfrm>
            <a:off x="311702" y="4647187"/>
            <a:ext cx="1470073" cy="4256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xpressjs.com/es/starter/basic-routing.html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xpressjs.com/es/starter/basic-routing.html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xpressjs.com/es/starter/basic-routing.html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xpressjs.com/es/starter/basic-routing.html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cumplir con la rúbricas del proyecto backend?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Les da una base a lo que tienen que enfocarse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4294967295" type="subTitle"/>
          </p:nvPr>
        </p:nvSpPr>
        <p:spPr>
          <a:xfrm>
            <a:off x="311700" y="660425"/>
            <a:ext cx="8520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La página deberá subirse a un servidor on-line </a:t>
            </a:r>
            <a:br>
              <a:rPr lang="es" sz="1400">
                <a:solidFill>
                  <a:schemeClr val="dk1"/>
                </a:solidFill>
              </a:rPr>
            </a:br>
            <a:r>
              <a:rPr lang="es" sz="1400">
                <a:solidFill>
                  <a:schemeClr val="dk1"/>
                </a:solidFill>
              </a:rPr>
              <a:t>para poder ser navegada por el Docente. </a:t>
            </a:r>
            <a:r>
              <a:rPr b="1" lang="es" sz="1400">
                <a:solidFill>
                  <a:srgbClr val="CC0000"/>
                </a:solidFill>
              </a:rPr>
              <a:t>(Mandatorio)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3" name="Google Shape;123;p22"/>
          <p:cNvSpPr txBox="1"/>
          <p:nvPr>
            <p:ph idx="4294967295" type="ctrTitle"/>
          </p:nvPr>
        </p:nvSpPr>
        <p:spPr>
          <a:xfrm>
            <a:off x="885575" y="1806925"/>
            <a:ext cx="7093500" cy="19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netlify, github pages, infinityfree, etc</a:t>
            </a:r>
            <a:endParaRPr sz="4800"/>
          </a:p>
        </p:txBody>
      </p:sp>
      <p:sp>
        <p:nvSpPr>
          <p:cNvPr id="124" name="Google Shape;124;p22"/>
          <p:cNvSpPr txBox="1"/>
          <p:nvPr/>
        </p:nvSpPr>
        <p:spPr>
          <a:xfrm>
            <a:off x="7449975" y="660425"/>
            <a:ext cx="1539900" cy="127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3600">
                <a:solidFill>
                  <a:schemeClr val="lt1"/>
                </a:solidFill>
              </a:rPr>
            </a:br>
            <a:r>
              <a:rPr lang="es" sz="3600">
                <a:solidFill>
                  <a:schemeClr val="lt1"/>
                </a:solidFill>
              </a:rPr>
              <a:t>5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</a:rPr>
              <a:t>puntos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4294967295" type="subTitle"/>
          </p:nvPr>
        </p:nvSpPr>
        <p:spPr>
          <a:xfrm>
            <a:off x="311700" y="660425"/>
            <a:ext cx="8520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Se valorará la aplicación de un token o método de autenticación.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0" name="Google Shape;130;p23"/>
          <p:cNvSpPr txBox="1"/>
          <p:nvPr>
            <p:ph idx="4294967295" type="ctrTitle"/>
          </p:nvPr>
        </p:nvSpPr>
        <p:spPr>
          <a:xfrm>
            <a:off x="885575" y="1806925"/>
            <a:ext cx="7093500" cy="19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JWT, express session o similar</a:t>
            </a:r>
            <a:endParaRPr sz="4800"/>
          </a:p>
        </p:txBody>
      </p:sp>
      <p:sp>
        <p:nvSpPr>
          <p:cNvPr id="131" name="Google Shape;131;p23"/>
          <p:cNvSpPr txBox="1"/>
          <p:nvPr/>
        </p:nvSpPr>
        <p:spPr>
          <a:xfrm>
            <a:off x="7449975" y="660425"/>
            <a:ext cx="1539900" cy="127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3600">
                <a:solidFill>
                  <a:schemeClr val="lt1"/>
                </a:solidFill>
              </a:rPr>
            </a:br>
            <a:r>
              <a:rPr lang="es" sz="3600">
                <a:solidFill>
                  <a:schemeClr val="lt1"/>
                </a:solidFill>
              </a:rPr>
              <a:t>5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</a:rPr>
              <a:t>puntos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4294967295" type="subTitle"/>
          </p:nvPr>
        </p:nvSpPr>
        <p:spPr>
          <a:xfrm>
            <a:off x="311700" y="660425"/>
            <a:ext cx="8520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El backend debe estar integrado con un frontend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37" name="Google Shape;137;p24"/>
          <p:cNvSpPr txBox="1"/>
          <p:nvPr>
            <p:ph idx="4294967295" type="ctrTitle"/>
          </p:nvPr>
        </p:nvSpPr>
        <p:spPr>
          <a:xfrm>
            <a:off x="769275" y="2120000"/>
            <a:ext cx="7093500" cy="19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Hacer un </a:t>
            </a:r>
            <a:r>
              <a:rPr b="1" lang="es" sz="3300"/>
              <a:t>fetch</a:t>
            </a:r>
            <a:r>
              <a:rPr lang="es" sz="3300"/>
              <a:t> para traer los datos de una base de datos al front y mostrar con el uso del DOM</a:t>
            </a:r>
            <a:r>
              <a:rPr lang="es" sz="4800"/>
              <a:t>.</a:t>
            </a:r>
            <a:endParaRPr sz="4800"/>
          </a:p>
        </p:txBody>
      </p:sp>
      <p:sp>
        <p:nvSpPr>
          <p:cNvPr id="138" name="Google Shape;138;p24"/>
          <p:cNvSpPr txBox="1"/>
          <p:nvPr/>
        </p:nvSpPr>
        <p:spPr>
          <a:xfrm>
            <a:off x="7449975" y="660425"/>
            <a:ext cx="1539900" cy="127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3600">
                <a:solidFill>
                  <a:schemeClr val="lt1"/>
                </a:solidFill>
              </a:rPr>
            </a:br>
            <a:r>
              <a:rPr lang="es" sz="3600">
                <a:solidFill>
                  <a:schemeClr val="lt1"/>
                </a:solidFill>
              </a:rPr>
              <a:t>5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</a:rPr>
              <a:t>puntos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660425"/>
            <a:ext cx="85206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La base de datos </a:t>
            </a:r>
            <a:r>
              <a:rPr b="1" lang="es" sz="1400">
                <a:solidFill>
                  <a:schemeClr val="dk1"/>
                </a:solidFill>
                <a:highlight>
                  <a:schemeClr val="lt1"/>
                </a:highlight>
              </a:rPr>
              <a:t>debe desarrollarse con MySQL,</a:t>
            </a: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  </a:t>
            </a:r>
            <a:b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tener al menos 4 tablas, con al menos 4 diferentes tipos de datos. </a:t>
            </a:r>
            <a:b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s" sz="1400">
                <a:solidFill>
                  <a:srgbClr val="999999"/>
                </a:solidFill>
                <a:highlight>
                  <a:schemeClr val="lt1"/>
                </a:highlight>
              </a:rPr>
              <a:t>Es decir referenciales al tema del proyecto front que tienen.</a:t>
            </a:r>
            <a:endParaRPr sz="1400">
              <a:solidFill>
                <a:srgbClr val="999999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722" y="1502825"/>
            <a:ext cx="4909852" cy="33358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7449975" y="660425"/>
            <a:ext cx="1539900" cy="127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3600">
                <a:solidFill>
                  <a:schemeClr val="lt1"/>
                </a:solidFill>
              </a:rPr>
            </a:br>
            <a:r>
              <a:rPr lang="es" sz="3600">
                <a:solidFill>
                  <a:schemeClr val="lt1"/>
                </a:solidFill>
              </a:rPr>
              <a:t>10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</a:rPr>
              <a:t>puntos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8" y="1447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CRUD</a:t>
            </a:r>
            <a:endParaRPr sz="9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subTitle"/>
          </p:nvPr>
        </p:nvSpPr>
        <p:spPr>
          <a:xfrm>
            <a:off x="311700" y="660425"/>
            <a:ext cx="8520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Entre las tablas al menos deberá haber una relación “</a:t>
            </a:r>
            <a:r>
              <a:rPr b="1" i="1" lang="es" sz="1400">
                <a:solidFill>
                  <a:schemeClr val="dk1"/>
                </a:solidFill>
                <a:highlight>
                  <a:schemeClr val="lt1"/>
                </a:highlight>
              </a:rPr>
              <a:t>uno a muchos</a:t>
            </a: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”.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b="1" lang="es" sz="1400">
                <a:solidFill>
                  <a:schemeClr val="dk1"/>
                </a:solidFill>
                <a:highlight>
                  <a:schemeClr val="lt1"/>
                </a:highlight>
              </a:rPr>
              <a:t>Muchos</a:t>
            </a: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 productos pueden tener </a:t>
            </a:r>
            <a:r>
              <a:rPr b="1" lang="es" sz="1400">
                <a:solidFill>
                  <a:schemeClr val="dk1"/>
                </a:solidFill>
                <a:highlight>
                  <a:schemeClr val="lt1"/>
                </a:highlight>
              </a:rPr>
              <a:t>una</a:t>
            </a: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 categoria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175" y="1261325"/>
            <a:ext cx="5468274" cy="357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7449975" y="660425"/>
            <a:ext cx="1539900" cy="127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3600">
                <a:solidFill>
                  <a:schemeClr val="lt1"/>
                </a:solidFill>
              </a:rPr>
            </a:br>
            <a:r>
              <a:rPr lang="es" sz="3600">
                <a:solidFill>
                  <a:schemeClr val="lt1"/>
                </a:solidFill>
              </a:rPr>
              <a:t>10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</a:rPr>
              <a:t>puntos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4294967295" type="subTitle"/>
          </p:nvPr>
        </p:nvSpPr>
        <p:spPr>
          <a:xfrm>
            <a:off x="311700" y="660425"/>
            <a:ext cx="85206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A través del servidor levantado con Node y Express </a:t>
            </a:r>
            <a:b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se debe poder realizar al menos un tipo de alta. (</a:t>
            </a:r>
            <a:r>
              <a:rPr b="1" lang="es" sz="1400">
                <a:solidFill>
                  <a:schemeClr val="dk1"/>
                </a:solidFill>
                <a:highlight>
                  <a:schemeClr val="lt1"/>
                </a:highlight>
              </a:rPr>
              <a:t>POST</a:t>
            </a: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b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Es decir, debe realizar una </a:t>
            </a:r>
            <a:r>
              <a:rPr b="1" lang="es" sz="1300">
                <a:solidFill>
                  <a:srgbClr val="666666"/>
                </a:solidFill>
                <a:highlight>
                  <a:schemeClr val="lt1"/>
                </a:highlight>
              </a:rPr>
              <a:t>INSERCIÓN</a:t>
            </a: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 en la base de datos, no es requisito </a:t>
            </a:r>
            <a:b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</a:b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que deba haber un formulario, con que funcione con thunder, postman, etc es suficiente.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849800" y="4159525"/>
            <a:ext cx="6207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fuente: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https://expressjs.com/es/starter/basic-routing.html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850" y="2057400"/>
            <a:ext cx="6265749" cy="15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7449975" y="660425"/>
            <a:ext cx="1539900" cy="127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3600">
                <a:solidFill>
                  <a:schemeClr val="lt1"/>
                </a:solidFill>
              </a:rPr>
            </a:br>
            <a:r>
              <a:rPr lang="es" sz="3600">
                <a:solidFill>
                  <a:schemeClr val="lt1"/>
                </a:solidFill>
              </a:rPr>
              <a:t>15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</a:rPr>
              <a:t>puntos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4294967295" type="subTitle"/>
          </p:nvPr>
        </p:nvSpPr>
        <p:spPr>
          <a:xfrm>
            <a:off x="311700" y="660425"/>
            <a:ext cx="85206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A través del servidor levantado con Node y Express </a:t>
            </a:r>
            <a:b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se debe poder realizar al menos un tipo de alta. (</a:t>
            </a:r>
            <a:r>
              <a:rPr b="1" lang="es" sz="1400">
                <a:solidFill>
                  <a:schemeClr val="dk1"/>
                </a:solidFill>
                <a:highlight>
                  <a:schemeClr val="lt1"/>
                </a:highlight>
              </a:rPr>
              <a:t>PUT</a:t>
            </a: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b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Es decir, debe realizar una </a:t>
            </a:r>
            <a:r>
              <a:rPr b="1" lang="es" sz="1300">
                <a:solidFill>
                  <a:srgbClr val="666666"/>
                </a:solidFill>
                <a:highlight>
                  <a:schemeClr val="lt1"/>
                </a:highlight>
              </a:rPr>
              <a:t>ACTUALIZACIÓN</a:t>
            </a: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 en la base de datos, </a:t>
            </a:r>
            <a:b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</a:b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no es requisito que deba haber un formulario, con que funcione con thunder, postman, </a:t>
            </a:r>
            <a:b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</a:b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etc es suficiente.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849800" y="4159525"/>
            <a:ext cx="6207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fuente: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https://expressjs.com/es/starter/basic-routing.html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425" y="1807787"/>
            <a:ext cx="5483655" cy="219933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7449975" y="660425"/>
            <a:ext cx="1539900" cy="127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3600">
                <a:solidFill>
                  <a:schemeClr val="lt1"/>
                </a:solidFill>
              </a:rPr>
            </a:br>
            <a:r>
              <a:rPr lang="es" sz="3600">
                <a:solidFill>
                  <a:schemeClr val="lt1"/>
                </a:solidFill>
              </a:rPr>
              <a:t>15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</a:rPr>
              <a:t>puntos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4294967295" type="subTitle"/>
          </p:nvPr>
        </p:nvSpPr>
        <p:spPr>
          <a:xfrm>
            <a:off x="311700" y="660425"/>
            <a:ext cx="8520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A través del servidor levantado con Node y Express </a:t>
            </a:r>
            <a:b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se debe poder realizar al menos un tipo de alta. (</a:t>
            </a:r>
            <a:r>
              <a:rPr b="1" lang="es" sz="1400">
                <a:solidFill>
                  <a:schemeClr val="dk1"/>
                </a:solidFill>
                <a:highlight>
                  <a:schemeClr val="lt1"/>
                </a:highlight>
              </a:rPr>
              <a:t>GET</a:t>
            </a: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b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Es decir, debe </a:t>
            </a:r>
            <a:r>
              <a:rPr b="1" lang="es" sz="1300">
                <a:solidFill>
                  <a:srgbClr val="666666"/>
                </a:solidFill>
                <a:highlight>
                  <a:schemeClr val="lt1"/>
                </a:highlight>
              </a:rPr>
              <a:t>OBTENER</a:t>
            </a: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 datos de la base de datos, no es requisito que deba </a:t>
            </a:r>
            <a:b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</a:b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haber un front, con que funcione con thunder, postman, etc es suficiente.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849800" y="4159525"/>
            <a:ext cx="6207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fuente: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https://expressjs.com/es/starter/basic-routing.html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599" y="1637225"/>
            <a:ext cx="6165050" cy="23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7449975" y="660425"/>
            <a:ext cx="1539900" cy="127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3600">
                <a:solidFill>
                  <a:schemeClr val="lt1"/>
                </a:solidFill>
              </a:rPr>
            </a:br>
            <a:r>
              <a:rPr lang="es" sz="3600">
                <a:solidFill>
                  <a:schemeClr val="lt1"/>
                </a:solidFill>
              </a:rPr>
              <a:t>15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</a:rPr>
              <a:t>puntos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4294967295" type="subTitle"/>
          </p:nvPr>
        </p:nvSpPr>
        <p:spPr>
          <a:xfrm>
            <a:off x="311700" y="660425"/>
            <a:ext cx="8520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A través del servidor levantado con Node y Express </a:t>
            </a:r>
            <a:b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se debe poder realizar al menos un tipo de alta. (</a:t>
            </a:r>
            <a:r>
              <a:rPr b="1" lang="es" sz="1400">
                <a:solidFill>
                  <a:schemeClr val="dk1"/>
                </a:solidFill>
                <a:highlight>
                  <a:schemeClr val="lt1"/>
                </a:highlight>
              </a:rPr>
              <a:t>DELETE</a:t>
            </a:r>
            <a: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  <a:t>)</a:t>
            </a:r>
            <a:br>
              <a:rPr lang="es" sz="1400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Es decir, debe </a:t>
            </a:r>
            <a:r>
              <a:rPr b="1" lang="es" sz="1300">
                <a:solidFill>
                  <a:srgbClr val="666666"/>
                </a:solidFill>
                <a:highlight>
                  <a:schemeClr val="lt1"/>
                </a:highlight>
              </a:rPr>
              <a:t>BORRAR</a:t>
            </a: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 dato/s de la base de datos, no es necesario que exista</a:t>
            </a:r>
            <a:b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</a:br>
            <a:r>
              <a:rPr lang="es" sz="1300">
                <a:solidFill>
                  <a:srgbClr val="666666"/>
                </a:solidFill>
                <a:highlight>
                  <a:schemeClr val="lt1"/>
                </a:highlight>
              </a:rPr>
              <a:t>un front.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849800" y="4159525"/>
            <a:ext cx="6207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fuente: </a:t>
            </a:r>
            <a:r>
              <a:rPr lang="es" sz="1800" u="sng">
                <a:solidFill>
                  <a:schemeClr val="hlink"/>
                </a:solidFill>
                <a:hlinkClick r:id="rId3"/>
              </a:rPr>
              <a:t>https://expressjs.com/es/starter/basic-routing.html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525" y="1648350"/>
            <a:ext cx="6856174" cy="23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7449975" y="660425"/>
            <a:ext cx="1539900" cy="127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3600">
                <a:solidFill>
                  <a:schemeClr val="lt1"/>
                </a:solidFill>
              </a:rPr>
            </a:br>
            <a:r>
              <a:rPr lang="es" sz="3600">
                <a:solidFill>
                  <a:schemeClr val="lt1"/>
                </a:solidFill>
              </a:rPr>
              <a:t>15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</a:rPr>
              <a:t>puntos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4294967295" type="subTitle"/>
          </p:nvPr>
        </p:nvSpPr>
        <p:spPr>
          <a:xfrm>
            <a:off x="311700" y="660425"/>
            <a:ext cx="85206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s" sz="1400">
                <a:solidFill>
                  <a:schemeClr val="dk1"/>
                </a:solidFill>
              </a:rPr>
              <a:t>El trabajo práctico deberá subirse a un servidor online </a:t>
            </a:r>
            <a:br>
              <a:rPr lang="es" sz="1400">
                <a:solidFill>
                  <a:schemeClr val="dk1"/>
                </a:solidFill>
              </a:rPr>
            </a:br>
            <a:r>
              <a:rPr lang="es" sz="1400">
                <a:solidFill>
                  <a:schemeClr val="dk1"/>
                </a:solidFill>
              </a:rPr>
              <a:t>y compartirse mediante un repositorio de Git.</a:t>
            </a:r>
            <a:r>
              <a:rPr lang="es" sz="1400">
                <a:solidFill>
                  <a:srgbClr val="CC0000"/>
                </a:solidFill>
              </a:rPr>
              <a:t> </a:t>
            </a:r>
            <a:r>
              <a:rPr b="1" lang="es" sz="1400">
                <a:solidFill>
                  <a:srgbClr val="CC0000"/>
                </a:solidFill>
              </a:rPr>
              <a:t>(Mandatorio)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6" name="Google Shape;116;p21"/>
          <p:cNvSpPr txBox="1"/>
          <p:nvPr>
            <p:ph idx="4294967295" type="ctrTitle"/>
          </p:nvPr>
        </p:nvSpPr>
        <p:spPr>
          <a:xfrm>
            <a:off x="3488625" y="2209475"/>
            <a:ext cx="3157500" cy="13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github</a:t>
            </a:r>
            <a:endParaRPr sz="4800"/>
          </a:p>
        </p:txBody>
      </p:sp>
      <p:sp>
        <p:nvSpPr>
          <p:cNvPr id="117" name="Google Shape;117;p21"/>
          <p:cNvSpPr txBox="1"/>
          <p:nvPr/>
        </p:nvSpPr>
        <p:spPr>
          <a:xfrm>
            <a:off x="7449975" y="660425"/>
            <a:ext cx="1539900" cy="1271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s" sz="3600">
                <a:solidFill>
                  <a:schemeClr val="lt1"/>
                </a:solidFill>
              </a:rPr>
            </a:br>
            <a:r>
              <a:rPr lang="es" sz="3600">
                <a:solidFill>
                  <a:schemeClr val="lt1"/>
                </a:solidFill>
              </a:rPr>
              <a:t>5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900">
                <a:solidFill>
                  <a:schemeClr val="lt1"/>
                </a:solidFill>
              </a:rPr>
              <a:t>puntos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