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 SemiBold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Montserrat Medium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8" roundtripDataSignature="AMtx7mgWozT0E5O6AjNYitvhnrWpxgTP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SemiBold-italic.fntdata"/><Relationship Id="rId27" Type="http://schemas.openxmlformats.org/officeDocument/2006/relationships/font" Target="fonts/Montserrat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Medium-bold.fntdata"/><Relationship Id="rId12" Type="http://schemas.openxmlformats.org/officeDocument/2006/relationships/slide" Target="slides/slide7.xml"/><Relationship Id="rId34" Type="http://schemas.openxmlformats.org/officeDocument/2006/relationships/font" Target="fonts/MontserratMedium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Medium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Medium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Docente: Crear una planilla de contactos compartida con todos los estudiantes de sus cursos para que dejen sus datos y perfil de LinkedIn. Ayudará a que empiecen con potencien su perfil digital, armen comunidad y no pierdan el contacto con los estudiantes.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Nota: tu Docente compartirá la selfie en Discord para que la puedas compartir en redes sociales.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" name="Google Shape;1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2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22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1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31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97" name="Google Shape;97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2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1" name="Google Shape;101;p32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3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3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3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3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4" name="Google Shape;124;p3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5" name="Google Shape;125;p3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6" name="Google Shape;126;p3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3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3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3" name="Google Shape;133;p3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3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1" name="Google Shape;31;p2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2" name="Google Shape;32;p24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2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4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8" name="Google Shape;38;p2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5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43" name="Google Shape;4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0" name="Google Shape;50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51" name="Google Shape;5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2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57" name="Google Shape;5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7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2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8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64" name="Google Shape;6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8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" name="Google Shape;6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8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1" name="Google Shape;71;p28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5" name="Google Shape;75;p2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6" name="Google Shape;7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7" name="Google Shape;77;p2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2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0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0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30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85" name="Google Shape;8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genciadeaprendizaje.bue.edu.ar/codo-a-codo/" TargetMode="External"/><Relationship Id="rId4" Type="http://schemas.openxmlformats.org/officeDocument/2006/relationships/hyperlink" Target="https://www.buenosaires.gob.ar/educacion/codoacodo/preguntas-frecuente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FULL STACK NODE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Última clase</a:t>
            </a:r>
            <a:endParaRPr/>
          </a:p>
        </p:txBody>
      </p:sp>
      <p:sp>
        <p:nvSpPr>
          <p:cNvPr id="139" name="Google Shape;139;p1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Cierre de cursada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Con lo aprendido pudimos desarrollar nuestro proyecto final.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s"/>
              <a:t>Desarrollamos una aplicación web con Node JS y Express con conexión a Base de datos. Desarrollamos un sistema para la gestión de datos tipo CRUD. Esta web cuenta con páginas y formularios que nos permitió integrar los conceptos correspondientes al desarrollo Front y Back-End así como también poner en práctica el uso de frameworks y librerías.</a:t>
            </a:r>
            <a:endParaRPr/>
          </a:p>
        </p:txBody>
      </p:sp>
      <p:sp>
        <p:nvSpPr>
          <p:cNvPr id="205" name="Google Shape;205;p1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Perfil profesional del egresado</a:t>
            </a:r>
            <a:endParaRPr/>
          </a:p>
        </p:txBody>
      </p:sp>
      <p:pic>
        <p:nvPicPr>
          <p:cNvPr id="206" name="Google Shape;206;p10"/>
          <p:cNvPicPr preferRelativeResize="0"/>
          <p:nvPr/>
        </p:nvPicPr>
        <p:blipFill rotWithShape="1">
          <a:blip r:embed="rId3">
            <a:alphaModFix/>
          </a:blip>
          <a:srcRect b="18580" l="18326" r="17744" t="17455"/>
          <a:stretch/>
        </p:blipFill>
        <p:spPr>
          <a:xfrm>
            <a:off x="5582912" y="1943625"/>
            <a:ext cx="2498874" cy="13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Próximos pasos</a:t>
            </a:r>
            <a:endParaRPr/>
          </a:p>
        </p:txBody>
      </p:sp>
      <p:sp>
        <p:nvSpPr>
          <p:cNvPr id="212" name="Google Shape;212;p11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b="1" lang="es"/>
              <a:t>Te recomendamos:</a:t>
            </a:r>
            <a:endParaRPr b="1"/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Crear tu portfolio, recordá que lo importante es lucirse y mostrar de forma clara todo lo que hicimos durante el curso.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Unirte a las redes sociales de Desarrolladores, y compartir tu portfolio.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Actualizar tu LinkedIn, y generar tu red de contactos profesional.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No perder el contacto con tu docente y tus compañeros/as.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Definir cuál de las áreas de IT te interesa más y apuntar a conseguir trabajo específico de lo que más disfrutaste del curso si es lo que te interesa.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Continuar con tu formación, estudiando y actualizándote constantemente.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¿Cómo continuamos?</a:t>
            </a:r>
            <a:endParaRPr/>
          </a:p>
        </p:txBody>
      </p:sp>
      <p:sp>
        <p:nvSpPr>
          <p:cNvPr id="218" name="Google Shape;218;p12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s"/>
              <a:t>Para poder seguir avanzando en tu carrera, también hay otras acciones que puedes hacer en el día a día para no dejar de aprender.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s"/>
              <a:t>Como toda área relacionada a la tecnología, el desarrollo Full Stack es una disciplina que avanza continuamente, por lo que mantenerse actualizado es sumamente importante. Para ello lo recomendable es unirse a grupos de desarrolladores, asistir a webinars o conferencias cada cierto tiempo, y realizar cursos de especialización.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s"/>
              <a:t>También es recomendable leer libros que traten temas técnicos u otros que te puedan servir de inspiración.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Más información</a:t>
            </a:r>
            <a:endParaRPr/>
          </a:p>
        </p:txBody>
      </p:sp>
      <p:sp>
        <p:nvSpPr>
          <p:cNvPr id="224" name="Google Shape;224;p13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Sitio oficial:</a:t>
            </a:r>
            <a:r>
              <a:rPr lang="es"/>
              <a:t>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https://agenciadeaprendizaje.bue.edu.ar/codoacodo/</a:t>
            </a:r>
            <a:r>
              <a:rPr lang="es"/>
              <a:t> 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Preguntas frecuentes:</a:t>
            </a:r>
            <a:r>
              <a:rPr lang="es"/>
              <a:t> 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https://www.buenosaires.gob.ar/educacion/codoacodo/preguntas-frecuentes</a:t>
            </a:r>
            <a:r>
              <a:rPr lang="es"/>
              <a:t>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Inscripciones: (próximamente)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"/>
              <a:t>Secretos para buscar empleo en IT</a:t>
            </a:r>
            <a:endParaRPr b="1"/>
          </a:p>
          <a:p>
            <a:pPr indent="-3041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Cómo posicionar tu perfil digital y potenciar tu inserción en el mundo IT.</a:t>
            </a:r>
            <a:endParaRPr/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Cómo planificar una estrategia de búsqueda.</a:t>
            </a:r>
            <a:endParaRPr/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Cómo crear un CV y publicar mi perfil profesional en LinkedIn.</a:t>
            </a:r>
            <a:endParaRPr/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Consejos para potenciar fortalezas y trabajar sobre las debilidades.</a:t>
            </a:r>
            <a:endParaRPr/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Consejos para preparar una buena entrevista laboral.</a:t>
            </a:r>
            <a:endParaRPr/>
          </a:p>
        </p:txBody>
      </p:sp>
      <p:sp>
        <p:nvSpPr>
          <p:cNvPr id="230" name="Google Shape;230;p1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¿Qué buscan los reclutadores?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"/>
              <a:t>Si no lo puedes explicar de forma sencilla, es que no lo has entendido bien.</a:t>
            </a:r>
            <a:endParaRPr/>
          </a:p>
        </p:txBody>
      </p:sp>
      <p:sp>
        <p:nvSpPr>
          <p:cNvPr id="236" name="Google Shape;236;p15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750"/>
              <a:t>Albert Einstein</a:t>
            </a:r>
            <a:endParaRPr sz="1750"/>
          </a:p>
        </p:txBody>
      </p:sp>
      <p:pic>
        <p:nvPicPr>
          <p:cNvPr id="237" name="Google Shape;23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5550" y="3197975"/>
            <a:ext cx="1712425" cy="171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s"/>
              <a:t>Retrospectiva</a:t>
            </a:r>
            <a:endParaRPr/>
          </a:p>
        </p:txBody>
      </p:sp>
      <p:sp>
        <p:nvSpPr>
          <p:cNvPr id="243" name="Google Shape;243;p16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s"/>
              <a:t>Consigna: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s"/>
              <a:t>Contanos qué te pareció el curso y que significó para vos.</a:t>
            </a:r>
            <a:endParaRPr/>
          </a:p>
        </p:txBody>
      </p:sp>
      <p:pic>
        <p:nvPicPr>
          <p:cNvPr id="244" name="Google Shape;2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289950"/>
            <a:ext cx="4572000" cy="2563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Momento selfie</a:t>
            </a:r>
            <a:endParaRPr/>
          </a:p>
        </p:txBody>
      </p:sp>
      <p:sp>
        <p:nvSpPr>
          <p:cNvPr id="250" name="Google Shape;250;p17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Si crees que Codo a Codo puede ser útil para alguien más, te invitamos a ayudarnos a difundir nuestro programa en redes sociales como LinkedIn, Instagram y más.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"/>
              <a:t>Comparte la captura que te pasará tu Instructor/a con los hashtags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#CodoACodo #Fullstack #NodeJS</a:t>
            </a:r>
            <a:r>
              <a:rPr lang="es"/>
              <a:t> y etiqueta a tu docente y la Agencia de Aprendizaje.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"/>
              <a:t>¡Celebremos juntos nuestro éxito en Codo a Codo!</a:t>
            </a:r>
            <a:endParaRPr/>
          </a:p>
        </p:txBody>
      </p:sp>
      <p:pic>
        <p:nvPicPr>
          <p:cNvPr id="251" name="Google Shape;25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6050" y="3159150"/>
            <a:ext cx="2393226" cy="180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Recordá: </a:t>
            </a:r>
            <a:endParaRPr/>
          </a:p>
          <a:p>
            <a:pPr indent="-4114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Realizar la Encuesta de fin de cursada.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114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Tu feedback es muy importante para nosotros.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8472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8472"/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45" name="Google Shape;14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3033"/>
              <a:buFont typeface="Arial"/>
              <a:buNone/>
            </a:pPr>
            <a:r>
              <a:rPr lang="es"/>
              <a:t>Gracias por ser parte de esta increíble comunidad de aprendizaje.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1111"/>
              <a:buNone/>
            </a:pPr>
            <a:r>
              <a:rPr lang="es"/>
              <a:t>¡Nos vemos en el próximo curso!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Clase 35</a:t>
            </a:r>
            <a:endParaRPr/>
          </a:p>
        </p:txBody>
      </p:sp>
      <p:sp>
        <p:nvSpPr>
          <p:cNvPr id="151" name="Google Shape;151;p3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Clase 36</a:t>
            </a:r>
            <a:endParaRPr/>
          </a:p>
        </p:txBody>
      </p:sp>
      <p:sp>
        <p:nvSpPr>
          <p:cNvPr id="152" name="Google Shape;152;p3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s"/>
              <a:t>Taller: Muestra de proyectos y Consultas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Muestra de proyectos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Consultas EFI (Examen Final Integrador)</a:t>
            </a:r>
            <a:endParaRPr/>
          </a:p>
        </p:txBody>
      </p:sp>
      <p:sp>
        <p:nvSpPr>
          <p:cNvPr id="153" name="Google Shape;153;p3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s"/>
              <a:t>Cierre de la cursada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Recomendaciones para el EFI.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Retrospectiva: fortalezas y oportunidades de mejora.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Próximos pasos. Después del curso, ¿qué puedo hacer? ¿Qué otras opciones ofrece Codo a Codo?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Cierre de cursada.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¡Te felicitamos por haber llegado al final del curso!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Recomendaciones EFI</a:t>
            </a:r>
            <a:endParaRPr/>
          </a:p>
        </p:txBody>
      </p:sp>
      <p:sp>
        <p:nvSpPr>
          <p:cNvPr id="164" name="Google Shape;16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Examen Final Integrador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Examen integrador disponible del </a:t>
            </a:r>
            <a:r>
              <a:rPr b="1" lang="es"/>
              <a:t>8 al 14 de julio</a:t>
            </a:r>
            <a:r>
              <a:rPr lang="es"/>
              <a:t>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Recuperatorio disponible del </a:t>
            </a:r>
            <a:r>
              <a:rPr b="1" lang="es"/>
              <a:t>15 al 19 de julio</a:t>
            </a:r>
            <a:r>
              <a:rPr lang="es"/>
              <a:t>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Es obligatorio y se aprueba con una calificación igual o mayor a </a:t>
            </a:r>
            <a:r>
              <a:rPr b="1" lang="es"/>
              <a:t>7</a:t>
            </a:r>
            <a:r>
              <a:rPr lang="es"/>
              <a:t>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Contás con </a:t>
            </a:r>
            <a:r>
              <a:rPr b="1" lang="es"/>
              <a:t>30 minutos </a:t>
            </a:r>
            <a:r>
              <a:rPr lang="es"/>
              <a:t>para poder responder las </a:t>
            </a:r>
            <a:r>
              <a:rPr b="1" lang="es"/>
              <a:t>10 preguntas</a:t>
            </a:r>
            <a:r>
              <a:rPr lang="es"/>
              <a:t>.</a:t>
            </a:r>
            <a:endParaRPr/>
          </a:p>
        </p:txBody>
      </p:sp>
      <p:sp>
        <p:nvSpPr>
          <p:cNvPr id="165" name="Google Shape;16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Antes de responder recordá: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Tenés dos intentos para poder aprobarlo.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Si lo aprobaste en el primer intento, no vas a poder realizar el segundo.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Estará disponible por una semana.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Si no estás seguro o querés volver a repasar los temas no ingreses a responderlo.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El ingresar al cuestionario, mirar las preguntas sin responderlas, vale como intento y más tarde no vas a poder volver a ingresar.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Diploma</a:t>
            </a:r>
            <a:endParaRPr/>
          </a:p>
        </p:txBody>
      </p:sp>
      <p:sp>
        <p:nvSpPr>
          <p:cNvPr id="171" name="Google Shape;171;p6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¿Cuándo lo recibo? </a:t>
            </a:r>
            <a:r>
              <a:rPr lang="es"/>
              <a:t>El diploma demora 9 meses (estimado).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¿Cómo lo recibo? </a:t>
            </a:r>
            <a:r>
              <a:rPr lang="es"/>
              <a:t>En caso de realizarse una ceremonia de entrega de diplomas, nos contactaremos con vos vía mail para informarte día, hora y lugar. Si no podés asistir al evento o en caso de no realizarse, se te enviará por mail en formato digital.</a:t>
            </a:r>
            <a:endParaRPr/>
          </a:p>
        </p:txBody>
      </p:sp>
      <p:pic>
        <p:nvPicPr>
          <p:cNvPr id="172" name="Google Shape;17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450" y="3170350"/>
            <a:ext cx="1376325" cy="13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Perfil profesional del egresado</a:t>
            </a:r>
            <a:endParaRPr/>
          </a:p>
        </p:txBody>
      </p:sp>
      <p:sp>
        <p:nvSpPr>
          <p:cNvPr id="178" name="Google Shape;178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"/>
              <a:t>Esto y más aprendimos juntos a lo largo de nuestra cursada.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Desarrollar un sitio web.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Maquetar una web con HTML y CSS, siguiendo las mejores prácticas.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Versionar tú código con GIT y GitHub.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Subir tu web a un servidor.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Crear páginas web interactivas.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Almacenar de forma local datos generados por el usuario.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Construir soluciones cuyo frontend se pueda comunicar con un backend a través de un servicio.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Aplicar los conocimientos de JavaScript Consumir una API REST.</a:t>
            </a:r>
            <a:endParaRPr/>
          </a:p>
        </p:txBody>
      </p:sp>
      <p:pic>
        <p:nvPicPr>
          <p:cNvPr id="180" name="Google Shape;18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300" y="1815169"/>
            <a:ext cx="352941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455" y="1815169"/>
            <a:ext cx="313043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61138" y="18151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06712" y="1815169"/>
            <a:ext cx="354346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Con lo aprendido hasta ese momento pudiste construir tu proyecto web.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s"/>
              <a:t>Desarrollaste un sitio web responsive, atendiendo también cuestiones de diseño y estética y que sean visualmente prolijos y atractivos. Todo esto llevado adelante aplicando las mejores prácticas en desarrollo web, utilizando HTML, CSS y Javascript.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s"/>
              <a:t>Ahora vas a poder incluirlo en tu portfolio profesional.</a:t>
            </a:r>
            <a:endParaRPr/>
          </a:p>
        </p:txBody>
      </p:sp>
      <p:sp>
        <p:nvSpPr>
          <p:cNvPr id="189" name="Google Shape;189;p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Perfil profesional del egresado</a:t>
            </a:r>
            <a:endParaRPr/>
          </a:p>
        </p:txBody>
      </p:sp>
      <p:pic>
        <p:nvPicPr>
          <p:cNvPr id="190" name="Google Shape;19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2400" y="1170125"/>
            <a:ext cx="3999901" cy="2999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Perfil profesional del egresado</a:t>
            </a:r>
            <a:endParaRPr/>
          </a:p>
        </p:txBody>
      </p:sp>
      <p:sp>
        <p:nvSpPr>
          <p:cNvPr id="196" name="Google Shape;196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"/>
              <a:t>Luego, aprendimos juntos los fundamentos del desarrollo Backend.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Crear bases de datos relacionales.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Desarrollar consultas SQL avanzadas.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Consultar bases de datos relacionales para extraer información.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Dominar los conceptos fundamentales de Node JS.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Trabajar con módulos, paquetes y librerías.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Crear un CRUD utilizando una arquitectura Api REST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Utilizar express.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Crear tu propio backend.</a:t>
            </a:r>
            <a:endParaRPr/>
          </a:p>
        </p:txBody>
      </p:sp>
      <p:pic>
        <p:nvPicPr>
          <p:cNvPr id="198" name="Google Shape;19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375" y="1815175"/>
            <a:ext cx="354627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o&#10;&#10;Descripción generada automáticamente" id="199" name="Google Shape;19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7780" y="1815175"/>
            <a:ext cx="450000" cy="4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Matias Hugo Seminara</dc:creator>
</cp:coreProperties>
</file>