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305" r:id="rId8"/>
    <p:sldId id="307" r:id="rId9"/>
    <p:sldId id="306" r:id="rId10"/>
    <p:sldId id="308" r:id="rId11"/>
    <p:sldId id="309" r:id="rId12"/>
    <p:sldId id="310" r:id="rId13"/>
    <p:sldId id="311" r:id="rId14"/>
    <p:sldId id="313" r:id="rId15"/>
    <p:sldId id="314" r:id="rId16"/>
    <p:sldId id="315" r:id="rId17"/>
    <p:sldId id="316" r:id="rId18"/>
    <p:sldId id="317" r:id="rId19"/>
    <p:sldId id="318" r:id="rId20"/>
    <p:sldId id="319" r:id="rId21"/>
    <p:sldId id="284" r:id="rId22"/>
    <p:sldId id="285" r:id="rId23"/>
    <p:sldId id="287" r:id="rId24"/>
    <p:sldId id="288" r:id="rId25"/>
    <p:sldId id="289" r:id="rId26"/>
  </p:sldIdLst>
  <p:sldSz cx="9144000" cy="5143500" type="screen16x9"/>
  <p:notesSz cx="6858000" cy="9144000"/>
  <p:embeddedFontLst>
    <p:embeddedFont>
      <p:font typeface="Consolas" panose="020B0609020204030204" pitchFamily="49"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Montserrat Medium" panose="00000600000000000000" pitchFamily="2" charset="0"/>
      <p:regular r:id="rId36"/>
      <p:bold r:id="rId37"/>
      <p:italic r:id="rId38"/>
      <p:boldItalic r:id="rId39"/>
    </p:embeddedFont>
    <p:embeddedFont>
      <p:font typeface="Montserrat SemiBold" panose="000007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h6+wIEdEvfwcb6WpV/NBetTJip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4F568-3C10-4BB7-99DE-9F114F1512FC}" v="98" dt="2024-05-06T23:22:00.520"/>
  </p1510:revLst>
</p1510:revInfo>
</file>

<file path=ppt/tableStyles.xml><?xml version="1.0" encoding="utf-8"?>
<a:tblStyleLst xmlns:a="http://schemas.openxmlformats.org/drawingml/2006/main" def="{B007031D-47AB-4540-A077-F2A98BD796E4}">
  <a:tblStyle styleId="{B007031D-47AB-4540-A077-F2A98BD796E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26"/>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3" Type="http://customschemas.google.com/relationships/presentationmetadata" Target="metadata"/><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font" Target="fonts/font1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ias Hugo Seminara" userId="8f9eed4d986e149f" providerId="LiveId" clId="{4934F568-3C10-4BB7-99DE-9F114F1512FC}"/>
    <pc:docChg chg="undo custSel addSld delSld modSld sldOrd">
      <pc:chgData name="Matias Hugo Seminara" userId="8f9eed4d986e149f" providerId="LiveId" clId="{4934F568-3C10-4BB7-99DE-9F114F1512FC}" dt="2024-05-06T23:54:43.332" v="1612" actId="6549"/>
      <pc:docMkLst>
        <pc:docMk/>
      </pc:docMkLst>
      <pc:sldChg chg="modSp mod">
        <pc:chgData name="Matias Hugo Seminara" userId="8f9eed4d986e149f" providerId="LiveId" clId="{4934F568-3C10-4BB7-99DE-9F114F1512FC}" dt="2024-05-06T11:20:36.306" v="2" actId="20577"/>
        <pc:sldMkLst>
          <pc:docMk/>
          <pc:sldMk cId="0" sldId="256"/>
        </pc:sldMkLst>
        <pc:spChg chg="mod">
          <ac:chgData name="Matias Hugo Seminara" userId="8f9eed4d986e149f" providerId="LiveId" clId="{4934F568-3C10-4BB7-99DE-9F114F1512FC}" dt="2024-05-06T11:20:33.657" v="1" actId="20577"/>
          <ac:spMkLst>
            <pc:docMk/>
            <pc:sldMk cId="0" sldId="256"/>
            <ac:spMk id="143" creationId="{00000000-0000-0000-0000-000000000000}"/>
          </ac:spMkLst>
        </pc:spChg>
        <pc:spChg chg="mod">
          <ac:chgData name="Matias Hugo Seminara" userId="8f9eed4d986e149f" providerId="LiveId" clId="{4934F568-3C10-4BB7-99DE-9F114F1512FC}" dt="2024-05-06T11:20:36.306" v="2" actId="20577"/>
          <ac:spMkLst>
            <pc:docMk/>
            <pc:sldMk cId="0" sldId="256"/>
            <ac:spMk id="144" creationId="{00000000-0000-0000-0000-000000000000}"/>
          </ac:spMkLst>
        </pc:spChg>
      </pc:sldChg>
      <pc:sldChg chg="modSp mod">
        <pc:chgData name="Matias Hugo Seminara" userId="8f9eed4d986e149f" providerId="LiveId" clId="{4934F568-3C10-4BB7-99DE-9F114F1512FC}" dt="2024-05-06T11:20:42.849" v="3" actId="20577"/>
        <pc:sldMkLst>
          <pc:docMk/>
          <pc:sldMk cId="0" sldId="257"/>
        </pc:sldMkLst>
        <pc:spChg chg="mod">
          <ac:chgData name="Matias Hugo Seminara" userId="8f9eed4d986e149f" providerId="LiveId" clId="{4934F568-3C10-4BB7-99DE-9F114F1512FC}" dt="2024-05-06T11:20:42.849" v="3" actId="20577"/>
          <ac:spMkLst>
            <pc:docMk/>
            <pc:sldMk cId="0" sldId="257"/>
            <ac:spMk id="149" creationId="{00000000-0000-0000-0000-000000000000}"/>
          </ac:spMkLst>
        </pc:spChg>
      </pc:sldChg>
      <pc:sldChg chg="modSp mod">
        <pc:chgData name="Matias Hugo Seminara" userId="8f9eed4d986e149f" providerId="LiveId" clId="{4934F568-3C10-4BB7-99DE-9F114F1512FC}" dt="2024-05-06T22:17:14.138" v="876" actId="20577"/>
        <pc:sldMkLst>
          <pc:docMk/>
          <pc:sldMk cId="0" sldId="259"/>
        </pc:sldMkLst>
        <pc:spChg chg="mod">
          <ac:chgData name="Matias Hugo Seminara" userId="8f9eed4d986e149f" providerId="LiveId" clId="{4934F568-3C10-4BB7-99DE-9F114F1512FC}" dt="2024-05-06T22:17:14.138" v="876" actId="20577"/>
          <ac:spMkLst>
            <pc:docMk/>
            <pc:sldMk cId="0" sldId="259"/>
            <ac:spMk id="5" creationId="{2AA8BACE-F703-70CB-03E2-07FD5110AF39}"/>
          </ac:spMkLst>
        </pc:spChg>
      </pc:sldChg>
      <pc:sldChg chg="modSp mod">
        <pc:chgData name="Matias Hugo Seminara" userId="8f9eed4d986e149f" providerId="LiveId" clId="{4934F568-3C10-4BB7-99DE-9F114F1512FC}" dt="2024-05-06T11:32:29.199" v="62" actId="20577"/>
        <pc:sldMkLst>
          <pc:docMk/>
          <pc:sldMk cId="0" sldId="260"/>
        </pc:sldMkLst>
        <pc:spChg chg="mod">
          <ac:chgData name="Matias Hugo Seminara" userId="8f9eed4d986e149f" providerId="LiveId" clId="{4934F568-3C10-4BB7-99DE-9F114F1512FC}" dt="2024-05-06T11:32:29.199" v="62" actId="20577"/>
          <ac:spMkLst>
            <pc:docMk/>
            <pc:sldMk cId="0" sldId="260"/>
            <ac:spMk id="172" creationId="{00000000-0000-0000-0000-000000000000}"/>
          </ac:spMkLst>
        </pc:spChg>
      </pc:sldChg>
      <pc:sldChg chg="modSp mod">
        <pc:chgData name="Matias Hugo Seminara" userId="8f9eed4d986e149f" providerId="LiveId" clId="{4934F568-3C10-4BB7-99DE-9F114F1512FC}" dt="2024-05-06T11:57:25.484" v="571" actId="1076"/>
        <pc:sldMkLst>
          <pc:docMk/>
          <pc:sldMk cId="0" sldId="261"/>
        </pc:sldMkLst>
        <pc:spChg chg="mod">
          <ac:chgData name="Matias Hugo Seminara" userId="8f9eed4d986e149f" providerId="LiveId" clId="{4934F568-3C10-4BB7-99DE-9F114F1512FC}" dt="2024-05-06T11:32:55.834" v="82" actId="6549"/>
          <ac:spMkLst>
            <pc:docMk/>
            <pc:sldMk cId="0" sldId="261"/>
            <ac:spMk id="178" creationId="{00000000-0000-0000-0000-000000000000}"/>
          </ac:spMkLst>
        </pc:spChg>
        <pc:spChg chg="mod">
          <ac:chgData name="Matias Hugo Seminara" userId="8f9eed4d986e149f" providerId="LiveId" clId="{4934F568-3C10-4BB7-99DE-9F114F1512FC}" dt="2024-05-06T11:57:25.484" v="571" actId="1076"/>
          <ac:spMkLst>
            <pc:docMk/>
            <pc:sldMk cId="0" sldId="261"/>
            <ac:spMk id="179" creationId="{00000000-0000-0000-0000-000000000000}"/>
          </ac:spMkLst>
        </pc:spChg>
      </pc:sldChg>
      <pc:sldChg chg="del">
        <pc:chgData name="Matias Hugo Seminara" userId="8f9eed4d986e149f" providerId="LiveId" clId="{4934F568-3C10-4BB7-99DE-9F114F1512FC}" dt="2024-05-06T11:31:30.256" v="9" actId="47"/>
        <pc:sldMkLst>
          <pc:docMk/>
          <pc:sldMk cId="0" sldId="266"/>
        </pc:sldMkLst>
      </pc:sldChg>
      <pc:sldChg chg="modSp mod">
        <pc:chgData name="Matias Hugo Seminara" userId="8f9eed4d986e149f" providerId="LiveId" clId="{4934F568-3C10-4BB7-99DE-9F114F1512FC}" dt="2024-05-06T23:54:43.332" v="1612" actId="6549"/>
        <pc:sldMkLst>
          <pc:docMk/>
          <pc:sldMk cId="0" sldId="285"/>
        </pc:sldMkLst>
        <pc:spChg chg="mod">
          <ac:chgData name="Matias Hugo Seminara" userId="8f9eed4d986e149f" providerId="LiveId" clId="{4934F568-3C10-4BB7-99DE-9F114F1512FC}" dt="2024-05-06T23:54:43.332" v="1612" actId="6549"/>
          <ac:spMkLst>
            <pc:docMk/>
            <pc:sldMk cId="0" sldId="285"/>
            <ac:spMk id="352" creationId="{00000000-0000-0000-0000-000000000000}"/>
          </ac:spMkLst>
        </pc:spChg>
      </pc:sldChg>
      <pc:sldChg chg="del">
        <pc:chgData name="Matias Hugo Seminara" userId="8f9eed4d986e149f" providerId="LiveId" clId="{4934F568-3C10-4BB7-99DE-9F114F1512FC}" dt="2024-05-06T13:27:39.482" v="851" actId="47"/>
        <pc:sldMkLst>
          <pc:docMk/>
          <pc:sldMk cId="3188640188" sldId="290"/>
        </pc:sldMkLst>
      </pc:sldChg>
      <pc:sldChg chg="del">
        <pc:chgData name="Matias Hugo Seminara" userId="8f9eed4d986e149f" providerId="LiveId" clId="{4934F568-3C10-4BB7-99DE-9F114F1512FC}" dt="2024-05-06T13:27:41.416" v="852" actId="47"/>
        <pc:sldMkLst>
          <pc:docMk/>
          <pc:sldMk cId="3245241204" sldId="291"/>
        </pc:sldMkLst>
      </pc:sldChg>
      <pc:sldChg chg="del">
        <pc:chgData name="Matias Hugo Seminara" userId="8f9eed4d986e149f" providerId="LiveId" clId="{4934F568-3C10-4BB7-99DE-9F114F1512FC}" dt="2024-05-06T13:27:43.642" v="853" actId="47"/>
        <pc:sldMkLst>
          <pc:docMk/>
          <pc:sldMk cId="1157620485" sldId="292"/>
        </pc:sldMkLst>
      </pc:sldChg>
      <pc:sldChg chg="del">
        <pc:chgData name="Matias Hugo Seminara" userId="8f9eed4d986e149f" providerId="LiveId" clId="{4934F568-3C10-4BB7-99DE-9F114F1512FC}" dt="2024-05-06T11:31:30.256" v="9" actId="47"/>
        <pc:sldMkLst>
          <pc:docMk/>
          <pc:sldMk cId="1412987486" sldId="293"/>
        </pc:sldMkLst>
      </pc:sldChg>
      <pc:sldChg chg="del">
        <pc:chgData name="Matias Hugo Seminara" userId="8f9eed4d986e149f" providerId="LiveId" clId="{4934F568-3C10-4BB7-99DE-9F114F1512FC}" dt="2024-05-06T11:31:30.256" v="9" actId="47"/>
        <pc:sldMkLst>
          <pc:docMk/>
          <pc:sldMk cId="4045699071" sldId="294"/>
        </pc:sldMkLst>
      </pc:sldChg>
      <pc:sldChg chg="del">
        <pc:chgData name="Matias Hugo Seminara" userId="8f9eed4d986e149f" providerId="LiveId" clId="{4934F568-3C10-4BB7-99DE-9F114F1512FC}" dt="2024-05-06T13:27:45.199" v="854" actId="47"/>
        <pc:sldMkLst>
          <pc:docMk/>
          <pc:sldMk cId="1443309613" sldId="296"/>
        </pc:sldMkLst>
      </pc:sldChg>
      <pc:sldChg chg="del">
        <pc:chgData name="Matias Hugo Seminara" userId="8f9eed4d986e149f" providerId="LiveId" clId="{4934F568-3C10-4BB7-99DE-9F114F1512FC}" dt="2024-05-06T13:27:49.045" v="855" actId="47"/>
        <pc:sldMkLst>
          <pc:docMk/>
          <pc:sldMk cId="4156557409" sldId="297"/>
        </pc:sldMkLst>
      </pc:sldChg>
      <pc:sldChg chg="del">
        <pc:chgData name="Matias Hugo Seminara" userId="8f9eed4d986e149f" providerId="LiveId" clId="{4934F568-3C10-4BB7-99DE-9F114F1512FC}" dt="2024-05-06T13:27:51.473" v="856" actId="47"/>
        <pc:sldMkLst>
          <pc:docMk/>
          <pc:sldMk cId="2213754566" sldId="298"/>
        </pc:sldMkLst>
      </pc:sldChg>
      <pc:sldChg chg="del">
        <pc:chgData name="Matias Hugo Seminara" userId="8f9eed4d986e149f" providerId="LiveId" clId="{4934F568-3C10-4BB7-99DE-9F114F1512FC}" dt="2024-05-06T13:27:53.183" v="857" actId="47"/>
        <pc:sldMkLst>
          <pc:docMk/>
          <pc:sldMk cId="2279891132" sldId="300"/>
        </pc:sldMkLst>
      </pc:sldChg>
      <pc:sldChg chg="del">
        <pc:chgData name="Matias Hugo Seminara" userId="8f9eed4d986e149f" providerId="LiveId" clId="{4934F568-3C10-4BB7-99DE-9F114F1512FC}" dt="2024-05-06T13:27:55.572" v="858" actId="47"/>
        <pc:sldMkLst>
          <pc:docMk/>
          <pc:sldMk cId="3427437430" sldId="302"/>
        </pc:sldMkLst>
      </pc:sldChg>
      <pc:sldChg chg="del">
        <pc:chgData name="Matias Hugo Seminara" userId="8f9eed4d986e149f" providerId="LiveId" clId="{4934F568-3C10-4BB7-99DE-9F114F1512FC}" dt="2024-05-06T13:27:59.269" v="859" actId="47"/>
        <pc:sldMkLst>
          <pc:docMk/>
          <pc:sldMk cId="1251941611" sldId="303"/>
        </pc:sldMkLst>
      </pc:sldChg>
      <pc:sldChg chg="del">
        <pc:chgData name="Matias Hugo Seminara" userId="8f9eed4d986e149f" providerId="LiveId" clId="{4934F568-3C10-4BB7-99DE-9F114F1512FC}" dt="2024-05-06T13:28:00.724" v="860" actId="47"/>
        <pc:sldMkLst>
          <pc:docMk/>
          <pc:sldMk cId="2168028408" sldId="304"/>
        </pc:sldMkLst>
      </pc:sldChg>
      <pc:sldChg chg="addSp delSp modSp add mod">
        <pc:chgData name="Matias Hugo Seminara" userId="8f9eed4d986e149f" providerId="LiveId" clId="{4934F568-3C10-4BB7-99DE-9F114F1512FC}" dt="2024-05-06T11:43:20.986" v="509" actId="403"/>
        <pc:sldMkLst>
          <pc:docMk/>
          <pc:sldMk cId="4255000644" sldId="305"/>
        </pc:sldMkLst>
        <pc:spChg chg="add del mod">
          <ac:chgData name="Matias Hugo Seminara" userId="8f9eed4d986e149f" providerId="LiveId" clId="{4934F568-3C10-4BB7-99DE-9F114F1512FC}" dt="2024-05-06T11:36:44.696" v="102" actId="478"/>
          <ac:spMkLst>
            <pc:docMk/>
            <pc:sldMk cId="4255000644" sldId="305"/>
            <ac:spMk id="3" creationId="{73606F8B-433D-80B8-52BD-27B1314113B6}"/>
          </ac:spMkLst>
        </pc:spChg>
        <pc:spChg chg="add mod ord topLvl">
          <ac:chgData name="Matias Hugo Seminara" userId="8f9eed4d986e149f" providerId="LiveId" clId="{4934F568-3C10-4BB7-99DE-9F114F1512FC}" dt="2024-05-06T11:42:11.608" v="395" actId="1076"/>
          <ac:spMkLst>
            <pc:docMk/>
            <pc:sldMk cId="4255000644" sldId="305"/>
            <ac:spMk id="5" creationId="{BE50715E-2135-15F6-15D6-022FEDF894C6}"/>
          </ac:spMkLst>
        </pc:spChg>
        <pc:spChg chg="add del">
          <ac:chgData name="Matias Hugo Seminara" userId="8f9eed4d986e149f" providerId="LiveId" clId="{4934F568-3C10-4BB7-99DE-9F114F1512FC}" dt="2024-05-06T11:36:53.709" v="104" actId="22"/>
          <ac:spMkLst>
            <pc:docMk/>
            <pc:sldMk cId="4255000644" sldId="305"/>
            <ac:spMk id="7" creationId="{B2B355A0-0DD5-62C6-254E-58B23DB485D7}"/>
          </ac:spMkLst>
        </pc:spChg>
        <pc:spChg chg="add del">
          <ac:chgData name="Matias Hugo Seminara" userId="8f9eed4d986e149f" providerId="LiveId" clId="{4934F568-3C10-4BB7-99DE-9F114F1512FC}" dt="2024-05-06T11:36:55.919" v="106" actId="22"/>
          <ac:spMkLst>
            <pc:docMk/>
            <pc:sldMk cId="4255000644" sldId="305"/>
            <ac:spMk id="9" creationId="{63F10546-9709-CA78-D187-8C8877F30807}"/>
          </ac:spMkLst>
        </pc:spChg>
        <pc:spChg chg="add mod topLvl">
          <ac:chgData name="Matias Hugo Seminara" userId="8f9eed4d986e149f" providerId="LiveId" clId="{4934F568-3C10-4BB7-99DE-9F114F1512FC}" dt="2024-05-06T11:42:15.565" v="396" actId="14100"/>
          <ac:spMkLst>
            <pc:docMk/>
            <pc:sldMk cId="4255000644" sldId="305"/>
            <ac:spMk id="10" creationId="{ACCD2520-B50E-F347-FD54-A928AC98C00D}"/>
          </ac:spMkLst>
        </pc:spChg>
        <pc:spChg chg="add mod">
          <ac:chgData name="Matias Hugo Seminara" userId="8f9eed4d986e149f" providerId="LiveId" clId="{4934F568-3C10-4BB7-99DE-9F114F1512FC}" dt="2024-05-06T11:42:07.629" v="394" actId="1076"/>
          <ac:spMkLst>
            <pc:docMk/>
            <pc:sldMk cId="4255000644" sldId="305"/>
            <ac:spMk id="12" creationId="{67D4F8DA-074F-6C29-BFC3-E3C8E48B70C1}"/>
          </ac:spMkLst>
        </pc:spChg>
        <pc:spChg chg="add mod">
          <ac:chgData name="Matias Hugo Seminara" userId="8f9eed4d986e149f" providerId="LiveId" clId="{4934F568-3C10-4BB7-99DE-9F114F1512FC}" dt="2024-05-06T11:43:20.986" v="509" actId="403"/>
          <ac:spMkLst>
            <pc:docMk/>
            <pc:sldMk cId="4255000644" sldId="305"/>
            <ac:spMk id="13" creationId="{F59A3DAA-F2F8-2353-54DD-5624C3EC4D06}"/>
          </ac:spMkLst>
        </pc:spChg>
        <pc:spChg chg="del">
          <ac:chgData name="Matias Hugo Seminara" userId="8f9eed4d986e149f" providerId="LiveId" clId="{4934F568-3C10-4BB7-99DE-9F114F1512FC}" dt="2024-05-06T11:36:40.714" v="100" actId="478"/>
          <ac:spMkLst>
            <pc:docMk/>
            <pc:sldMk cId="4255000644" sldId="305"/>
            <ac:spMk id="179" creationId="{00000000-0000-0000-0000-000000000000}"/>
          </ac:spMkLst>
        </pc:spChg>
        <pc:grpChg chg="add del mod">
          <ac:chgData name="Matias Hugo Seminara" userId="8f9eed4d986e149f" providerId="LiveId" clId="{4934F568-3C10-4BB7-99DE-9F114F1512FC}" dt="2024-05-06T11:40:45.535" v="205" actId="165"/>
          <ac:grpSpMkLst>
            <pc:docMk/>
            <pc:sldMk cId="4255000644" sldId="305"/>
            <ac:grpSpMk id="11" creationId="{45C42E6C-B21E-B6D1-D6C3-A6106B803DEA}"/>
          </ac:grpSpMkLst>
        </pc:grpChg>
      </pc:sldChg>
      <pc:sldChg chg="addSp delSp modSp add mod ord">
        <pc:chgData name="Matias Hugo Seminara" userId="8f9eed4d986e149f" providerId="LiveId" clId="{4934F568-3C10-4BB7-99DE-9F114F1512FC}" dt="2024-05-06T12:24:21.723" v="767" actId="6549"/>
        <pc:sldMkLst>
          <pc:docMk/>
          <pc:sldMk cId="1768826754" sldId="306"/>
        </pc:sldMkLst>
        <pc:spChg chg="add del mod">
          <ac:chgData name="Matias Hugo Seminara" userId="8f9eed4d986e149f" providerId="LiveId" clId="{4934F568-3C10-4BB7-99DE-9F114F1512FC}" dt="2024-05-06T12:24:21.723" v="767" actId="6549"/>
          <ac:spMkLst>
            <pc:docMk/>
            <pc:sldMk cId="1768826754" sldId="306"/>
            <ac:spMk id="2" creationId="{8FE090C7-D6F4-A579-C4A1-FAFC450B0535}"/>
          </ac:spMkLst>
        </pc:spChg>
        <pc:spChg chg="add del mod">
          <ac:chgData name="Matias Hugo Seminara" userId="8f9eed4d986e149f" providerId="LiveId" clId="{4934F568-3C10-4BB7-99DE-9F114F1512FC}" dt="2024-05-06T11:44:42.579" v="521" actId="478"/>
          <ac:spMkLst>
            <pc:docMk/>
            <pc:sldMk cId="1768826754" sldId="306"/>
            <ac:spMk id="4" creationId="{39D0AAE5-8992-CE04-9FF0-B2D041F47568}"/>
          </ac:spMkLst>
        </pc:spChg>
        <pc:spChg chg="del mod">
          <ac:chgData name="Matias Hugo Seminara" userId="8f9eed4d986e149f" providerId="LiveId" clId="{4934F568-3C10-4BB7-99DE-9F114F1512FC}" dt="2024-05-06T11:58:12.436" v="576" actId="478"/>
          <ac:spMkLst>
            <pc:docMk/>
            <pc:sldMk cId="1768826754" sldId="306"/>
            <ac:spMk id="5" creationId="{BE50715E-2135-15F6-15D6-022FEDF894C6}"/>
          </ac:spMkLst>
        </pc:spChg>
        <pc:spChg chg="del mod">
          <ac:chgData name="Matias Hugo Seminara" userId="8f9eed4d986e149f" providerId="LiveId" clId="{4934F568-3C10-4BB7-99DE-9F114F1512FC}" dt="2024-05-06T11:58:08.318" v="575" actId="478"/>
          <ac:spMkLst>
            <pc:docMk/>
            <pc:sldMk cId="1768826754" sldId="306"/>
            <ac:spMk id="10" creationId="{ACCD2520-B50E-F347-FD54-A928AC98C00D}"/>
          </ac:spMkLst>
        </pc:spChg>
        <pc:spChg chg="del mod">
          <ac:chgData name="Matias Hugo Seminara" userId="8f9eed4d986e149f" providerId="LiveId" clId="{4934F568-3C10-4BB7-99DE-9F114F1512FC}" dt="2024-05-06T11:44:40.220" v="520" actId="478"/>
          <ac:spMkLst>
            <pc:docMk/>
            <pc:sldMk cId="1768826754" sldId="306"/>
            <ac:spMk id="12" creationId="{67D4F8DA-074F-6C29-BFC3-E3C8E48B70C1}"/>
          </ac:spMkLst>
        </pc:spChg>
        <pc:spChg chg="del">
          <ac:chgData name="Matias Hugo Seminara" userId="8f9eed4d986e149f" providerId="LiveId" clId="{4934F568-3C10-4BB7-99DE-9F114F1512FC}" dt="2024-05-06T11:44:04.631" v="514" actId="478"/>
          <ac:spMkLst>
            <pc:docMk/>
            <pc:sldMk cId="1768826754" sldId="306"/>
            <ac:spMk id="13" creationId="{F59A3DAA-F2F8-2353-54DD-5624C3EC4D06}"/>
          </ac:spMkLst>
        </pc:spChg>
      </pc:sldChg>
      <pc:sldChg chg="addSp delSp modSp add mod">
        <pc:chgData name="Matias Hugo Seminara" userId="8f9eed4d986e149f" providerId="LiveId" clId="{4934F568-3C10-4BB7-99DE-9F114F1512FC}" dt="2024-05-06T12:14:15.556" v="753" actId="1037"/>
        <pc:sldMkLst>
          <pc:docMk/>
          <pc:sldMk cId="203378339" sldId="307"/>
        </pc:sldMkLst>
        <pc:spChg chg="mod">
          <ac:chgData name="Matias Hugo Seminara" userId="8f9eed4d986e149f" providerId="LiveId" clId="{4934F568-3C10-4BB7-99DE-9F114F1512FC}" dt="2024-05-06T12:05:48.808" v="707" actId="1076"/>
          <ac:spMkLst>
            <pc:docMk/>
            <pc:sldMk cId="203378339" sldId="307"/>
            <ac:spMk id="2" creationId="{8FE090C7-D6F4-A579-C4A1-FAFC450B0535}"/>
          </ac:spMkLst>
        </pc:spChg>
        <pc:spChg chg="add del">
          <ac:chgData name="Matias Hugo Seminara" userId="8f9eed4d986e149f" providerId="LiveId" clId="{4934F568-3C10-4BB7-99DE-9F114F1512FC}" dt="2024-05-06T12:05:07.336" v="688" actId="22"/>
          <ac:spMkLst>
            <pc:docMk/>
            <pc:sldMk cId="203378339" sldId="307"/>
            <ac:spMk id="4" creationId="{0BF9FB58-7EA1-EA9E-116B-088FA3935702}"/>
          </ac:spMkLst>
        </pc:spChg>
        <pc:spChg chg="mod">
          <ac:chgData name="Matias Hugo Seminara" userId="8f9eed4d986e149f" providerId="LiveId" clId="{4934F568-3C10-4BB7-99DE-9F114F1512FC}" dt="2024-05-06T12:13:51.790" v="730" actId="1037"/>
          <ac:spMkLst>
            <pc:docMk/>
            <pc:sldMk cId="203378339" sldId="307"/>
            <ac:spMk id="5" creationId="{BE50715E-2135-15F6-15D6-022FEDF894C6}"/>
          </ac:spMkLst>
        </pc:spChg>
        <pc:spChg chg="add mod">
          <ac:chgData name="Matias Hugo Seminara" userId="8f9eed4d986e149f" providerId="LiveId" clId="{4934F568-3C10-4BB7-99DE-9F114F1512FC}" dt="2024-05-06T12:05:51.987" v="709" actId="27636"/>
          <ac:spMkLst>
            <pc:docMk/>
            <pc:sldMk cId="203378339" sldId="307"/>
            <ac:spMk id="6" creationId="{A5B0C3F3-CB59-6534-EB84-7B5628D6047F}"/>
          </ac:spMkLst>
        </pc:spChg>
        <pc:spChg chg="mod">
          <ac:chgData name="Matias Hugo Seminara" userId="8f9eed4d986e149f" providerId="LiveId" clId="{4934F568-3C10-4BB7-99DE-9F114F1512FC}" dt="2024-05-06T12:13:51.790" v="730" actId="1037"/>
          <ac:spMkLst>
            <pc:docMk/>
            <pc:sldMk cId="203378339" sldId="307"/>
            <ac:spMk id="10" creationId="{ACCD2520-B50E-F347-FD54-A928AC98C00D}"/>
          </ac:spMkLst>
        </pc:spChg>
        <pc:cxnChg chg="add mod">
          <ac:chgData name="Matias Hugo Seminara" userId="8f9eed4d986e149f" providerId="LiveId" clId="{4934F568-3C10-4BB7-99DE-9F114F1512FC}" dt="2024-05-06T12:14:15.556" v="753" actId="1037"/>
          <ac:cxnSpMkLst>
            <pc:docMk/>
            <pc:sldMk cId="203378339" sldId="307"/>
            <ac:cxnSpMk id="8" creationId="{89490F06-2488-0CD1-DBE8-2B2DC9B3570A}"/>
          </ac:cxnSpMkLst>
        </pc:cxnChg>
        <pc:cxnChg chg="add mod">
          <ac:chgData name="Matias Hugo Seminara" userId="8f9eed4d986e149f" providerId="LiveId" clId="{4934F568-3C10-4BB7-99DE-9F114F1512FC}" dt="2024-05-06T12:14:07.502" v="738" actId="1037"/>
          <ac:cxnSpMkLst>
            <pc:docMk/>
            <pc:sldMk cId="203378339" sldId="307"/>
            <ac:cxnSpMk id="9" creationId="{C34771D8-CBFE-2465-39A9-11F830DD78E4}"/>
          </ac:cxnSpMkLst>
        </pc:cxnChg>
        <pc:cxnChg chg="add mod">
          <ac:chgData name="Matias Hugo Seminara" userId="8f9eed4d986e149f" providerId="LiveId" clId="{4934F568-3C10-4BB7-99DE-9F114F1512FC}" dt="2024-05-06T12:14:12.156" v="746" actId="1037"/>
          <ac:cxnSpMkLst>
            <pc:docMk/>
            <pc:sldMk cId="203378339" sldId="307"/>
            <ac:cxnSpMk id="11" creationId="{880ED7EE-60D3-C65C-9CEE-7ECB3558B0DA}"/>
          </ac:cxnSpMkLst>
        </pc:cxnChg>
      </pc:sldChg>
      <pc:sldChg chg="modSp add mod">
        <pc:chgData name="Matias Hugo Seminara" userId="8f9eed4d986e149f" providerId="LiveId" clId="{4934F568-3C10-4BB7-99DE-9F114F1512FC}" dt="2024-05-06T12:26:45.685" v="786" actId="1037"/>
        <pc:sldMkLst>
          <pc:docMk/>
          <pc:sldMk cId="3461835172" sldId="308"/>
        </pc:sldMkLst>
        <pc:spChg chg="mod">
          <ac:chgData name="Matias Hugo Seminara" userId="8f9eed4d986e149f" providerId="LiveId" clId="{4934F568-3C10-4BB7-99DE-9F114F1512FC}" dt="2024-05-06T12:26:45.685" v="786" actId="1037"/>
          <ac:spMkLst>
            <pc:docMk/>
            <pc:sldMk cId="3461835172" sldId="308"/>
            <ac:spMk id="2" creationId="{8FE090C7-D6F4-A579-C4A1-FAFC450B0535}"/>
          </ac:spMkLst>
        </pc:spChg>
      </pc:sldChg>
      <pc:sldChg chg="addSp modSp add mod">
        <pc:chgData name="Matias Hugo Seminara" userId="8f9eed4d986e149f" providerId="LiveId" clId="{4934F568-3C10-4BB7-99DE-9F114F1512FC}" dt="2024-05-06T13:22:46.392" v="821" actId="14100"/>
        <pc:sldMkLst>
          <pc:docMk/>
          <pc:sldMk cId="3155236128" sldId="309"/>
        </pc:sldMkLst>
        <pc:spChg chg="mod">
          <ac:chgData name="Matias Hugo Seminara" userId="8f9eed4d986e149f" providerId="LiveId" clId="{4934F568-3C10-4BB7-99DE-9F114F1512FC}" dt="2024-05-06T13:22:25.634" v="816" actId="12"/>
          <ac:spMkLst>
            <pc:docMk/>
            <pc:sldMk cId="3155236128" sldId="309"/>
            <ac:spMk id="2" creationId="{8FE090C7-D6F4-A579-C4A1-FAFC450B0535}"/>
          </ac:spMkLst>
        </pc:spChg>
        <pc:spChg chg="add">
          <ac:chgData name="Matias Hugo Seminara" userId="8f9eed4d986e149f" providerId="LiveId" clId="{4934F568-3C10-4BB7-99DE-9F114F1512FC}" dt="2024-05-06T13:19:45.474" v="803"/>
          <ac:spMkLst>
            <pc:docMk/>
            <pc:sldMk cId="3155236128" sldId="309"/>
            <ac:spMk id="3" creationId="{20251FC2-0CD3-972F-95D5-931A76B94536}"/>
          </ac:spMkLst>
        </pc:spChg>
        <pc:spChg chg="add">
          <ac:chgData name="Matias Hugo Seminara" userId="8f9eed4d986e149f" providerId="LiveId" clId="{4934F568-3C10-4BB7-99DE-9F114F1512FC}" dt="2024-05-06T13:19:49.728" v="804"/>
          <ac:spMkLst>
            <pc:docMk/>
            <pc:sldMk cId="3155236128" sldId="309"/>
            <ac:spMk id="4" creationId="{C2F1B021-DFC9-38C3-8FB3-D07D136A4516}"/>
          </ac:spMkLst>
        </pc:spChg>
        <pc:spChg chg="add mod ord">
          <ac:chgData name="Matias Hugo Seminara" userId="8f9eed4d986e149f" providerId="LiveId" clId="{4934F568-3C10-4BB7-99DE-9F114F1512FC}" dt="2024-05-06T13:22:46.392" v="821" actId="14100"/>
          <ac:spMkLst>
            <pc:docMk/>
            <pc:sldMk cId="3155236128" sldId="309"/>
            <ac:spMk id="5" creationId="{F6DE9BF0-17A2-AACF-B4BA-955E350793DB}"/>
          </ac:spMkLst>
        </pc:spChg>
        <pc:spChg chg="mod">
          <ac:chgData name="Matias Hugo Seminara" userId="8f9eed4d986e149f" providerId="LiveId" clId="{4934F568-3C10-4BB7-99DE-9F114F1512FC}" dt="2024-05-06T13:20:15.316" v="810" actId="14100"/>
          <ac:spMkLst>
            <pc:docMk/>
            <pc:sldMk cId="3155236128" sldId="309"/>
            <ac:spMk id="178" creationId="{00000000-0000-0000-0000-000000000000}"/>
          </ac:spMkLst>
        </pc:spChg>
      </pc:sldChg>
      <pc:sldChg chg="modSp add mod">
        <pc:chgData name="Matias Hugo Seminara" userId="8f9eed4d986e149f" providerId="LiveId" clId="{4934F568-3C10-4BB7-99DE-9F114F1512FC}" dt="2024-05-06T13:25:44.624" v="850" actId="1076"/>
        <pc:sldMkLst>
          <pc:docMk/>
          <pc:sldMk cId="962405107" sldId="310"/>
        </pc:sldMkLst>
        <pc:spChg chg="mod">
          <ac:chgData name="Matias Hugo Seminara" userId="8f9eed4d986e149f" providerId="LiveId" clId="{4934F568-3C10-4BB7-99DE-9F114F1512FC}" dt="2024-05-06T13:25:11.188" v="846" actId="14100"/>
          <ac:spMkLst>
            <pc:docMk/>
            <pc:sldMk cId="962405107" sldId="310"/>
            <ac:spMk id="2" creationId="{8FE090C7-D6F4-A579-C4A1-FAFC450B0535}"/>
          </ac:spMkLst>
        </pc:spChg>
        <pc:spChg chg="mod">
          <ac:chgData name="Matias Hugo Seminara" userId="8f9eed4d986e149f" providerId="LiveId" clId="{4934F568-3C10-4BB7-99DE-9F114F1512FC}" dt="2024-05-06T13:25:44.624" v="850" actId="1076"/>
          <ac:spMkLst>
            <pc:docMk/>
            <pc:sldMk cId="962405107" sldId="310"/>
            <ac:spMk id="5" creationId="{F6DE9BF0-17A2-AACF-B4BA-955E350793DB}"/>
          </ac:spMkLst>
        </pc:spChg>
      </pc:sldChg>
      <pc:sldChg chg="add">
        <pc:chgData name="Matias Hugo Seminara" userId="8f9eed4d986e149f" providerId="LiveId" clId="{4934F568-3C10-4BB7-99DE-9F114F1512FC}" dt="2024-05-06T22:17:27.031" v="877"/>
        <pc:sldMkLst>
          <pc:docMk/>
          <pc:sldMk cId="2676207738" sldId="311"/>
        </pc:sldMkLst>
      </pc:sldChg>
      <pc:sldChg chg="modSp add del mod ord">
        <pc:chgData name="Matias Hugo Seminara" userId="8f9eed4d986e149f" providerId="LiveId" clId="{4934F568-3C10-4BB7-99DE-9F114F1512FC}" dt="2024-05-06T22:31:01.697" v="902" actId="47"/>
        <pc:sldMkLst>
          <pc:docMk/>
          <pc:sldMk cId="2881502816" sldId="312"/>
        </pc:sldMkLst>
        <pc:spChg chg="mod">
          <ac:chgData name="Matias Hugo Seminara" userId="8f9eed4d986e149f" providerId="LiveId" clId="{4934F568-3C10-4BB7-99DE-9F114F1512FC}" dt="2024-05-06T22:30:39.968" v="900" actId="14100"/>
          <ac:spMkLst>
            <pc:docMk/>
            <pc:sldMk cId="2881502816" sldId="312"/>
            <ac:spMk id="172" creationId="{00000000-0000-0000-0000-000000000000}"/>
          </ac:spMkLst>
        </pc:spChg>
      </pc:sldChg>
      <pc:sldChg chg="addSp delSp modSp add mod">
        <pc:chgData name="Matias Hugo Seminara" userId="8f9eed4d986e149f" providerId="LiveId" clId="{4934F568-3C10-4BB7-99DE-9F114F1512FC}" dt="2024-05-06T22:39:20.983" v="986" actId="1036"/>
        <pc:sldMkLst>
          <pc:docMk/>
          <pc:sldMk cId="2115065981" sldId="313"/>
        </pc:sldMkLst>
        <pc:spChg chg="mod">
          <ac:chgData name="Matias Hugo Seminara" userId="8f9eed4d986e149f" providerId="LiveId" clId="{4934F568-3C10-4BB7-99DE-9F114F1512FC}" dt="2024-05-06T22:39:20.983" v="986" actId="1036"/>
          <ac:spMkLst>
            <pc:docMk/>
            <pc:sldMk cId="2115065981" sldId="313"/>
            <ac:spMk id="2" creationId="{8FE090C7-D6F4-A579-C4A1-FAFC450B0535}"/>
          </ac:spMkLst>
        </pc:spChg>
        <pc:spChg chg="add del mod">
          <ac:chgData name="Matias Hugo Seminara" userId="8f9eed4d986e149f" providerId="LiveId" clId="{4934F568-3C10-4BB7-99DE-9F114F1512FC}" dt="2024-05-06T22:39:15.028" v="962" actId="478"/>
          <ac:spMkLst>
            <pc:docMk/>
            <pc:sldMk cId="2115065981" sldId="313"/>
            <ac:spMk id="4" creationId="{41EFA4F6-CD17-C033-D862-34E88FF59C94}"/>
          </ac:spMkLst>
        </pc:spChg>
        <pc:spChg chg="mod">
          <ac:chgData name="Matias Hugo Seminara" userId="8f9eed4d986e149f" providerId="LiveId" clId="{4934F568-3C10-4BB7-99DE-9F114F1512FC}" dt="2024-05-06T22:38:12.055" v="937" actId="14100"/>
          <ac:spMkLst>
            <pc:docMk/>
            <pc:sldMk cId="2115065981" sldId="313"/>
            <ac:spMk id="5" creationId="{F6DE9BF0-17A2-AACF-B4BA-955E350793DB}"/>
          </ac:spMkLst>
        </pc:spChg>
        <pc:spChg chg="add mod">
          <ac:chgData name="Matias Hugo Seminara" userId="8f9eed4d986e149f" providerId="LiveId" clId="{4934F568-3C10-4BB7-99DE-9F114F1512FC}" dt="2024-05-06T22:39:12.478" v="961" actId="27636"/>
          <ac:spMkLst>
            <pc:docMk/>
            <pc:sldMk cId="2115065981" sldId="313"/>
            <ac:spMk id="6" creationId="{EC68C82D-C389-F6FD-D6CA-92E2E8D6C2DC}"/>
          </ac:spMkLst>
        </pc:spChg>
        <pc:spChg chg="del mod">
          <ac:chgData name="Matias Hugo Seminara" userId="8f9eed4d986e149f" providerId="LiveId" clId="{4934F568-3C10-4BB7-99DE-9F114F1512FC}" dt="2024-05-06T22:39:05.983" v="958" actId="478"/>
          <ac:spMkLst>
            <pc:docMk/>
            <pc:sldMk cId="2115065981" sldId="313"/>
            <ac:spMk id="178" creationId="{00000000-0000-0000-0000-000000000000}"/>
          </ac:spMkLst>
        </pc:spChg>
      </pc:sldChg>
      <pc:sldChg chg="addSp delSp modSp add mod">
        <pc:chgData name="Matias Hugo Seminara" userId="8f9eed4d986e149f" providerId="LiveId" clId="{4934F568-3C10-4BB7-99DE-9F114F1512FC}" dt="2024-05-06T22:47:22.339" v="1134" actId="14100"/>
        <pc:sldMkLst>
          <pc:docMk/>
          <pc:sldMk cId="1250035680" sldId="314"/>
        </pc:sldMkLst>
        <pc:spChg chg="del mod">
          <ac:chgData name="Matias Hugo Seminara" userId="8f9eed4d986e149f" providerId="LiveId" clId="{4934F568-3C10-4BB7-99DE-9F114F1512FC}" dt="2024-05-06T22:40:36.552" v="993" actId="478"/>
          <ac:spMkLst>
            <pc:docMk/>
            <pc:sldMk cId="1250035680" sldId="314"/>
            <ac:spMk id="2" creationId="{8FE090C7-D6F4-A579-C4A1-FAFC450B0535}"/>
          </ac:spMkLst>
        </pc:spChg>
        <pc:spChg chg="add">
          <ac:chgData name="Matias Hugo Seminara" userId="8f9eed4d986e149f" providerId="LiveId" clId="{4934F568-3C10-4BB7-99DE-9F114F1512FC}" dt="2024-05-06T22:41:34.573" v="1002"/>
          <ac:spMkLst>
            <pc:docMk/>
            <pc:sldMk cId="1250035680" sldId="314"/>
            <ac:spMk id="3" creationId="{413F41D5-9ADA-B5B5-B744-62109779C439}"/>
          </ac:spMkLst>
        </pc:spChg>
        <pc:spChg chg="add mod">
          <ac:chgData name="Matias Hugo Seminara" userId="8f9eed4d986e149f" providerId="LiveId" clId="{4934F568-3C10-4BB7-99DE-9F114F1512FC}" dt="2024-05-06T22:46:22.339" v="1116" actId="14100"/>
          <ac:spMkLst>
            <pc:docMk/>
            <pc:sldMk cId="1250035680" sldId="314"/>
            <ac:spMk id="4" creationId="{4795E0A0-D66D-7004-5CBE-DEA4D18535F2}"/>
          </ac:spMkLst>
        </pc:spChg>
        <pc:spChg chg="mod">
          <ac:chgData name="Matias Hugo Seminara" userId="8f9eed4d986e149f" providerId="LiveId" clId="{4934F568-3C10-4BB7-99DE-9F114F1512FC}" dt="2024-05-06T22:41:13.988" v="997" actId="1076"/>
          <ac:spMkLst>
            <pc:docMk/>
            <pc:sldMk cId="1250035680" sldId="314"/>
            <ac:spMk id="5" creationId="{F6DE9BF0-17A2-AACF-B4BA-955E350793DB}"/>
          </ac:spMkLst>
        </pc:spChg>
        <pc:spChg chg="add">
          <ac:chgData name="Matias Hugo Seminara" userId="8f9eed4d986e149f" providerId="LiveId" clId="{4934F568-3C10-4BB7-99DE-9F114F1512FC}" dt="2024-05-06T22:42:09.343" v="1008"/>
          <ac:spMkLst>
            <pc:docMk/>
            <pc:sldMk cId="1250035680" sldId="314"/>
            <ac:spMk id="6" creationId="{5E2CDBBC-5E54-B0FC-49C3-2D33D9D9ED71}"/>
          </ac:spMkLst>
        </pc:spChg>
        <pc:spChg chg="add mod">
          <ac:chgData name="Matias Hugo Seminara" userId="8f9eed4d986e149f" providerId="LiveId" clId="{4934F568-3C10-4BB7-99DE-9F114F1512FC}" dt="2024-05-06T22:47:22.339" v="1134" actId="14100"/>
          <ac:spMkLst>
            <pc:docMk/>
            <pc:sldMk cId="1250035680" sldId="314"/>
            <ac:spMk id="7" creationId="{ECAFC551-2765-3693-1ED4-EB30EA531988}"/>
          </ac:spMkLst>
        </pc:spChg>
        <pc:spChg chg="mod">
          <ac:chgData name="Matias Hugo Seminara" userId="8f9eed4d986e149f" providerId="LiveId" clId="{4934F568-3C10-4BB7-99DE-9F114F1512FC}" dt="2024-05-06T22:41:29.760" v="1001" actId="20577"/>
          <ac:spMkLst>
            <pc:docMk/>
            <pc:sldMk cId="1250035680" sldId="314"/>
            <ac:spMk id="178" creationId="{00000000-0000-0000-0000-000000000000}"/>
          </ac:spMkLst>
        </pc:spChg>
      </pc:sldChg>
      <pc:sldChg chg="delSp modSp add mod">
        <pc:chgData name="Matias Hugo Seminara" userId="8f9eed4d986e149f" providerId="LiveId" clId="{4934F568-3C10-4BB7-99DE-9F114F1512FC}" dt="2024-05-06T22:57:55.422" v="1176" actId="1036"/>
        <pc:sldMkLst>
          <pc:docMk/>
          <pc:sldMk cId="1175492385" sldId="315"/>
        </pc:sldMkLst>
        <pc:spChg chg="mod">
          <ac:chgData name="Matias Hugo Seminara" userId="8f9eed4d986e149f" providerId="LiveId" clId="{4934F568-3C10-4BB7-99DE-9F114F1512FC}" dt="2024-05-06T22:57:28.662" v="1170" actId="108"/>
          <ac:spMkLst>
            <pc:docMk/>
            <pc:sldMk cId="1175492385" sldId="315"/>
            <ac:spMk id="4" creationId="{4795E0A0-D66D-7004-5CBE-DEA4D18535F2}"/>
          </ac:spMkLst>
        </pc:spChg>
        <pc:spChg chg="del mod">
          <ac:chgData name="Matias Hugo Seminara" userId="8f9eed4d986e149f" providerId="LiveId" clId="{4934F568-3C10-4BB7-99DE-9F114F1512FC}" dt="2024-05-06T22:51:11.574" v="1153" actId="478"/>
          <ac:spMkLst>
            <pc:docMk/>
            <pc:sldMk cId="1175492385" sldId="315"/>
            <ac:spMk id="5" creationId="{F6DE9BF0-17A2-AACF-B4BA-955E350793DB}"/>
          </ac:spMkLst>
        </pc:spChg>
        <pc:spChg chg="del">
          <ac:chgData name="Matias Hugo Seminara" userId="8f9eed4d986e149f" providerId="LiveId" clId="{4934F568-3C10-4BB7-99DE-9F114F1512FC}" dt="2024-05-06T22:53:36.031" v="1160" actId="478"/>
          <ac:spMkLst>
            <pc:docMk/>
            <pc:sldMk cId="1175492385" sldId="315"/>
            <ac:spMk id="7" creationId="{ECAFC551-2765-3693-1ED4-EB30EA531988}"/>
          </ac:spMkLst>
        </pc:spChg>
        <pc:spChg chg="mod">
          <ac:chgData name="Matias Hugo Seminara" userId="8f9eed4d986e149f" providerId="LiveId" clId="{4934F568-3C10-4BB7-99DE-9F114F1512FC}" dt="2024-05-06T22:57:55.422" v="1176" actId="1036"/>
          <ac:spMkLst>
            <pc:docMk/>
            <pc:sldMk cId="1175492385" sldId="315"/>
            <ac:spMk id="178" creationId="{00000000-0000-0000-0000-000000000000}"/>
          </ac:spMkLst>
        </pc:spChg>
      </pc:sldChg>
      <pc:sldChg chg="modSp add mod">
        <pc:chgData name="Matias Hugo Seminara" userId="8f9eed4d986e149f" providerId="LiveId" clId="{4934F568-3C10-4BB7-99DE-9F114F1512FC}" dt="2024-05-06T22:58:06.126" v="1182" actId="20577"/>
        <pc:sldMkLst>
          <pc:docMk/>
          <pc:sldMk cId="723053504" sldId="316"/>
        </pc:sldMkLst>
        <pc:spChg chg="mod">
          <ac:chgData name="Matias Hugo Seminara" userId="8f9eed4d986e149f" providerId="LiveId" clId="{4934F568-3C10-4BB7-99DE-9F114F1512FC}" dt="2024-05-06T22:58:06.126" v="1182" actId="20577"/>
          <ac:spMkLst>
            <pc:docMk/>
            <pc:sldMk cId="723053504" sldId="316"/>
            <ac:spMk id="4" creationId="{4795E0A0-D66D-7004-5CBE-DEA4D18535F2}"/>
          </ac:spMkLst>
        </pc:spChg>
        <pc:spChg chg="mod">
          <ac:chgData name="Matias Hugo Seminara" userId="8f9eed4d986e149f" providerId="LiveId" clId="{4934F568-3C10-4BB7-99DE-9F114F1512FC}" dt="2024-05-06T22:58:03.198" v="1181" actId="1036"/>
          <ac:spMkLst>
            <pc:docMk/>
            <pc:sldMk cId="723053504" sldId="316"/>
            <ac:spMk id="178" creationId="{00000000-0000-0000-0000-000000000000}"/>
          </ac:spMkLst>
        </pc:spChg>
      </pc:sldChg>
      <pc:sldChg chg="addSp modSp add mod">
        <pc:chgData name="Matias Hugo Seminara" userId="8f9eed4d986e149f" providerId="LiveId" clId="{4934F568-3C10-4BB7-99DE-9F114F1512FC}" dt="2024-05-06T23:03:37.344" v="1268" actId="1036"/>
        <pc:sldMkLst>
          <pc:docMk/>
          <pc:sldMk cId="936723314" sldId="317"/>
        </pc:sldMkLst>
        <pc:spChg chg="add mod">
          <ac:chgData name="Matias Hugo Seminara" userId="8f9eed4d986e149f" providerId="LiveId" clId="{4934F568-3C10-4BB7-99DE-9F114F1512FC}" dt="2024-05-06T23:02:19.311" v="1248" actId="14100"/>
          <ac:spMkLst>
            <pc:docMk/>
            <pc:sldMk cId="936723314" sldId="317"/>
            <ac:spMk id="2" creationId="{754F167E-D0EE-323E-2E0F-D8FAE8C7DC84}"/>
          </ac:spMkLst>
        </pc:spChg>
        <pc:spChg chg="add">
          <ac:chgData name="Matias Hugo Seminara" userId="8f9eed4d986e149f" providerId="LiveId" clId="{4934F568-3C10-4BB7-99DE-9F114F1512FC}" dt="2024-05-06T23:00:43.533" v="1227"/>
          <ac:spMkLst>
            <pc:docMk/>
            <pc:sldMk cId="936723314" sldId="317"/>
            <ac:spMk id="3" creationId="{7C30E4B8-6CD8-946D-6BB6-4B9A35C59AFB}"/>
          </ac:spMkLst>
        </pc:spChg>
        <pc:spChg chg="mod">
          <ac:chgData name="Matias Hugo Seminara" userId="8f9eed4d986e149f" providerId="LiveId" clId="{4934F568-3C10-4BB7-99DE-9F114F1512FC}" dt="2024-05-06T23:01:37.777" v="1242" actId="20577"/>
          <ac:spMkLst>
            <pc:docMk/>
            <pc:sldMk cId="936723314" sldId="317"/>
            <ac:spMk id="4" creationId="{4795E0A0-D66D-7004-5CBE-DEA4D18535F2}"/>
          </ac:spMkLst>
        </pc:spChg>
        <pc:spChg chg="add mod">
          <ac:chgData name="Matias Hugo Seminara" userId="8f9eed4d986e149f" providerId="LiveId" clId="{4934F568-3C10-4BB7-99DE-9F114F1512FC}" dt="2024-05-06T23:03:37.344" v="1268" actId="1036"/>
          <ac:spMkLst>
            <pc:docMk/>
            <pc:sldMk cId="936723314" sldId="317"/>
            <ac:spMk id="5" creationId="{310524BF-9BD5-3D75-444B-C8B51D168AE4}"/>
          </ac:spMkLst>
        </pc:spChg>
      </pc:sldChg>
      <pc:sldChg chg="addSp delSp modSp add mod">
        <pc:chgData name="Matias Hugo Seminara" userId="8f9eed4d986e149f" providerId="LiveId" clId="{4934F568-3C10-4BB7-99DE-9F114F1512FC}" dt="2024-05-06T23:10:57.451" v="1363" actId="404"/>
        <pc:sldMkLst>
          <pc:docMk/>
          <pc:sldMk cId="2109800161" sldId="318"/>
        </pc:sldMkLst>
        <pc:spChg chg="del">
          <ac:chgData name="Matias Hugo Seminara" userId="8f9eed4d986e149f" providerId="LiveId" clId="{4934F568-3C10-4BB7-99DE-9F114F1512FC}" dt="2024-05-06T23:04:02.336" v="1270" actId="478"/>
          <ac:spMkLst>
            <pc:docMk/>
            <pc:sldMk cId="2109800161" sldId="318"/>
            <ac:spMk id="2" creationId="{754F167E-D0EE-323E-2E0F-D8FAE8C7DC84}"/>
          </ac:spMkLst>
        </pc:spChg>
        <pc:spChg chg="add mod">
          <ac:chgData name="Matias Hugo Seminara" userId="8f9eed4d986e149f" providerId="LiveId" clId="{4934F568-3C10-4BB7-99DE-9F114F1512FC}" dt="2024-05-06T23:09:07.514" v="1338" actId="1076"/>
          <ac:spMkLst>
            <pc:docMk/>
            <pc:sldMk cId="2109800161" sldId="318"/>
            <ac:spMk id="3" creationId="{548AA389-CCED-2678-8E38-0D1DFB4ED45A}"/>
          </ac:spMkLst>
        </pc:spChg>
        <pc:spChg chg="mod">
          <ac:chgData name="Matias Hugo Seminara" userId="8f9eed4d986e149f" providerId="LiveId" clId="{4934F568-3C10-4BB7-99DE-9F114F1512FC}" dt="2024-05-06T23:10:23.997" v="1350" actId="113"/>
          <ac:spMkLst>
            <pc:docMk/>
            <pc:sldMk cId="2109800161" sldId="318"/>
            <ac:spMk id="4" creationId="{4795E0A0-D66D-7004-5CBE-DEA4D18535F2}"/>
          </ac:spMkLst>
        </pc:spChg>
        <pc:spChg chg="del">
          <ac:chgData name="Matias Hugo Seminara" userId="8f9eed4d986e149f" providerId="LiveId" clId="{4934F568-3C10-4BB7-99DE-9F114F1512FC}" dt="2024-05-06T23:04:37.320" v="1276" actId="478"/>
          <ac:spMkLst>
            <pc:docMk/>
            <pc:sldMk cId="2109800161" sldId="318"/>
            <ac:spMk id="5" creationId="{310524BF-9BD5-3D75-444B-C8B51D168AE4}"/>
          </ac:spMkLst>
        </pc:spChg>
        <pc:spChg chg="mod">
          <ac:chgData name="Matias Hugo Seminara" userId="8f9eed4d986e149f" providerId="LiveId" clId="{4934F568-3C10-4BB7-99DE-9F114F1512FC}" dt="2024-05-06T23:10:57.451" v="1363" actId="404"/>
          <ac:spMkLst>
            <pc:docMk/>
            <pc:sldMk cId="2109800161" sldId="318"/>
            <ac:spMk id="178" creationId="{00000000-0000-0000-0000-000000000000}"/>
          </ac:spMkLst>
        </pc:spChg>
      </pc:sldChg>
      <pc:sldChg chg="addSp delSp modSp add mod">
        <pc:chgData name="Matias Hugo Seminara" userId="8f9eed4d986e149f" providerId="LiveId" clId="{4934F568-3C10-4BB7-99DE-9F114F1512FC}" dt="2024-05-06T23:17:52.968" v="1571" actId="1035"/>
        <pc:sldMkLst>
          <pc:docMk/>
          <pc:sldMk cId="3058160292" sldId="319"/>
        </pc:sldMkLst>
        <pc:spChg chg="mod">
          <ac:chgData name="Matias Hugo Seminara" userId="8f9eed4d986e149f" providerId="LiveId" clId="{4934F568-3C10-4BB7-99DE-9F114F1512FC}" dt="2024-05-06T23:15:20.688" v="1540" actId="1035"/>
          <ac:spMkLst>
            <pc:docMk/>
            <pc:sldMk cId="3058160292" sldId="319"/>
            <ac:spMk id="3" creationId="{548AA389-CCED-2678-8E38-0D1DFB4ED45A}"/>
          </ac:spMkLst>
        </pc:spChg>
        <pc:spChg chg="del">
          <ac:chgData name="Matias Hugo Seminara" userId="8f9eed4d986e149f" providerId="LiveId" clId="{4934F568-3C10-4BB7-99DE-9F114F1512FC}" dt="2024-05-06T23:11:25.072" v="1368" actId="478"/>
          <ac:spMkLst>
            <pc:docMk/>
            <pc:sldMk cId="3058160292" sldId="319"/>
            <ac:spMk id="4" creationId="{4795E0A0-D66D-7004-5CBE-DEA4D18535F2}"/>
          </ac:spMkLst>
        </pc:spChg>
        <pc:spChg chg="add del mod">
          <ac:chgData name="Matias Hugo Seminara" userId="8f9eed4d986e149f" providerId="LiveId" clId="{4934F568-3C10-4BB7-99DE-9F114F1512FC}" dt="2024-05-06T23:11:22.809" v="1367" actId="478"/>
          <ac:spMkLst>
            <pc:docMk/>
            <pc:sldMk cId="3058160292" sldId="319"/>
            <ac:spMk id="5" creationId="{C982D027-0634-8B38-3D89-8D46F94BB82D}"/>
          </ac:spMkLst>
        </pc:spChg>
        <pc:spChg chg="add mod">
          <ac:chgData name="Matias Hugo Seminara" userId="8f9eed4d986e149f" providerId="LiveId" clId="{4934F568-3C10-4BB7-99DE-9F114F1512FC}" dt="2024-05-06T23:17:52.968" v="1571" actId="1035"/>
          <ac:spMkLst>
            <pc:docMk/>
            <pc:sldMk cId="3058160292" sldId="319"/>
            <ac:spMk id="6" creationId="{0CC62D8A-872D-6319-E642-C94924260307}"/>
          </ac:spMkLst>
        </pc:spChg>
        <pc:spChg chg="add mod">
          <ac:chgData name="Matias Hugo Seminara" userId="8f9eed4d986e149f" providerId="LiveId" clId="{4934F568-3C10-4BB7-99DE-9F114F1512FC}" dt="2024-05-06T23:15:44.085" v="1543" actId="20577"/>
          <ac:spMkLst>
            <pc:docMk/>
            <pc:sldMk cId="3058160292" sldId="319"/>
            <ac:spMk id="7" creationId="{780EBC51-CA19-CE9E-100D-70E49F63EA17}"/>
          </ac:spMkLst>
        </pc:spChg>
        <pc:spChg chg="add mod">
          <ac:chgData name="Matias Hugo Seminara" userId="8f9eed4d986e149f" providerId="LiveId" clId="{4934F568-3C10-4BB7-99DE-9F114F1512FC}" dt="2024-05-06T23:17:47.238" v="1570" actId="1076"/>
          <ac:spMkLst>
            <pc:docMk/>
            <pc:sldMk cId="3058160292" sldId="319"/>
            <ac:spMk id="8" creationId="{3A71B025-2A65-9CDB-749E-B43A49495BFD}"/>
          </ac:spMkLst>
        </pc:spChg>
        <pc:spChg chg="add mod">
          <ac:chgData name="Matias Hugo Seminara" userId="8f9eed4d986e149f" providerId="LiveId" clId="{4934F568-3C10-4BB7-99DE-9F114F1512FC}" dt="2024-05-06T23:17:39.192" v="1569" actId="20577"/>
          <ac:spMkLst>
            <pc:docMk/>
            <pc:sldMk cId="3058160292" sldId="319"/>
            <ac:spMk id="9" creationId="{C3153362-2FE3-FD53-1D8E-8A9643062275}"/>
          </ac:spMkLst>
        </pc:spChg>
        <pc:spChg chg="del">
          <ac:chgData name="Matias Hugo Seminara" userId="8f9eed4d986e149f" providerId="LiveId" clId="{4934F568-3C10-4BB7-99DE-9F114F1512FC}" dt="2024-05-06T23:11:17.729" v="1365" actId="478"/>
          <ac:spMkLst>
            <pc:docMk/>
            <pc:sldMk cId="3058160292" sldId="319"/>
            <ac:spMk id="17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4159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050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6439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0846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129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90934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76143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21007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9069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1603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015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3867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0821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10495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6"/>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6"/>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6"/>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91"/>
        <p:cNvGrpSpPr/>
        <p:nvPr/>
      </p:nvGrpSpPr>
      <p:grpSpPr>
        <a:xfrm>
          <a:off x="0" y="0"/>
          <a:ext cx="0" cy="0"/>
          <a:chOff x="0" y="0"/>
          <a:chExt cx="0" cy="0"/>
        </a:xfrm>
      </p:grpSpPr>
      <p:sp>
        <p:nvSpPr>
          <p:cNvPr id="92" name="Google Shape;92;p4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4" name="Google Shape;94;p4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5" name="Google Shape;95;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
        <p:nvSpPr>
          <p:cNvPr id="96" name="Google Shape;96;p4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7" name="Google Shape;97;p4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8" name="Google Shape;98;p4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9" name="Google Shape;99;p4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100"/>
        <p:cNvGrpSpPr/>
        <p:nvPr/>
      </p:nvGrpSpPr>
      <p:grpSpPr>
        <a:xfrm>
          <a:off x="0" y="0"/>
          <a:ext cx="0" cy="0"/>
          <a:chOff x="0" y="0"/>
          <a:chExt cx="0" cy="0"/>
        </a:xfrm>
      </p:grpSpPr>
      <p:sp>
        <p:nvSpPr>
          <p:cNvPr id="101" name="Google Shape;101;p4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103" name="Google Shape;103;p4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104" name="Google Shape;104;p4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105" name="Google Shape;105;p4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106" name="Google Shape;106;p4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107" name="Google Shape;107;p4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8" name="Google Shape;108;p4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9" name="Google Shape;109;p4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0" name="Google Shape;110;p4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4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4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48"/>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8"/>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48"/>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48"/>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4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4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48"/>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4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49"/>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49"/>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9"/>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9"/>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9"/>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49"/>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49"/>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4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4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49"/>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49"/>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49"/>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4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7"/>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7"/>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7"/>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7"/>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7"/>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8"/>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8"/>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8"/>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8"/>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8"/>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8"/>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8"/>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8"/>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39"/>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9"/>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39"/>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39"/>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39"/>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39"/>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4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40"/>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4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65"/>
        <p:cNvGrpSpPr/>
        <p:nvPr/>
      </p:nvGrpSpPr>
      <p:grpSpPr>
        <a:xfrm>
          <a:off x="0" y="0"/>
          <a:ext cx="0" cy="0"/>
          <a:chOff x="0" y="0"/>
          <a:chExt cx="0" cy="0"/>
        </a:xfrm>
      </p:grpSpPr>
      <p:sp>
        <p:nvSpPr>
          <p:cNvPr id="66" name="Google Shape;66;p4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Google Shape;67;p42"/>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8" name="Google Shape;68;p42"/>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9" name="Google Shape;69;p42"/>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0" name="Google Shape;70;p4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3"/>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4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75" name="Google Shape;75;p4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76" name="Google Shape;76;p4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7" name="Google Shape;77;p43"/>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8" name="Google Shape;78;p4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9"/>
        <p:cNvGrpSpPr/>
        <p:nvPr/>
      </p:nvGrpSpPr>
      <p:grpSpPr>
        <a:xfrm>
          <a:off x="0" y="0"/>
          <a:ext cx="0" cy="0"/>
          <a:chOff x="0" y="0"/>
          <a:chExt cx="0" cy="0"/>
        </a:xfrm>
      </p:grpSpPr>
      <p:sp>
        <p:nvSpPr>
          <p:cNvPr id="80" name="Google Shape;80;p44"/>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1" name="Google Shape;81;p4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2" name="Google Shape;82;p4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83" name="Google Shape;83;p4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45"/>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5"/>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7" name="Google Shape;87;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88" name="Google Shape;88;p4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9" name="Google Shape;89;p45"/>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90" name="Google Shape;90;p45"/>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frm0CHyeSbE"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lnSpcReduction="10000"/>
          </a:bodyPr>
          <a:lstStyle/>
          <a:p>
            <a:pPr marL="0" lvl="0" indent="0" algn="ctr" rtl="0">
              <a:spcBef>
                <a:spcPts val="0"/>
              </a:spcBef>
              <a:spcAft>
                <a:spcPts val="0"/>
              </a:spcAft>
              <a:buClr>
                <a:schemeClr val="dk1"/>
              </a:buClr>
              <a:buSzPct val="100000"/>
              <a:buFont typeface="Arial"/>
              <a:buNone/>
            </a:pPr>
            <a:r>
              <a:rPr lang="es" sz="3700" b="1" dirty="0">
                <a:solidFill>
                  <a:schemeClr val="dk1"/>
                </a:solidFill>
                <a:latin typeface="Montserrat"/>
                <a:ea typeface="Montserrat"/>
                <a:cs typeface="Montserrat"/>
                <a:sym typeface="Montserrat"/>
              </a:rPr>
              <a:t>FULL STACK FRONTEND</a:t>
            </a:r>
            <a:endParaRPr sz="3700" b="1" i="0" u="none" strike="noStrike" cap="none" dirty="0">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dirty="0">
                <a:solidFill>
                  <a:srgbClr val="000000"/>
                </a:solidFill>
                <a:latin typeface="Montserrat"/>
                <a:ea typeface="Montserrat"/>
                <a:cs typeface="Montserrat"/>
                <a:sym typeface="Montserrat"/>
              </a:rPr>
              <a:t>Clase 20</a:t>
            </a:r>
            <a:endParaRPr sz="3700" b="1" i="0" u="none" strike="noStrike" cap="none" dirty="0">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dirty="0">
                <a:solidFill>
                  <a:srgbClr val="595959"/>
                </a:solidFill>
                <a:latin typeface="Montserrat Medium"/>
                <a:ea typeface="Montserrat Medium"/>
                <a:cs typeface="Montserrat Medium"/>
                <a:sym typeface="Montserrat Medium"/>
              </a:rPr>
              <a:t>Javascript 8</a:t>
            </a:r>
            <a:endParaRPr sz="2500" b="0" i="0" u="none" strike="noStrike" cap="none" dirty="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async / await</a:t>
            </a:r>
          </a:p>
        </p:txBody>
      </p:sp>
      <p:sp>
        <p:nvSpPr>
          <p:cNvPr id="2" name="Google Shape;179;p6">
            <a:extLst>
              <a:ext uri="{FF2B5EF4-FFF2-40B4-BE49-F238E27FC236}">
                <a16:creationId xmlns:a16="http://schemas.microsoft.com/office/drawing/2014/main" id="{8FE090C7-D6F4-A579-C4A1-FAFC450B0535}"/>
              </a:ext>
            </a:extLst>
          </p:cNvPr>
          <p:cNvSpPr txBox="1">
            <a:spLocks/>
          </p:cNvSpPr>
          <p:nvPr/>
        </p:nvSpPr>
        <p:spPr>
          <a:xfrm>
            <a:off x="326908" y="1081501"/>
            <a:ext cx="8485799" cy="3318000"/>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b="1" dirty="0"/>
              <a:t>Consideraciones</a:t>
            </a:r>
          </a:p>
          <a:p>
            <a:pPr marL="0" indent="0">
              <a:spcAft>
                <a:spcPts val="1200"/>
              </a:spcAft>
              <a:buFont typeface="Montserrat"/>
              <a:buNone/>
            </a:pPr>
            <a:r>
              <a:rPr lang="es-MX" sz="1650" dirty="0"/>
              <a:t>A pesar de sus ventajas, </a:t>
            </a:r>
            <a:r>
              <a:rPr lang="es-MX" sz="1650" b="1" dirty="0"/>
              <a:t>async/await </a:t>
            </a:r>
            <a:r>
              <a:rPr lang="es-MX" sz="1650" dirty="0"/>
              <a:t>no reemplaza completamente a las promesas, especialmente en situaciones donde se requiere manejar múltiples promesas concurrentes. En esos casos, funciones como </a:t>
            </a:r>
            <a:r>
              <a:rPr lang="es-MX" sz="1650" b="1" dirty="0"/>
              <a:t>Promise.all() </a:t>
            </a:r>
            <a:r>
              <a:rPr lang="es-MX" sz="1650" dirty="0"/>
              <a:t>siguen siendo de gran utilidad para optimizar el rendimiento al permitir la ejecución paralela.</a:t>
            </a:r>
          </a:p>
          <a:p>
            <a:pPr marL="0" indent="0">
              <a:spcAft>
                <a:spcPts val="1200"/>
              </a:spcAft>
              <a:buFont typeface="Montserrat"/>
              <a:buNone/>
            </a:pPr>
            <a:endParaRPr lang="es-MX" sz="1650" b="1" dirty="0"/>
          </a:p>
          <a:p>
            <a:pPr marL="0" indent="0">
              <a:spcAft>
                <a:spcPts val="1200"/>
              </a:spcAft>
              <a:buFont typeface="Montserrat"/>
              <a:buNone/>
            </a:pPr>
            <a:r>
              <a:rPr lang="es-MX" sz="1650" dirty="0"/>
              <a:t>En conclusión, </a:t>
            </a:r>
            <a:r>
              <a:rPr lang="es-MX" sz="1650" b="1" dirty="0"/>
              <a:t>async/await </a:t>
            </a:r>
            <a:r>
              <a:rPr lang="es-MX" sz="1650" dirty="0"/>
              <a:t>es una herramienta poderosa en JavaScript que, cuando se usa adecuadamente, puede hacer que el manejo de la asincronía no sólo sea más manejable, sino también mucho más elegante y eficiente.</a:t>
            </a:r>
            <a:endParaRPr lang="es-MX" sz="1300" dirty="0"/>
          </a:p>
        </p:txBody>
      </p:sp>
    </p:spTree>
    <p:extLst>
      <p:ext uri="{BB962C8B-B14F-4D97-AF65-F5344CB8AC3E}">
        <p14:creationId xmlns:p14="http://schemas.microsoft.com/office/powerpoint/2010/main" val="346183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5" name="Google Shape;216;p11">
            <a:extLst>
              <a:ext uri="{FF2B5EF4-FFF2-40B4-BE49-F238E27FC236}">
                <a16:creationId xmlns:a16="http://schemas.microsoft.com/office/drawing/2014/main" id="{F6DE9BF0-17A2-AACF-B4BA-955E350793DB}"/>
              </a:ext>
            </a:extLst>
          </p:cNvPr>
          <p:cNvSpPr/>
          <p:nvPr/>
        </p:nvSpPr>
        <p:spPr>
          <a:xfrm>
            <a:off x="311699" y="2140159"/>
            <a:ext cx="6304638" cy="2242430"/>
          </a:xfrm>
          <a:prstGeom prst="rect">
            <a:avLst/>
          </a:prstGeom>
          <a:solidFill>
            <a:srgbClr val="1A1B26"/>
          </a:solidFill>
          <a:ln>
            <a:noFill/>
          </a:ln>
        </p:spPr>
        <p:txBody>
          <a:bodyPr spcFirstLastPara="1" wrap="square" lIns="91425" tIns="45700" rIns="91425" bIns="45700" anchor="t" anchorCtr="0">
            <a:noAutofit/>
          </a:bodyPr>
          <a:lstStyle/>
          <a:p>
            <a:endParaRPr lang="es-MX" sz="1600" b="0" dirty="0">
              <a:solidFill>
                <a:srgbClr val="A9B1D6"/>
              </a:solidFill>
              <a:effectLst/>
              <a:highlight>
                <a:srgbClr val="1A1B26"/>
              </a:highlight>
              <a:latin typeface="Consolas" panose="020B0609020204030204" pitchFamily="49" charset="0"/>
            </a:endParaRPr>
          </a:p>
        </p:txBody>
      </p:sp>
      <p:sp>
        <p:nvSpPr>
          <p:cNvPr id="178" name="Google Shape;178;p6"/>
          <p:cNvSpPr txBox="1">
            <a:spLocks noGrp="1"/>
          </p:cNvSpPr>
          <p:nvPr>
            <p:ph type="title"/>
          </p:nvPr>
        </p:nvSpPr>
        <p:spPr>
          <a:xfrm>
            <a:off x="191606" y="597425"/>
            <a:ext cx="8623294"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dirty="0"/>
              <a:t>Manejo de Errores con Try/Catch</a:t>
            </a:r>
            <a:endParaRPr lang="es-AR" dirty="0"/>
          </a:p>
        </p:txBody>
      </p:sp>
      <p:sp>
        <p:nvSpPr>
          <p:cNvPr id="2" name="Google Shape;179;p6">
            <a:extLst>
              <a:ext uri="{FF2B5EF4-FFF2-40B4-BE49-F238E27FC236}">
                <a16:creationId xmlns:a16="http://schemas.microsoft.com/office/drawing/2014/main" id="{8FE090C7-D6F4-A579-C4A1-FAFC450B0535}"/>
              </a:ext>
            </a:extLst>
          </p:cNvPr>
          <p:cNvSpPr txBox="1">
            <a:spLocks/>
          </p:cNvSpPr>
          <p:nvPr/>
        </p:nvSpPr>
        <p:spPr>
          <a:xfrm>
            <a:off x="209007" y="1114156"/>
            <a:ext cx="8623294" cy="33180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b="1" dirty="0"/>
              <a:t>En síncrono: </a:t>
            </a:r>
            <a:r>
              <a:rPr lang="es-MX" sz="1650" dirty="0"/>
              <a:t>try/catch permite capturar errores en bloques de código específicos para evitar que los errores no controlados rompan el flujo de ejecución.</a:t>
            </a:r>
          </a:p>
          <a:p>
            <a:pPr marL="114300" indent="0">
              <a:buNone/>
            </a:pPr>
            <a:r>
              <a:rPr lang="es-MX" sz="1600" b="0" dirty="0">
                <a:solidFill>
                  <a:srgbClr val="BB9AF7"/>
                </a:solidFill>
                <a:effectLst/>
                <a:highlight>
                  <a:srgbClr val="1A1B26"/>
                </a:highlight>
                <a:latin typeface="Consolas" panose="020B0609020204030204" pitchFamily="49" charset="0"/>
              </a:rPr>
              <a:t>try</a:t>
            </a:r>
            <a:r>
              <a:rPr lang="es-MX" sz="1600" b="0" dirty="0">
                <a:solidFill>
                  <a:srgbClr val="A9B1D6"/>
                </a:solidFill>
                <a:effectLst/>
                <a:highlight>
                  <a:srgbClr val="1A1B26"/>
                </a:highlight>
                <a:latin typeface="Consolas" panose="020B0609020204030204" pitchFamily="49" charset="0"/>
              </a:rPr>
              <a:t> </a:t>
            </a:r>
            <a:r>
              <a:rPr lang="es-MX" sz="1600" b="0" dirty="0">
                <a:solidFill>
                  <a:srgbClr val="9ABDF5"/>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pPr marL="114300" indent="0">
              <a:buNone/>
            </a:pPr>
            <a:r>
              <a:rPr lang="es-MX" sz="1600" b="0" dirty="0">
                <a:solidFill>
                  <a:srgbClr val="A9B1D6"/>
                </a:solidFill>
                <a:effectLst/>
                <a:highlight>
                  <a:srgbClr val="1A1B26"/>
                </a:highlight>
                <a:latin typeface="Consolas" panose="020B0609020204030204" pitchFamily="49" charset="0"/>
              </a:rPr>
              <a:t>    </a:t>
            </a:r>
            <a:r>
              <a:rPr lang="es-MX" sz="1600" b="0" dirty="0">
                <a:solidFill>
                  <a:srgbClr val="BB9AF7"/>
                </a:solidFill>
                <a:effectLst/>
                <a:highlight>
                  <a:srgbClr val="1A1B26"/>
                </a:highlight>
                <a:latin typeface="Consolas" panose="020B0609020204030204" pitchFamily="49" charset="0"/>
              </a:rPr>
              <a:t>let</a:t>
            </a:r>
            <a:r>
              <a:rPr lang="es-MX" sz="1600" b="0" dirty="0">
                <a:solidFill>
                  <a:srgbClr val="A9B1D6"/>
                </a:solidFill>
                <a:effectLst/>
                <a:highlight>
                  <a:srgbClr val="1A1B26"/>
                </a:highlight>
                <a:latin typeface="Consolas" panose="020B0609020204030204" pitchFamily="49" charset="0"/>
              </a:rPr>
              <a:t> </a:t>
            </a:r>
            <a:r>
              <a:rPr lang="es-MX" sz="1600" b="0" dirty="0">
                <a:solidFill>
                  <a:srgbClr val="C0CAF5"/>
                </a:solidFill>
                <a:effectLst/>
                <a:highlight>
                  <a:srgbClr val="1A1B26"/>
                </a:highlight>
                <a:latin typeface="Consolas" panose="020B0609020204030204" pitchFamily="49" charset="0"/>
              </a:rPr>
              <a:t>resultado</a:t>
            </a:r>
            <a:r>
              <a:rPr lang="es-MX" sz="1600" b="0" dirty="0">
                <a:solidFill>
                  <a:srgbClr val="A9B1D6"/>
                </a:solidFill>
                <a:effectLst/>
                <a:highlight>
                  <a:srgbClr val="1A1B26"/>
                </a:highlight>
                <a:latin typeface="Consolas" panose="020B0609020204030204" pitchFamily="49" charset="0"/>
              </a:rPr>
              <a:t> </a:t>
            </a:r>
            <a:r>
              <a:rPr lang="es-MX" sz="1600" b="0" dirty="0">
                <a:solidFill>
                  <a:srgbClr val="89DDFF"/>
                </a:solidFill>
                <a:effectLst/>
                <a:highlight>
                  <a:srgbClr val="1A1B26"/>
                </a:highlight>
                <a:latin typeface="Consolas" panose="020B0609020204030204" pitchFamily="49" charset="0"/>
              </a:rPr>
              <a:t>=</a:t>
            </a:r>
            <a:r>
              <a:rPr lang="es-MX" sz="1600" b="0" dirty="0">
                <a:solidFill>
                  <a:srgbClr val="7AA2F7"/>
                </a:solidFill>
                <a:effectLst/>
                <a:highlight>
                  <a:srgbClr val="1A1B26"/>
                </a:highlight>
                <a:latin typeface="Consolas" panose="020B0609020204030204" pitchFamily="49" charset="0"/>
              </a:rPr>
              <a:t> operacionRiesgosa</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pPr marL="114300" indent="0">
              <a:buNone/>
            </a:pPr>
            <a:r>
              <a:rPr lang="es-MX" sz="1600" b="0" dirty="0">
                <a:solidFill>
                  <a:srgbClr val="A9B1D6"/>
                </a:solidFill>
                <a:effectLst/>
                <a:highlight>
                  <a:srgbClr val="1A1B26"/>
                </a:highlight>
                <a:latin typeface="Consolas" panose="020B0609020204030204" pitchFamily="49" charset="0"/>
              </a:rPr>
              <a:t>    </a:t>
            </a:r>
            <a:r>
              <a:rPr lang="es-MX" sz="1600" b="0" dirty="0">
                <a:solidFill>
                  <a:srgbClr val="0DB9D7"/>
                </a:solidFill>
                <a:effectLst/>
                <a:highlight>
                  <a:srgbClr val="1A1B26"/>
                </a:highlight>
                <a:latin typeface="Consolas" panose="020B0609020204030204" pitchFamily="49" charset="0"/>
              </a:rPr>
              <a:t>console</a:t>
            </a:r>
            <a:r>
              <a:rPr lang="es-MX" sz="1600" b="0" dirty="0">
                <a:solidFill>
                  <a:srgbClr val="89DDFF"/>
                </a:solidFill>
                <a:effectLst/>
                <a:highlight>
                  <a:srgbClr val="1A1B26"/>
                </a:highlight>
                <a:latin typeface="Consolas" panose="020B0609020204030204" pitchFamily="49" charset="0"/>
              </a:rPr>
              <a:t>.</a:t>
            </a:r>
            <a:r>
              <a:rPr lang="es-MX" sz="1600" b="0" dirty="0">
                <a:solidFill>
                  <a:srgbClr val="0DB9D7"/>
                </a:solidFill>
                <a:effectLst/>
                <a:highlight>
                  <a:srgbClr val="1A1B26"/>
                </a:highlight>
                <a:latin typeface="Consolas" panose="020B0609020204030204" pitchFamily="49" charset="0"/>
              </a:rPr>
              <a:t>log</a:t>
            </a:r>
            <a:r>
              <a:rPr lang="es-MX" sz="1600" b="0" dirty="0">
                <a:solidFill>
                  <a:srgbClr val="9ABDF5"/>
                </a:solidFill>
                <a:effectLst/>
                <a:highlight>
                  <a:srgbClr val="1A1B26"/>
                </a:highlight>
                <a:latin typeface="Consolas" panose="020B0609020204030204" pitchFamily="49" charset="0"/>
              </a:rPr>
              <a:t>(</a:t>
            </a:r>
            <a:r>
              <a:rPr lang="es-MX" sz="1600" b="0" dirty="0">
                <a:solidFill>
                  <a:srgbClr val="C0CAF5"/>
                </a:solidFill>
                <a:effectLst/>
                <a:highlight>
                  <a:srgbClr val="1A1B26"/>
                </a:highlight>
                <a:latin typeface="Consolas" panose="020B0609020204030204" pitchFamily="49" charset="0"/>
              </a:rPr>
              <a:t>resultado</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pPr marL="114300" indent="0">
              <a:buNone/>
            </a:pPr>
            <a:r>
              <a:rPr lang="es-MX" sz="1600" b="0" dirty="0">
                <a:solidFill>
                  <a:srgbClr val="9ABDF5"/>
                </a:solidFill>
                <a:effectLst/>
                <a:highlight>
                  <a:srgbClr val="1A1B26"/>
                </a:highlight>
                <a:latin typeface="Consolas" panose="020B0609020204030204" pitchFamily="49" charset="0"/>
              </a:rPr>
              <a:t>}</a:t>
            </a:r>
            <a:r>
              <a:rPr lang="es-MX" sz="1600" b="0" dirty="0">
                <a:solidFill>
                  <a:srgbClr val="A9B1D6"/>
                </a:solidFill>
                <a:effectLst/>
                <a:highlight>
                  <a:srgbClr val="1A1B26"/>
                </a:highlight>
                <a:latin typeface="Consolas" panose="020B0609020204030204" pitchFamily="49" charset="0"/>
              </a:rPr>
              <a:t> </a:t>
            </a:r>
            <a:r>
              <a:rPr lang="es-MX" sz="1600" b="0" dirty="0">
                <a:solidFill>
                  <a:srgbClr val="BB9AF7"/>
                </a:solidFill>
                <a:effectLst/>
                <a:highlight>
                  <a:srgbClr val="1A1B26"/>
                </a:highlight>
                <a:latin typeface="Consolas" panose="020B0609020204030204" pitchFamily="49" charset="0"/>
              </a:rPr>
              <a:t>catch</a:t>
            </a:r>
            <a:r>
              <a:rPr lang="es-MX" sz="1600" b="0" dirty="0">
                <a:solidFill>
                  <a:srgbClr val="A9B1D6"/>
                </a:solidFill>
                <a:effectLst/>
                <a:highlight>
                  <a:srgbClr val="1A1B26"/>
                </a:highlight>
                <a:latin typeface="Consolas" panose="020B0609020204030204" pitchFamily="49" charset="0"/>
              </a:rPr>
              <a:t> </a:t>
            </a:r>
            <a:r>
              <a:rPr lang="es-MX" sz="1600" b="0" dirty="0">
                <a:solidFill>
                  <a:srgbClr val="9ABDF5"/>
                </a:solidFill>
                <a:effectLst/>
                <a:highlight>
                  <a:srgbClr val="1A1B26"/>
                </a:highlight>
                <a:latin typeface="Consolas" panose="020B0609020204030204" pitchFamily="49" charset="0"/>
              </a:rPr>
              <a:t>(</a:t>
            </a:r>
            <a:r>
              <a:rPr lang="es-MX" sz="1600" b="0" dirty="0">
                <a:solidFill>
                  <a:srgbClr val="C0CAF5"/>
                </a:solidFill>
                <a:effectLst/>
                <a:highlight>
                  <a:srgbClr val="1A1B26"/>
                </a:highlight>
                <a:latin typeface="Consolas" panose="020B0609020204030204" pitchFamily="49" charset="0"/>
              </a:rPr>
              <a:t>error</a:t>
            </a:r>
            <a:r>
              <a:rPr lang="es-MX" sz="1600" b="0" dirty="0">
                <a:solidFill>
                  <a:srgbClr val="9ABDF5"/>
                </a:solidFill>
                <a:effectLst/>
                <a:highlight>
                  <a:srgbClr val="1A1B26"/>
                </a:highlight>
                <a:latin typeface="Consolas" panose="020B0609020204030204" pitchFamily="49" charset="0"/>
              </a:rPr>
              <a:t>)</a:t>
            </a:r>
            <a:r>
              <a:rPr lang="es-MX" sz="1600" b="0" dirty="0">
                <a:solidFill>
                  <a:srgbClr val="A9B1D6"/>
                </a:solidFill>
                <a:effectLst/>
                <a:highlight>
                  <a:srgbClr val="1A1B26"/>
                </a:highlight>
                <a:latin typeface="Consolas" panose="020B0609020204030204" pitchFamily="49" charset="0"/>
              </a:rPr>
              <a:t> </a:t>
            </a:r>
            <a:r>
              <a:rPr lang="es-MX" sz="1600" b="0" dirty="0">
                <a:solidFill>
                  <a:srgbClr val="9ABDF5"/>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pPr marL="114300" indent="0">
              <a:buNone/>
            </a:pPr>
            <a:r>
              <a:rPr lang="es-MX" sz="1600" b="0" dirty="0">
                <a:solidFill>
                  <a:srgbClr val="A9B1D6"/>
                </a:solidFill>
                <a:effectLst/>
                <a:highlight>
                  <a:srgbClr val="1A1B26"/>
                </a:highlight>
                <a:latin typeface="Consolas" panose="020B0609020204030204" pitchFamily="49" charset="0"/>
              </a:rPr>
              <a:t>    </a:t>
            </a:r>
            <a:r>
              <a:rPr lang="es-MX" sz="1600" b="0" dirty="0">
                <a:solidFill>
                  <a:srgbClr val="0DB9D7"/>
                </a:solidFill>
                <a:effectLst/>
                <a:highlight>
                  <a:srgbClr val="1A1B26"/>
                </a:highlight>
                <a:latin typeface="Consolas" panose="020B0609020204030204" pitchFamily="49" charset="0"/>
              </a:rPr>
              <a:t>console</a:t>
            </a:r>
            <a:r>
              <a:rPr lang="es-MX" sz="1600" b="0" dirty="0">
                <a:solidFill>
                  <a:srgbClr val="89DDFF"/>
                </a:solidFill>
                <a:effectLst/>
                <a:highlight>
                  <a:srgbClr val="1A1B26"/>
                </a:highlight>
                <a:latin typeface="Consolas" panose="020B0609020204030204" pitchFamily="49" charset="0"/>
              </a:rPr>
              <a:t>.</a:t>
            </a:r>
            <a:r>
              <a:rPr lang="es-MX" sz="1600" b="0" dirty="0">
                <a:solidFill>
                  <a:srgbClr val="0DB9D7"/>
                </a:solidFill>
                <a:effectLst/>
                <a:highlight>
                  <a:srgbClr val="1A1B26"/>
                </a:highlight>
                <a:latin typeface="Consolas" panose="020B0609020204030204" pitchFamily="49" charset="0"/>
              </a:rPr>
              <a:t>error</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r>
              <a:rPr lang="es-MX" sz="1600" b="0" dirty="0">
                <a:solidFill>
                  <a:srgbClr val="9ECE6A"/>
                </a:solidFill>
                <a:effectLst/>
                <a:highlight>
                  <a:srgbClr val="1A1B26"/>
                </a:highlight>
                <a:latin typeface="Consolas" panose="020B0609020204030204" pitchFamily="49" charset="0"/>
              </a:rPr>
              <a:t>Se capturó un error:</a:t>
            </a:r>
            <a:r>
              <a:rPr lang="es-MX" sz="1600" b="0" dirty="0">
                <a:solidFill>
                  <a:srgbClr val="89DDFF"/>
                </a:solidFill>
                <a:effectLst/>
                <a:highlight>
                  <a:srgbClr val="1A1B26"/>
                </a:highlight>
                <a:latin typeface="Consolas" panose="020B0609020204030204" pitchFamily="49" charset="0"/>
              </a:rPr>
              <a:t>"</a:t>
            </a:r>
            <a:r>
              <a:rPr lang="es-MX" sz="1600" b="0" dirty="0">
                <a:solidFill>
                  <a:srgbClr val="A9B1D6"/>
                </a:solidFill>
                <a:effectLst/>
                <a:highlight>
                  <a:srgbClr val="1A1B26"/>
                </a:highlight>
                <a:latin typeface="Consolas" panose="020B0609020204030204" pitchFamily="49" charset="0"/>
              </a:rPr>
              <a:t>, </a:t>
            </a:r>
            <a:r>
              <a:rPr lang="es-MX" sz="1600" b="0" dirty="0">
                <a:solidFill>
                  <a:srgbClr val="C0CAF5"/>
                </a:solidFill>
                <a:effectLst/>
                <a:highlight>
                  <a:srgbClr val="1A1B26"/>
                </a:highlight>
                <a:latin typeface="Consolas" panose="020B0609020204030204" pitchFamily="49" charset="0"/>
              </a:rPr>
              <a:t>error</a:t>
            </a:r>
            <a:r>
              <a:rPr lang="es-MX" sz="1600" b="0" dirty="0">
                <a:solidFill>
                  <a:srgbClr val="9ABDF5"/>
                </a:solidFill>
                <a:effectLst/>
                <a:highlight>
                  <a:srgbClr val="1A1B26"/>
                </a:highlight>
                <a:latin typeface="Consolas" panose="020B0609020204030204" pitchFamily="49" charset="0"/>
              </a:rPr>
              <a:t>)</a:t>
            </a:r>
            <a:r>
              <a:rPr lang="es-MX" sz="1600" b="0" dirty="0">
                <a:solidFill>
                  <a:srgbClr val="89DDFF"/>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pPr marL="114300" indent="0">
              <a:buNone/>
            </a:pPr>
            <a:r>
              <a:rPr lang="es-MX" sz="1600" b="0" dirty="0">
                <a:solidFill>
                  <a:srgbClr val="9ABDF5"/>
                </a:solidFill>
                <a:effectLst/>
                <a:highlight>
                  <a:srgbClr val="1A1B26"/>
                </a:highlight>
                <a:latin typeface="Consolas" panose="020B0609020204030204" pitchFamily="49" charset="0"/>
              </a:rPr>
              <a:t>}</a:t>
            </a:r>
            <a:endParaRPr lang="es-MX" sz="1600" b="0" dirty="0">
              <a:solidFill>
                <a:srgbClr val="A9B1D6"/>
              </a:solidFill>
              <a:effectLst/>
              <a:highlight>
                <a:srgbClr val="1A1B26"/>
              </a:highlight>
              <a:latin typeface="Consolas" panose="020B0609020204030204" pitchFamily="49" charset="0"/>
            </a:endParaRPr>
          </a:p>
          <a:p>
            <a:pPr marL="0" indent="0">
              <a:spcAft>
                <a:spcPts val="1200"/>
              </a:spcAft>
              <a:buFont typeface="Montserrat"/>
              <a:buNone/>
            </a:pPr>
            <a:endParaRPr lang="es-MX" sz="1650" b="1" dirty="0"/>
          </a:p>
        </p:txBody>
      </p:sp>
    </p:spTree>
    <p:extLst>
      <p:ext uri="{BB962C8B-B14F-4D97-AF65-F5344CB8AC3E}">
        <p14:creationId xmlns:p14="http://schemas.microsoft.com/office/powerpoint/2010/main" val="315523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5" name="Google Shape;216;p11">
            <a:extLst>
              <a:ext uri="{FF2B5EF4-FFF2-40B4-BE49-F238E27FC236}">
                <a16:creationId xmlns:a16="http://schemas.microsoft.com/office/drawing/2014/main" id="{F6DE9BF0-17A2-AACF-B4BA-955E350793DB}"/>
              </a:ext>
            </a:extLst>
          </p:cNvPr>
          <p:cNvSpPr/>
          <p:nvPr/>
        </p:nvSpPr>
        <p:spPr>
          <a:xfrm>
            <a:off x="311699" y="1881251"/>
            <a:ext cx="6898998" cy="2762795"/>
          </a:xfrm>
          <a:prstGeom prst="rect">
            <a:avLst/>
          </a:prstGeom>
          <a:solidFill>
            <a:srgbClr val="1A1B26"/>
          </a:solidFill>
          <a:ln>
            <a:noFill/>
          </a:ln>
        </p:spPr>
        <p:txBody>
          <a:bodyPr spcFirstLastPara="1" wrap="square" lIns="91425" tIns="45700" rIns="91425" bIns="45700" anchor="t" anchorCtr="0">
            <a:noAutofit/>
          </a:bodyPr>
          <a:lstStyle/>
          <a:p>
            <a:pPr marL="114300" indent="0">
              <a:buNone/>
            </a:pPr>
            <a:r>
              <a:rPr lang="es-AR" b="0" dirty="0">
                <a:solidFill>
                  <a:srgbClr val="BB9AF7"/>
                </a:solidFill>
                <a:effectLst/>
                <a:highlight>
                  <a:srgbClr val="1A1B26"/>
                </a:highlight>
                <a:latin typeface="Consolas" panose="020B0609020204030204" pitchFamily="49" charset="0"/>
              </a:rPr>
              <a:t>async</a:t>
            </a: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function</a:t>
            </a:r>
            <a:r>
              <a:rPr lang="es-AR" b="0" dirty="0">
                <a:solidFill>
                  <a:srgbClr val="A9B1D6"/>
                </a:solidFill>
                <a:effectLst/>
                <a:highlight>
                  <a:srgbClr val="1A1B26"/>
                </a:highlight>
                <a:latin typeface="Consolas" panose="020B0609020204030204" pitchFamily="49" charset="0"/>
              </a:rPr>
              <a:t> </a:t>
            </a:r>
            <a:r>
              <a:rPr lang="es-AR" b="0" dirty="0">
                <a:solidFill>
                  <a:srgbClr val="7AA2F7"/>
                </a:solidFill>
                <a:effectLst/>
                <a:highlight>
                  <a:srgbClr val="1A1B26"/>
                </a:highlight>
                <a:latin typeface="Consolas" panose="020B0609020204030204" pitchFamily="49" charset="0"/>
              </a:rPr>
              <a:t>processData</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try</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let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data</a:t>
            </a:r>
            <a:r>
              <a:rPr lang="es-AR" b="0" dirty="0">
                <a:solidFill>
                  <a:srgbClr val="A9B1D6"/>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i="1" dirty="0">
                <a:solidFill>
                  <a:srgbClr val="BB9AF7"/>
                </a:solidFill>
                <a:effectLst/>
                <a:highlight>
                  <a:srgbClr val="1A1B26"/>
                </a:highlight>
                <a:latin typeface="Consolas" panose="020B0609020204030204" pitchFamily="49" charset="0"/>
              </a:rPr>
              <a:t>await</a:t>
            </a:r>
            <a:r>
              <a:rPr lang="es-AR" b="0" dirty="0">
                <a:solidFill>
                  <a:srgbClr val="7AA2F7"/>
                </a:solidFill>
                <a:effectLst/>
                <a:highlight>
                  <a:srgbClr val="1A1B26"/>
                </a:highlight>
                <a:latin typeface="Consolas" panose="020B0609020204030204" pitchFamily="49" charset="0"/>
              </a:rPr>
              <a:t> fetch</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9ECE6A"/>
                </a:solidFill>
                <a:effectLst/>
                <a:highlight>
                  <a:srgbClr val="1A1B26"/>
                </a:highlight>
                <a:latin typeface="Consolas" panose="020B0609020204030204" pitchFamily="49" charset="0"/>
              </a:rPr>
              <a:t>https://api.example.com/data</a:t>
            </a:r>
            <a:r>
              <a:rPr lang="es-AR" b="0" dirty="0">
                <a:solidFill>
                  <a:srgbClr val="89DDFF"/>
                </a:solidFill>
                <a:effectLst/>
                <a:highlight>
                  <a:srgbClr val="1A1B26"/>
                </a:highlight>
                <a:latin typeface="Consolas" panose="020B0609020204030204" pitchFamily="49" charset="0"/>
              </a:rPr>
              <a:t>'</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7AA2F7"/>
                </a:solidFill>
                <a:effectLst/>
                <a:highlight>
                  <a:srgbClr val="1A1B26"/>
                </a:highlight>
                <a:latin typeface="Consolas" panose="020B0609020204030204" pitchFamily="49" charset="0"/>
              </a:rPr>
              <a:t>then</a:t>
            </a:r>
            <a:r>
              <a:rPr lang="es-AR" b="0" dirty="0">
                <a:solidFill>
                  <a:srgbClr val="A9B1D6"/>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res</a:t>
            </a: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=&gt;</a:t>
            </a:r>
            <a:r>
              <a:rPr lang="es-AR" b="0" dirty="0">
                <a:solidFill>
                  <a:srgbClr val="C0CAF5"/>
                </a:solidFill>
                <a:effectLst/>
                <a:highlight>
                  <a:srgbClr val="1A1B26"/>
                </a:highlight>
                <a:latin typeface="Consolas" panose="020B0609020204030204" pitchFamily="49" charset="0"/>
              </a:rPr>
              <a:t> res</a:t>
            </a:r>
            <a:r>
              <a:rPr lang="es-AR" b="0" dirty="0">
                <a:solidFill>
                  <a:srgbClr val="89DDFF"/>
                </a:solidFill>
                <a:effectLst/>
                <a:highlight>
                  <a:srgbClr val="1A1B26"/>
                </a:highlight>
                <a:latin typeface="Consolas" panose="020B0609020204030204" pitchFamily="49" charset="0"/>
              </a:rPr>
              <a:t>.</a:t>
            </a:r>
            <a:r>
              <a:rPr lang="es-AR" b="0" dirty="0">
                <a:solidFill>
                  <a:srgbClr val="7AA2F7"/>
                </a:solidFill>
                <a:effectLst/>
                <a:highlight>
                  <a:srgbClr val="1A1B26"/>
                </a:highlight>
                <a:latin typeface="Consolas" panose="020B0609020204030204" pitchFamily="49" charset="0"/>
              </a:rPr>
              <a:t>json</a:t>
            </a:r>
            <a:r>
              <a:rPr lang="es-AR" b="0" dirty="0">
                <a:solidFill>
                  <a:srgbClr val="A9B1D6"/>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0DB9D7"/>
                </a:solidFill>
                <a:effectLst/>
                <a:highlight>
                  <a:srgbClr val="1A1B26"/>
                </a:highlight>
                <a:latin typeface="Consolas" panose="020B0609020204030204" pitchFamily="49" charset="0"/>
              </a:rPr>
              <a:t>console</a:t>
            </a:r>
            <a:r>
              <a:rPr lang="es-AR" b="0" dirty="0">
                <a:solidFill>
                  <a:srgbClr val="89DDFF"/>
                </a:solidFill>
                <a:effectLst/>
                <a:highlight>
                  <a:srgbClr val="1A1B26"/>
                </a:highlight>
                <a:latin typeface="Consolas" panose="020B0609020204030204" pitchFamily="49" charset="0"/>
              </a:rPr>
              <a:t>.</a:t>
            </a:r>
            <a:r>
              <a:rPr lang="es-AR" b="0" dirty="0">
                <a:solidFill>
                  <a:srgbClr val="0DB9D7"/>
                </a:solidFill>
                <a:effectLst/>
                <a:highlight>
                  <a:srgbClr val="1A1B26"/>
                </a:highlight>
                <a:latin typeface="Consolas" panose="020B0609020204030204" pitchFamily="49" charset="0"/>
              </a:rPr>
              <a:t>log</a:t>
            </a:r>
            <a:r>
              <a:rPr lang="es-AR" b="0" dirty="0">
                <a:solidFill>
                  <a:srgbClr val="9ABDF5"/>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data</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catch</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error</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0DB9D7"/>
                </a:solidFill>
                <a:effectLst/>
                <a:highlight>
                  <a:srgbClr val="1A1B26"/>
                </a:highlight>
                <a:latin typeface="Consolas" panose="020B0609020204030204" pitchFamily="49" charset="0"/>
              </a:rPr>
              <a:t>console</a:t>
            </a:r>
            <a:r>
              <a:rPr lang="es-AR" b="0" dirty="0">
                <a:solidFill>
                  <a:srgbClr val="89DDFF"/>
                </a:solidFill>
                <a:effectLst/>
                <a:highlight>
                  <a:srgbClr val="1A1B26"/>
                </a:highlight>
                <a:latin typeface="Consolas" panose="020B0609020204030204" pitchFamily="49" charset="0"/>
              </a:rPr>
              <a:t>.</a:t>
            </a:r>
            <a:r>
              <a:rPr lang="es-AR" b="0" dirty="0">
                <a:solidFill>
                  <a:srgbClr val="0DB9D7"/>
                </a:solidFill>
                <a:effectLst/>
                <a:highlight>
                  <a:srgbClr val="1A1B26"/>
                </a:highlight>
                <a:latin typeface="Consolas" panose="020B0609020204030204" pitchFamily="49" charset="0"/>
              </a:rPr>
              <a:t>error</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9ECE6A"/>
                </a:solidFill>
                <a:effectLst/>
                <a:highlight>
                  <a:srgbClr val="1A1B26"/>
                </a:highlight>
                <a:latin typeface="Consolas" panose="020B0609020204030204" pitchFamily="49" charset="0"/>
              </a:rPr>
              <a:t>Error procesando los datos:</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error</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br>
              <a:rPr lang="es-AR" b="0" dirty="0">
                <a:solidFill>
                  <a:srgbClr val="A9B1D6"/>
                </a:solidFill>
                <a:effectLst/>
                <a:highlight>
                  <a:srgbClr val="1A1B26"/>
                </a:highlight>
                <a:latin typeface="Consolas" panose="020B0609020204030204" pitchFamily="49" charset="0"/>
              </a:rPr>
            </a:br>
            <a:r>
              <a:rPr lang="es-AR" b="0" dirty="0">
                <a:solidFill>
                  <a:srgbClr val="7AA2F7"/>
                </a:solidFill>
                <a:effectLst/>
                <a:highlight>
                  <a:srgbClr val="1A1B26"/>
                </a:highlight>
                <a:latin typeface="Consolas" panose="020B0609020204030204" pitchFamily="49" charset="0"/>
              </a:rPr>
              <a:t>processData</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p:txBody>
      </p:sp>
      <p:sp>
        <p:nvSpPr>
          <p:cNvPr id="178" name="Google Shape;178;p6"/>
          <p:cNvSpPr txBox="1">
            <a:spLocks noGrp="1"/>
          </p:cNvSpPr>
          <p:nvPr>
            <p:ph type="title"/>
          </p:nvPr>
        </p:nvSpPr>
        <p:spPr>
          <a:xfrm>
            <a:off x="191606" y="597425"/>
            <a:ext cx="8623294"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dirty="0"/>
              <a:t>Manejo de Errores con Try/Catch</a:t>
            </a:r>
            <a:endParaRPr lang="es-AR" dirty="0"/>
          </a:p>
        </p:txBody>
      </p:sp>
      <p:sp>
        <p:nvSpPr>
          <p:cNvPr id="2" name="Google Shape;179;p6">
            <a:extLst>
              <a:ext uri="{FF2B5EF4-FFF2-40B4-BE49-F238E27FC236}">
                <a16:creationId xmlns:a16="http://schemas.microsoft.com/office/drawing/2014/main" id="{8FE090C7-D6F4-A579-C4A1-FAFC450B0535}"/>
              </a:ext>
            </a:extLst>
          </p:cNvPr>
          <p:cNvSpPr txBox="1">
            <a:spLocks/>
          </p:cNvSpPr>
          <p:nvPr/>
        </p:nvSpPr>
        <p:spPr>
          <a:xfrm>
            <a:off x="209007" y="1114155"/>
            <a:ext cx="8623294" cy="177273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b="1" dirty="0"/>
              <a:t>En asíncrono: </a:t>
            </a:r>
            <a:r>
              <a:rPr lang="es-MX" sz="1650" dirty="0"/>
              <a:t>try/catch dentro de funciones async para manejar errores de promesas.</a:t>
            </a:r>
          </a:p>
          <a:p>
            <a:pPr marL="0" indent="0">
              <a:spcAft>
                <a:spcPts val="1200"/>
              </a:spcAft>
              <a:buFont typeface="Montserrat"/>
              <a:buNone/>
            </a:pPr>
            <a:endParaRPr lang="es-MX" sz="1650" b="0" dirty="0">
              <a:solidFill>
                <a:srgbClr val="BB9AF7"/>
              </a:solidFill>
              <a:effectLst/>
              <a:highlight>
                <a:srgbClr val="1A1B26"/>
              </a:highlight>
              <a:latin typeface="Consolas" panose="020B0609020204030204" pitchFamily="49" charset="0"/>
            </a:endParaRPr>
          </a:p>
          <a:p>
            <a:pPr marL="0" indent="0">
              <a:spcAft>
                <a:spcPts val="1200"/>
              </a:spcAft>
              <a:buFont typeface="Montserrat"/>
              <a:buNone/>
            </a:pPr>
            <a:endParaRPr lang="es-MX" sz="1650" b="1" dirty="0"/>
          </a:p>
        </p:txBody>
      </p:sp>
    </p:spTree>
    <p:extLst>
      <p:ext uri="{BB962C8B-B14F-4D97-AF65-F5344CB8AC3E}">
        <p14:creationId xmlns:p14="http://schemas.microsoft.com/office/powerpoint/2010/main" val="96240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5" name="Google Shape;216;p11">
            <a:extLst>
              <a:ext uri="{FF2B5EF4-FFF2-40B4-BE49-F238E27FC236}">
                <a16:creationId xmlns:a16="http://schemas.microsoft.com/office/drawing/2014/main" id="{F6DE9BF0-17A2-AACF-B4BA-955E350793DB}"/>
              </a:ext>
            </a:extLst>
          </p:cNvPr>
          <p:cNvSpPr/>
          <p:nvPr/>
        </p:nvSpPr>
        <p:spPr>
          <a:xfrm>
            <a:off x="311699" y="1881251"/>
            <a:ext cx="6898998" cy="2762795"/>
          </a:xfrm>
          <a:prstGeom prst="rect">
            <a:avLst/>
          </a:prstGeom>
          <a:solidFill>
            <a:srgbClr val="1A1B26"/>
          </a:solidFill>
          <a:ln>
            <a:noFill/>
          </a:ln>
        </p:spPr>
        <p:txBody>
          <a:bodyPr spcFirstLastPara="1" wrap="square" lIns="91425" tIns="45700" rIns="91425" bIns="45700" anchor="t" anchorCtr="0">
            <a:noAutofit/>
          </a:bodyPr>
          <a:lstStyle/>
          <a:p>
            <a:pPr marL="114300" indent="0">
              <a:buNone/>
            </a:pPr>
            <a:r>
              <a:rPr lang="es-AR" b="0" dirty="0">
                <a:solidFill>
                  <a:srgbClr val="BB9AF7"/>
                </a:solidFill>
                <a:effectLst/>
                <a:highlight>
                  <a:srgbClr val="1A1B26"/>
                </a:highlight>
                <a:latin typeface="Consolas" panose="020B0609020204030204" pitchFamily="49" charset="0"/>
              </a:rPr>
              <a:t>async</a:t>
            </a: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function</a:t>
            </a:r>
            <a:r>
              <a:rPr lang="es-AR" b="0" dirty="0">
                <a:solidFill>
                  <a:srgbClr val="A9B1D6"/>
                </a:solidFill>
                <a:effectLst/>
                <a:highlight>
                  <a:srgbClr val="1A1B26"/>
                </a:highlight>
                <a:latin typeface="Consolas" panose="020B0609020204030204" pitchFamily="49" charset="0"/>
              </a:rPr>
              <a:t> </a:t>
            </a:r>
            <a:r>
              <a:rPr lang="es-AR" b="0" dirty="0">
                <a:solidFill>
                  <a:srgbClr val="7AA2F7"/>
                </a:solidFill>
                <a:effectLst/>
                <a:highlight>
                  <a:srgbClr val="1A1B26"/>
                </a:highlight>
                <a:latin typeface="Consolas" panose="020B0609020204030204" pitchFamily="49" charset="0"/>
              </a:rPr>
              <a:t>processData</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try</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let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data</a:t>
            </a:r>
            <a:r>
              <a:rPr lang="es-AR" b="0" dirty="0">
                <a:solidFill>
                  <a:srgbClr val="A9B1D6"/>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i="1" dirty="0">
                <a:solidFill>
                  <a:srgbClr val="BB9AF7"/>
                </a:solidFill>
                <a:effectLst/>
                <a:highlight>
                  <a:srgbClr val="1A1B26"/>
                </a:highlight>
                <a:latin typeface="Consolas" panose="020B0609020204030204" pitchFamily="49" charset="0"/>
              </a:rPr>
              <a:t>await</a:t>
            </a:r>
            <a:r>
              <a:rPr lang="es-AR" b="0" dirty="0">
                <a:solidFill>
                  <a:srgbClr val="7AA2F7"/>
                </a:solidFill>
                <a:effectLst/>
                <a:highlight>
                  <a:srgbClr val="1A1B26"/>
                </a:highlight>
                <a:latin typeface="Consolas" panose="020B0609020204030204" pitchFamily="49" charset="0"/>
              </a:rPr>
              <a:t> fetch</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9ECE6A"/>
                </a:solidFill>
                <a:effectLst/>
                <a:highlight>
                  <a:srgbClr val="1A1B26"/>
                </a:highlight>
                <a:latin typeface="Consolas" panose="020B0609020204030204" pitchFamily="49" charset="0"/>
              </a:rPr>
              <a:t>https://api.example.com/data</a:t>
            </a:r>
            <a:r>
              <a:rPr lang="es-AR" b="0" dirty="0">
                <a:solidFill>
                  <a:srgbClr val="89DDFF"/>
                </a:solidFill>
                <a:effectLst/>
                <a:highlight>
                  <a:srgbClr val="1A1B26"/>
                </a:highlight>
                <a:latin typeface="Consolas" panose="020B0609020204030204" pitchFamily="49" charset="0"/>
              </a:rPr>
              <a:t>'</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7AA2F7"/>
                </a:solidFill>
                <a:effectLst/>
                <a:highlight>
                  <a:srgbClr val="1A1B26"/>
                </a:highlight>
                <a:latin typeface="Consolas" panose="020B0609020204030204" pitchFamily="49" charset="0"/>
              </a:rPr>
              <a:t>then</a:t>
            </a:r>
            <a:r>
              <a:rPr lang="es-AR" b="0" dirty="0">
                <a:solidFill>
                  <a:srgbClr val="A9B1D6"/>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res</a:t>
            </a: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=&gt;</a:t>
            </a:r>
            <a:r>
              <a:rPr lang="es-AR" b="0" dirty="0">
                <a:solidFill>
                  <a:srgbClr val="C0CAF5"/>
                </a:solidFill>
                <a:effectLst/>
                <a:highlight>
                  <a:srgbClr val="1A1B26"/>
                </a:highlight>
                <a:latin typeface="Consolas" panose="020B0609020204030204" pitchFamily="49" charset="0"/>
              </a:rPr>
              <a:t> res</a:t>
            </a:r>
            <a:r>
              <a:rPr lang="es-AR" b="0" dirty="0">
                <a:solidFill>
                  <a:srgbClr val="89DDFF"/>
                </a:solidFill>
                <a:effectLst/>
                <a:highlight>
                  <a:srgbClr val="1A1B26"/>
                </a:highlight>
                <a:latin typeface="Consolas" panose="020B0609020204030204" pitchFamily="49" charset="0"/>
              </a:rPr>
              <a:t>.</a:t>
            </a:r>
            <a:r>
              <a:rPr lang="es-AR" b="0" dirty="0">
                <a:solidFill>
                  <a:srgbClr val="7AA2F7"/>
                </a:solidFill>
                <a:effectLst/>
                <a:highlight>
                  <a:srgbClr val="1A1B26"/>
                </a:highlight>
                <a:latin typeface="Consolas" panose="020B0609020204030204" pitchFamily="49" charset="0"/>
              </a:rPr>
              <a:t>json</a:t>
            </a:r>
            <a:r>
              <a:rPr lang="es-AR" b="0" dirty="0">
                <a:solidFill>
                  <a:srgbClr val="A9B1D6"/>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0DB9D7"/>
                </a:solidFill>
                <a:effectLst/>
                <a:highlight>
                  <a:srgbClr val="1A1B26"/>
                </a:highlight>
                <a:latin typeface="Consolas" panose="020B0609020204030204" pitchFamily="49" charset="0"/>
              </a:rPr>
              <a:t>console</a:t>
            </a:r>
            <a:r>
              <a:rPr lang="es-AR" b="0" dirty="0">
                <a:solidFill>
                  <a:srgbClr val="89DDFF"/>
                </a:solidFill>
                <a:effectLst/>
                <a:highlight>
                  <a:srgbClr val="1A1B26"/>
                </a:highlight>
                <a:latin typeface="Consolas" panose="020B0609020204030204" pitchFamily="49" charset="0"/>
              </a:rPr>
              <a:t>.</a:t>
            </a:r>
            <a:r>
              <a:rPr lang="es-AR" b="0" dirty="0">
                <a:solidFill>
                  <a:srgbClr val="0DB9D7"/>
                </a:solidFill>
                <a:effectLst/>
                <a:highlight>
                  <a:srgbClr val="1A1B26"/>
                </a:highlight>
                <a:latin typeface="Consolas" panose="020B0609020204030204" pitchFamily="49" charset="0"/>
              </a:rPr>
              <a:t>log</a:t>
            </a:r>
            <a:r>
              <a:rPr lang="es-AR" b="0" dirty="0">
                <a:solidFill>
                  <a:srgbClr val="9ABDF5"/>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data</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catch</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error</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0DB9D7"/>
                </a:solidFill>
                <a:effectLst/>
                <a:highlight>
                  <a:srgbClr val="1A1B26"/>
                </a:highlight>
                <a:latin typeface="Consolas" panose="020B0609020204030204" pitchFamily="49" charset="0"/>
              </a:rPr>
              <a:t>console</a:t>
            </a:r>
            <a:r>
              <a:rPr lang="es-AR" b="0" dirty="0">
                <a:solidFill>
                  <a:srgbClr val="89DDFF"/>
                </a:solidFill>
                <a:effectLst/>
                <a:highlight>
                  <a:srgbClr val="1A1B26"/>
                </a:highlight>
                <a:latin typeface="Consolas" panose="020B0609020204030204" pitchFamily="49" charset="0"/>
              </a:rPr>
              <a:t>.</a:t>
            </a:r>
            <a:r>
              <a:rPr lang="es-AR" b="0" dirty="0">
                <a:solidFill>
                  <a:srgbClr val="0DB9D7"/>
                </a:solidFill>
                <a:effectLst/>
                <a:highlight>
                  <a:srgbClr val="1A1B26"/>
                </a:highlight>
                <a:latin typeface="Consolas" panose="020B0609020204030204" pitchFamily="49" charset="0"/>
              </a:rPr>
              <a:t>error</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9ECE6A"/>
                </a:solidFill>
                <a:effectLst/>
                <a:highlight>
                  <a:srgbClr val="1A1B26"/>
                </a:highlight>
                <a:latin typeface="Consolas" panose="020B0609020204030204" pitchFamily="49" charset="0"/>
              </a:rPr>
              <a:t>Error procesando los datos:</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error</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pPr marL="114300" indent="0">
              <a:buNone/>
            </a:pPr>
            <a:br>
              <a:rPr lang="es-AR" b="0" dirty="0">
                <a:solidFill>
                  <a:srgbClr val="A9B1D6"/>
                </a:solidFill>
                <a:effectLst/>
                <a:highlight>
                  <a:srgbClr val="1A1B26"/>
                </a:highlight>
                <a:latin typeface="Consolas" panose="020B0609020204030204" pitchFamily="49" charset="0"/>
              </a:rPr>
            </a:br>
            <a:r>
              <a:rPr lang="es-AR" b="0" dirty="0">
                <a:solidFill>
                  <a:srgbClr val="7AA2F7"/>
                </a:solidFill>
                <a:effectLst/>
                <a:highlight>
                  <a:srgbClr val="1A1B26"/>
                </a:highlight>
                <a:latin typeface="Consolas" panose="020B0609020204030204" pitchFamily="49" charset="0"/>
              </a:rPr>
              <a:t>processData</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p:txBody>
      </p:sp>
      <p:sp>
        <p:nvSpPr>
          <p:cNvPr id="178" name="Google Shape;178;p6"/>
          <p:cNvSpPr txBox="1">
            <a:spLocks noGrp="1"/>
          </p:cNvSpPr>
          <p:nvPr>
            <p:ph type="title"/>
          </p:nvPr>
        </p:nvSpPr>
        <p:spPr>
          <a:xfrm>
            <a:off x="191606" y="597425"/>
            <a:ext cx="8623294"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dirty="0"/>
              <a:t>Manejo de Errores con Try/Catch</a:t>
            </a:r>
            <a:endParaRPr lang="es-AR" dirty="0"/>
          </a:p>
        </p:txBody>
      </p:sp>
      <p:sp>
        <p:nvSpPr>
          <p:cNvPr id="2" name="Google Shape;179;p6">
            <a:extLst>
              <a:ext uri="{FF2B5EF4-FFF2-40B4-BE49-F238E27FC236}">
                <a16:creationId xmlns:a16="http://schemas.microsoft.com/office/drawing/2014/main" id="{8FE090C7-D6F4-A579-C4A1-FAFC450B0535}"/>
              </a:ext>
            </a:extLst>
          </p:cNvPr>
          <p:cNvSpPr txBox="1">
            <a:spLocks/>
          </p:cNvSpPr>
          <p:nvPr/>
        </p:nvSpPr>
        <p:spPr>
          <a:xfrm>
            <a:off x="209007" y="1114155"/>
            <a:ext cx="8623294" cy="177273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b="1" dirty="0"/>
              <a:t>En asíncrono: </a:t>
            </a:r>
            <a:r>
              <a:rPr lang="es-MX" sz="1650" dirty="0"/>
              <a:t>try/catch dentro de funciones async para manejar errores de promesas.</a:t>
            </a:r>
          </a:p>
          <a:p>
            <a:pPr marL="0" indent="0">
              <a:spcAft>
                <a:spcPts val="1200"/>
              </a:spcAft>
              <a:buFont typeface="Montserrat"/>
              <a:buNone/>
            </a:pPr>
            <a:endParaRPr lang="es-MX" sz="1650" b="0" dirty="0">
              <a:solidFill>
                <a:srgbClr val="BB9AF7"/>
              </a:solidFill>
              <a:effectLst/>
              <a:highlight>
                <a:srgbClr val="1A1B26"/>
              </a:highlight>
              <a:latin typeface="Consolas" panose="020B0609020204030204" pitchFamily="49" charset="0"/>
            </a:endParaRPr>
          </a:p>
          <a:p>
            <a:pPr marL="0" indent="0">
              <a:spcAft>
                <a:spcPts val="1200"/>
              </a:spcAft>
              <a:buFont typeface="Montserrat"/>
              <a:buNone/>
            </a:pPr>
            <a:endParaRPr lang="es-MX" sz="1650" b="1" dirty="0"/>
          </a:p>
        </p:txBody>
      </p:sp>
    </p:spTree>
    <p:extLst>
      <p:ext uri="{BB962C8B-B14F-4D97-AF65-F5344CB8AC3E}">
        <p14:creationId xmlns:p14="http://schemas.microsoft.com/office/powerpoint/2010/main" val="2676207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5" name="Google Shape;216;p11">
            <a:extLst>
              <a:ext uri="{FF2B5EF4-FFF2-40B4-BE49-F238E27FC236}">
                <a16:creationId xmlns:a16="http://schemas.microsoft.com/office/drawing/2014/main" id="{F6DE9BF0-17A2-AACF-B4BA-955E350793DB}"/>
              </a:ext>
            </a:extLst>
          </p:cNvPr>
          <p:cNvSpPr/>
          <p:nvPr/>
        </p:nvSpPr>
        <p:spPr>
          <a:xfrm>
            <a:off x="311698" y="2710742"/>
            <a:ext cx="8094252" cy="1772736"/>
          </a:xfrm>
          <a:prstGeom prst="rect">
            <a:avLst/>
          </a:prstGeom>
          <a:solidFill>
            <a:srgbClr val="1A1B26"/>
          </a:solidFill>
          <a:ln>
            <a:noFill/>
          </a:ln>
        </p:spPr>
        <p:txBody>
          <a:bodyPr spcFirstLastPara="1" wrap="square" lIns="91425" tIns="45700" rIns="91425" bIns="45700" anchor="t" anchorCtr="0">
            <a:noAutofit/>
          </a:bodyPr>
          <a:lstStyle/>
          <a:p>
            <a:r>
              <a:rPr lang="es-MX" b="0" dirty="0">
                <a:solidFill>
                  <a:srgbClr val="BB9AF7"/>
                </a:solidFill>
                <a:effectLst/>
                <a:highlight>
                  <a:srgbClr val="1A1B26"/>
                </a:highlight>
                <a:latin typeface="Consolas" panose="020B0609020204030204" pitchFamily="49" charset="0"/>
              </a:rPr>
              <a:t>function</a:t>
            </a:r>
            <a:r>
              <a:rPr lang="es-MX" b="0" dirty="0">
                <a:solidFill>
                  <a:srgbClr val="A9B1D6"/>
                </a:solidFill>
                <a:effectLst/>
                <a:highlight>
                  <a:srgbClr val="1A1B26"/>
                </a:highlight>
                <a:latin typeface="Consolas" panose="020B0609020204030204" pitchFamily="49" charset="0"/>
              </a:rPr>
              <a:t> </a:t>
            </a:r>
            <a:r>
              <a:rPr lang="es-MX" b="0" dirty="0">
                <a:solidFill>
                  <a:srgbClr val="7AA2F7"/>
                </a:solidFill>
                <a:effectLst/>
                <a:highlight>
                  <a:srgbClr val="1A1B26"/>
                </a:highlight>
                <a:latin typeface="Consolas" panose="020B0609020204030204" pitchFamily="49" charset="0"/>
              </a:rPr>
              <a:t>mostrarMensaje</a:t>
            </a:r>
            <a:r>
              <a:rPr lang="es-MX" b="0" dirty="0">
                <a:solidFill>
                  <a:srgbClr val="9ABDF5"/>
                </a:solidFill>
                <a:effectLst/>
                <a:highlight>
                  <a:srgbClr val="1A1B26"/>
                </a:highlight>
                <a:latin typeface="Consolas" panose="020B0609020204030204" pitchFamily="49" charset="0"/>
              </a:rPr>
              <a:t>()</a:t>
            </a:r>
            <a:r>
              <a:rPr lang="es-MX" b="0" dirty="0">
                <a:solidFill>
                  <a:srgbClr val="A9B1D6"/>
                </a:solidFill>
                <a:effectLst/>
                <a:highlight>
                  <a:srgbClr val="1A1B26"/>
                </a:highlight>
                <a:latin typeface="Consolas" panose="020B0609020204030204" pitchFamily="49" charset="0"/>
              </a:rPr>
              <a:t> </a:t>
            </a:r>
            <a:r>
              <a:rPr lang="es-MX" b="0" dirty="0">
                <a:solidFill>
                  <a:srgbClr val="9ABDF5"/>
                </a:solidFill>
                <a:effectLst/>
                <a:highlight>
                  <a:srgbClr val="1A1B26"/>
                </a:highlight>
                <a:latin typeface="Consolas" panose="020B0609020204030204" pitchFamily="49" charset="0"/>
              </a:rPr>
              <a:t>{</a:t>
            </a:r>
            <a:endParaRPr lang="es-MX" b="0" dirty="0">
              <a:solidFill>
                <a:srgbClr val="A9B1D6"/>
              </a:solidFill>
              <a:effectLst/>
              <a:highlight>
                <a:srgbClr val="1A1B26"/>
              </a:highlight>
              <a:latin typeface="Consolas" panose="020B0609020204030204" pitchFamily="49" charset="0"/>
            </a:endParaRPr>
          </a:p>
          <a:p>
            <a:r>
              <a:rPr lang="es-MX" b="0" dirty="0">
                <a:solidFill>
                  <a:srgbClr val="A9B1D6"/>
                </a:solidFill>
                <a:effectLst/>
                <a:highlight>
                  <a:srgbClr val="1A1B26"/>
                </a:highlight>
                <a:latin typeface="Consolas" panose="020B0609020204030204" pitchFamily="49" charset="0"/>
              </a:rPr>
              <a:t>    </a:t>
            </a:r>
            <a:r>
              <a:rPr lang="es-MX" b="0" dirty="0">
                <a:solidFill>
                  <a:srgbClr val="0DB9D7"/>
                </a:solidFill>
                <a:effectLst/>
                <a:highlight>
                  <a:srgbClr val="1A1B26"/>
                </a:highlight>
                <a:latin typeface="Consolas" panose="020B0609020204030204" pitchFamily="49" charset="0"/>
              </a:rPr>
              <a:t>console</a:t>
            </a:r>
            <a:r>
              <a:rPr lang="es-MX" b="0" dirty="0">
                <a:solidFill>
                  <a:srgbClr val="89DDFF"/>
                </a:solidFill>
                <a:effectLst/>
                <a:highlight>
                  <a:srgbClr val="1A1B26"/>
                </a:highlight>
                <a:latin typeface="Consolas" panose="020B0609020204030204" pitchFamily="49" charset="0"/>
              </a:rPr>
              <a:t>.</a:t>
            </a:r>
            <a:r>
              <a:rPr lang="es-MX" b="0" dirty="0">
                <a:solidFill>
                  <a:srgbClr val="0DB9D7"/>
                </a:solidFill>
                <a:effectLst/>
                <a:highlight>
                  <a:srgbClr val="1A1B26"/>
                </a:highlight>
                <a:latin typeface="Consolas" panose="020B0609020204030204" pitchFamily="49" charset="0"/>
              </a:rPr>
              <a:t>log</a:t>
            </a:r>
            <a:r>
              <a:rPr lang="es-MX" b="0" dirty="0">
                <a:solidFill>
                  <a:srgbClr val="9ABDF5"/>
                </a:solidFill>
                <a:effectLst/>
                <a:highlight>
                  <a:srgbClr val="1A1B26"/>
                </a:highlight>
                <a:latin typeface="Consolas" panose="020B0609020204030204" pitchFamily="49" charset="0"/>
              </a:rPr>
              <a:t>(</a:t>
            </a:r>
            <a:r>
              <a:rPr lang="es-MX" b="0" dirty="0">
                <a:solidFill>
                  <a:srgbClr val="89DDFF"/>
                </a:solidFill>
                <a:effectLst/>
                <a:highlight>
                  <a:srgbClr val="1A1B26"/>
                </a:highlight>
                <a:latin typeface="Consolas" panose="020B0609020204030204" pitchFamily="49" charset="0"/>
              </a:rPr>
              <a:t>"</a:t>
            </a:r>
            <a:r>
              <a:rPr lang="es-MX" b="0" dirty="0">
                <a:solidFill>
                  <a:srgbClr val="9ECE6A"/>
                </a:solidFill>
                <a:effectLst/>
                <a:highlight>
                  <a:srgbClr val="1A1B26"/>
                </a:highlight>
                <a:latin typeface="Consolas" panose="020B0609020204030204" pitchFamily="49" charset="0"/>
              </a:rPr>
              <a:t>Hola, este mensaje se muestra después de 3 segundos</a:t>
            </a:r>
            <a:r>
              <a:rPr lang="es-MX" b="0" dirty="0">
                <a:solidFill>
                  <a:srgbClr val="89DDFF"/>
                </a:solidFill>
                <a:effectLst/>
                <a:highlight>
                  <a:srgbClr val="1A1B26"/>
                </a:highlight>
                <a:latin typeface="Consolas" panose="020B0609020204030204" pitchFamily="49" charset="0"/>
              </a:rPr>
              <a:t>"</a:t>
            </a:r>
            <a:r>
              <a:rPr lang="es-MX" b="0" dirty="0">
                <a:solidFill>
                  <a:srgbClr val="9ABDF5"/>
                </a:solidFill>
                <a:effectLst/>
                <a:highlight>
                  <a:srgbClr val="1A1B26"/>
                </a:highlight>
                <a:latin typeface="Consolas" panose="020B0609020204030204" pitchFamily="49" charset="0"/>
              </a:rPr>
              <a:t>)</a:t>
            </a:r>
            <a:r>
              <a:rPr lang="es-MX" b="0" dirty="0">
                <a:solidFill>
                  <a:srgbClr val="89DDFF"/>
                </a:solidFill>
                <a:effectLst/>
                <a:highlight>
                  <a:srgbClr val="1A1B26"/>
                </a:highlight>
                <a:latin typeface="Consolas" panose="020B0609020204030204" pitchFamily="49" charset="0"/>
              </a:rPr>
              <a:t>;</a:t>
            </a:r>
            <a:endParaRPr lang="es-MX" b="0" dirty="0">
              <a:solidFill>
                <a:srgbClr val="A9B1D6"/>
              </a:solidFill>
              <a:effectLst/>
              <a:highlight>
                <a:srgbClr val="1A1B26"/>
              </a:highlight>
              <a:latin typeface="Consolas" panose="020B0609020204030204" pitchFamily="49" charset="0"/>
            </a:endParaRPr>
          </a:p>
          <a:p>
            <a:r>
              <a:rPr lang="es-MX" b="0" dirty="0">
                <a:solidFill>
                  <a:srgbClr val="9ABDF5"/>
                </a:solidFill>
                <a:effectLst/>
                <a:highlight>
                  <a:srgbClr val="1A1B26"/>
                </a:highlight>
                <a:latin typeface="Consolas" panose="020B0609020204030204" pitchFamily="49" charset="0"/>
              </a:rPr>
              <a:t>}</a:t>
            </a:r>
            <a:endParaRPr lang="es-MX" b="0" dirty="0">
              <a:solidFill>
                <a:srgbClr val="A9B1D6"/>
              </a:solidFill>
              <a:effectLst/>
              <a:highlight>
                <a:srgbClr val="1A1B26"/>
              </a:highlight>
              <a:latin typeface="Consolas" panose="020B0609020204030204" pitchFamily="49" charset="0"/>
            </a:endParaRPr>
          </a:p>
          <a:p>
            <a:br>
              <a:rPr lang="es-MX" b="0" dirty="0">
                <a:solidFill>
                  <a:srgbClr val="A9B1D6"/>
                </a:solidFill>
                <a:effectLst/>
                <a:highlight>
                  <a:srgbClr val="1A1B26"/>
                </a:highlight>
                <a:latin typeface="Consolas" panose="020B0609020204030204" pitchFamily="49" charset="0"/>
              </a:rPr>
            </a:br>
            <a:r>
              <a:rPr lang="es-MX" b="0" i="1" dirty="0">
                <a:solidFill>
                  <a:srgbClr val="51597D"/>
                </a:solidFill>
                <a:effectLst/>
                <a:highlight>
                  <a:srgbClr val="1A1B26"/>
                </a:highlight>
                <a:latin typeface="Consolas" panose="020B0609020204030204" pitchFamily="49" charset="0"/>
              </a:rPr>
              <a:t>// setTimeout usa un callback para ejecutar mostrarMensaje después de 3000 milisegundos</a:t>
            </a:r>
            <a:endParaRPr lang="es-MX" b="0" dirty="0">
              <a:solidFill>
                <a:srgbClr val="A9B1D6"/>
              </a:solidFill>
              <a:effectLst/>
              <a:highlight>
                <a:srgbClr val="1A1B26"/>
              </a:highlight>
              <a:latin typeface="Consolas" panose="020B0609020204030204" pitchFamily="49" charset="0"/>
            </a:endParaRPr>
          </a:p>
          <a:p>
            <a:r>
              <a:rPr lang="es-MX" b="0" dirty="0">
                <a:solidFill>
                  <a:srgbClr val="7AA2F7"/>
                </a:solidFill>
                <a:effectLst/>
                <a:highlight>
                  <a:srgbClr val="1A1B26"/>
                </a:highlight>
                <a:latin typeface="Consolas" panose="020B0609020204030204" pitchFamily="49" charset="0"/>
              </a:rPr>
              <a:t>setTimeout</a:t>
            </a:r>
            <a:r>
              <a:rPr lang="es-MX" b="0" dirty="0">
                <a:solidFill>
                  <a:srgbClr val="9ABDF5"/>
                </a:solidFill>
                <a:effectLst/>
                <a:highlight>
                  <a:srgbClr val="1A1B26"/>
                </a:highlight>
                <a:latin typeface="Consolas" panose="020B0609020204030204" pitchFamily="49" charset="0"/>
              </a:rPr>
              <a:t>(</a:t>
            </a:r>
            <a:r>
              <a:rPr lang="es-MX" b="0" dirty="0">
                <a:solidFill>
                  <a:srgbClr val="C0CAF5"/>
                </a:solidFill>
                <a:effectLst/>
                <a:highlight>
                  <a:srgbClr val="1A1B26"/>
                </a:highlight>
                <a:latin typeface="Consolas" panose="020B0609020204030204" pitchFamily="49" charset="0"/>
              </a:rPr>
              <a:t>mostrarMensaje</a:t>
            </a:r>
            <a:r>
              <a:rPr lang="es-MX" b="0" dirty="0">
                <a:solidFill>
                  <a:srgbClr val="7AA2F7"/>
                </a:solidFill>
                <a:effectLst/>
                <a:highlight>
                  <a:srgbClr val="1A1B26"/>
                </a:highlight>
                <a:latin typeface="Consolas" panose="020B0609020204030204" pitchFamily="49" charset="0"/>
              </a:rPr>
              <a:t>, </a:t>
            </a:r>
            <a:r>
              <a:rPr lang="es-MX" b="0" dirty="0">
                <a:solidFill>
                  <a:srgbClr val="FF9E64"/>
                </a:solidFill>
                <a:effectLst/>
                <a:highlight>
                  <a:srgbClr val="1A1B26"/>
                </a:highlight>
                <a:latin typeface="Consolas" panose="020B0609020204030204" pitchFamily="49" charset="0"/>
              </a:rPr>
              <a:t>3000</a:t>
            </a:r>
            <a:r>
              <a:rPr lang="es-MX" b="0" dirty="0">
                <a:solidFill>
                  <a:srgbClr val="9ABDF5"/>
                </a:solidFill>
                <a:effectLst/>
                <a:highlight>
                  <a:srgbClr val="1A1B26"/>
                </a:highlight>
                <a:latin typeface="Consolas" panose="020B0609020204030204" pitchFamily="49" charset="0"/>
              </a:rPr>
              <a:t>)</a:t>
            </a:r>
            <a:r>
              <a:rPr lang="es-MX" b="0" dirty="0">
                <a:solidFill>
                  <a:srgbClr val="89DDFF"/>
                </a:solidFill>
                <a:effectLst/>
                <a:highlight>
                  <a:srgbClr val="1A1B26"/>
                </a:highlight>
                <a:latin typeface="Consolas" panose="020B0609020204030204" pitchFamily="49" charset="0"/>
              </a:rPr>
              <a:t>;</a:t>
            </a:r>
            <a:endParaRPr lang="es-MX" b="0" dirty="0">
              <a:solidFill>
                <a:srgbClr val="A9B1D6"/>
              </a:solidFill>
              <a:effectLst/>
              <a:highlight>
                <a:srgbClr val="1A1B26"/>
              </a:highlight>
              <a:latin typeface="Consolas" panose="020B0609020204030204" pitchFamily="49" charset="0"/>
            </a:endParaRPr>
          </a:p>
          <a:p>
            <a:br>
              <a:rPr lang="es-MX" b="0" dirty="0">
                <a:solidFill>
                  <a:srgbClr val="A9B1D6"/>
                </a:solidFill>
                <a:effectLst/>
                <a:highlight>
                  <a:srgbClr val="1A1B26"/>
                </a:highlight>
                <a:latin typeface="Consolas" panose="020B0609020204030204" pitchFamily="49" charset="0"/>
              </a:rPr>
            </a:br>
            <a:endParaRPr lang="es-MX" b="0" dirty="0">
              <a:solidFill>
                <a:srgbClr val="A9B1D6"/>
              </a:solidFill>
              <a:effectLst/>
              <a:highlight>
                <a:srgbClr val="1A1B26"/>
              </a:highlight>
              <a:latin typeface="Consolas" panose="020B0609020204030204" pitchFamily="49" charset="0"/>
            </a:endParaRPr>
          </a:p>
        </p:txBody>
      </p:sp>
      <p:sp>
        <p:nvSpPr>
          <p:cNvPr id="2" name="Google Shape;179;p6">
            <a:extLst>
              <a:ext uri="{FF2B5EF4-FFF2-40B4-BE49-F238E27FC236}">
                <a16:creationId xmlns:a16="http://schemas.microsoft.com/office/drawing/2014/main" id="{8FE090C7-D6F4-A579-C4A1-FAFC450B0535}"/>
              </a:ext>
            </a:extLst>
          </p:cNvPr>
          <p:cNvSpPr txBox="1">
            <a:spLocks/>
          </p:cNvSpPr>
          <p:nvPr/>
        </p:nvSpPr>
        <p:spPr>
          <a:xfrm>
            <a:off x="209007" y="905147"/>
            <a:ext cx="8623294" cy="177273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dirty="0"/>
              <a:t>Un </a:t>
            </a:r>
            <a:r>
              <a:rPr lang="es-MX" sz="1650" b="1" dirty="0"/>
              <a:t>callback</a:t>
            </a:r>
            <a:r>
              <a:rPr lang="es-MX" sz="1650" dirty="0"/>
              <a:t> es una función que se pasa a otra función como argumento y se ejecuta después de que una operación específica se completa. En JavaScript, esto es esencial para manejar operaciones asíncronas, como solicitudes de red o temporizadores, ya que permite que el programa continúe ejecutándose sin bloqueos mientras espera que se complete la operación.</a:t>
            </a:r>
            <a:endParaRPr lang="es-MX" sz="1650" dirty="0">
              <a:solidFill>
                <a:srgbClr val="BB9AF7"/>
              </a:solidFill>
              <a:effectLst/>
              <a:highlight>
                <a:srgbClr val="1A1B26"/>
              </a:highlight>
              <a:latin typeface="Consolas" panose="020B0609020204030204" pitchFamily="49" charset="0"/>
            </a:endParaRPr>
          </a:p>
          <a:p>
            <a:pPr marL="0" indent="0">
              <a:spcAft>
                <a:spcPts val="1200"/>
              </a:spcAft>
              <a:buFont typeface="Montserrat"/>
              <a:buNone/>
            </a:pPr>
            <a:endParaRPr lang="es-MX" sz="1650" b="1" dirty="0"/>
          </a:p>
        </p:txBody>
      </p:sp>
      <p:sp>
        <p:nvSpPr>
          <p:cNvPr id="6" name="Google Shape;178;p6">
            <a:extLst>
              <a:ext uri="{FF2B5EF4-FFF2-40B4-BE49-F238E27FC236}">
                <a16:creationId xmlns:a16="http://schemas.microsoft.com/office/drawing/2014/main" id="{EC68C82D-C389-F6FD-D6CA-92E2E8D6C2DC}"/>
              </a:ext>
            </a:extLst>
          </p:cNvPr>
          <p:cNvSpPr txBox="1">
            <a:spLocks/>
          </p:cNvSpPr>
          <p:nvPr/>
        </p:nvSpPr>
        <p:spPr>
          <a:xfrm>
            <a:off x="191606" y="447206"/>
            <a:ext cx="8623294"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Medium"/>
              <a:buNone/>
              <a:defRPr sz="2700" b="0" i="0" u="none" strike="noStrike" cap="none">
                <a:solidFill>
                  <a:schemeClr val="dk1"/>
                </a:solidFill>
                <a:latin typeface="Montserrat Medium"/>
                <a:ea typeface="Montserrat Medium"/>
                <a:cs typeface="Montserrat Medium"/>
                <a:sym typeface="Montserrat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ct val="111111"/>
            </a:pPr>
            <a:r>
              <a:rPr lang="es-MX"/>
              <a:t>Callbacks</a:t>
            </a:r>
            <a:endParaRPr lang="es-AR" dirty="0"/>
          </a:p>
        </p:txBody>
      </p:sp>
    </p:spTree>
    <p:extLst>
      <p:ext uri="{BB962C8B-B14F-4D97-AF65-F5344CB8AC3E}">
        <p14:creationId xmlns:p14="http://schemas.microsoft.com/office/powerpoint/2010/main" val="211506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5" name="Google Shape;216;p11">
            <a:extLst>
              <a:ext uri="{FF2B5EF4-FFF2-40B4-BE49-F238E27FC236}">
                <a16:creationId xmlns:a16="http://schemas.microsoft.com/office/drawing/2014/main" id="{F6DE9BF0-17A2-AACF-B4BA-955E350793DB}"/>
              </a:ext>
            </a:extLst>
          </p:cNvPr>
          <p:cNvSpPr/>
          <p:nvPr/>
        </p:nvSpPr>
        <p:spPr>
          <a:xfrm>
            <a:off x="3536029" y="928466"/>
            <a:ext cx="5416365" cy="2983860"/>
          </a:xfrm>
          <a:prstGeom prst="rect">
            <a:avLst/>
          </a:prstGeom>
          <a:solidFill>
            <a:srgbClr val="1A1B26"/>
          </a:solidFill>
          <a:ln>
            <a:noFill/>
          </a:ln>
        </p:spPr>
        <p:txBody>
          <a:bodyPr spcFirstLastPara="1" wrap="square" lIns="91425" tIns="45700" rIns="91425" bIns="45700" anchor="t" anchorCtr="0">
            <a:noAutofit/>
          </a:bodyPr>
          <a:lstStyle/>
          <a:p>
            <a:r>
              <a:rPr lang="es-AR" b="0" dirty="0">
                <a:solidFill>
                  <a:srgbClr val="BB9AF7"/>
                </a:solidFill>
                <a:effectLst/>
                <a:highlight>
                  <a:srgbClr val="1A1B26"/>
                </a:highlight>
                <a:latin typeface="Consolas" panose="020B0609020204030204" pitchFamily="49" charset="0"/>
              </a:rPr>
              <a:t>function</a:t>
            </a:r>
            <a:r>
              <a:rPr lang="es-AR" b="0" dirty="0">
                <a:solidFill>
                  <a:srgbClr val="A9B1D6"/>
                </a:solidFill>
                <a:effectLst/>
                <a:highlight>
                  <a:srgbClr val="1A1B26"/>
                </a:highlight>
                <a:latin typeface="Consolas" panose="020B0609020204030204" pitchFamily="49" charset="0"/>
              </a:rPr>
              <a:t> </a:t>
            </a:r>
            <a:r>
              <a:rPr lang="es-AR" b="0" dirty="0">
                <a:solidFill>
                  <a:srgbClr val="7AA2F7"/>
                </a:solidFill>
                <a:effectLst/>
                <a:highlight>
                  <a:srgbClr val="1A1B26"/>
                </a:highlight>
                <a:latin typeface="Consolas" panose="020B0609020204030204" pitchFamily="49" charset="0"/>
              </a:rPr>
              <a:t>procesarElemento</a:t>
            </a:r>
            <a:r>
              <a:rPr lang="es-AR" b="0" dirty="0">
                <a:solidFill>
                  <a:srgbClr val="9ABDF5"/>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elemento</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callback</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7AA2F7"/>
                </a:solidFill>
                <a:effectLst/>
                <a:highlight>
                  <a:srgbClr val="1A1B26"/>
                </a:highlight>
                <a:latin typeface="Consolas" panose="020B0609020204030204" pitchFamily="49" charset="0"/>
              </a:rPr>
              <a:t>    setTimeout</a:t>
            </a:r>
            <a:r>
              <a:rPr lang="es-AR" b="0" dirty="0">
                <a:solidFill>
                  <a:srgbClr val="9ABDF5"/>
                </a:solidFill>
                <a:effectLst/>
                <a:highlight>
                  <a:srgbClr val="1A1B26"/>
                </a:highlight>
                <a:latin typeface="Consolas" panose="020B0609020204030204" pitchFamily="49" charset="0"/>
              </a:rPr>
              <a:t>(()</a:t>
            </a:r>
            <a:r>
              <a:rPr lang="es-AR" b="0" dirty="0">
                <a:solidFill>
                  <a:srgbClr val="7AA2F7"/>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=&gt;</a:t>
            </a:r>
            <a:r>
              <a:rPr lang="es-AR" b="0" dirty="0">
                <a:solidFill>
                  <a:srgbClr val="7AA2F7"/>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7AA2F7"/>
                </a:solidFill>
                <a:effectLst/>
                <a:highlight>
                  <a:srgbClr val="1A1B26"/>
                </a:highlight>
                <a:latin typeface="Consolas" panose="020B0609020204030204" pitchFamily="49" charset="0"/>
              </a:rPr>
              <a:t>        callback</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9ECE6A"/>
                </a:solidFill>
                <a:effectLst/>
                <a:highlight>
                  <a:srgbClr val="1A1B26"/>
                </a:highlight>
                <a:latin typeface="Consolas" panose="020B0609020204030204" pitchFamily="49" charset="0"/>
              </a:rPr>
              <a:t>Elemento procesado:</a:t>
            </a:r>
            <a:r>
              <a:rPr lang="es-AR" b="0" dirty="0">
                <a:solidFill>
                  <a:srgbClr val="7AA2F7"/>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7AA2F7"/>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7AA2F7"/>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elemento</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7AA2F7"/>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r>
              <a:rPr lang="es-AR" b="0" dirty="0">
                <a:solidFill>
                  <a:srgbClr val="7AA2F7"/>
                </a:solidFill>
                <a:effectLst/>
                <a:highlight>
                  <a:srgbClr val="1A1B26"/>
                </a:highlight>
                <a:latin typeface="Consolas" panose="020B0609020204030204" pitchFamily="49" charset="0"/>
              </a:rPr>
              <a:t>, </a:t>
            </a:r>
            <a:r>
              <a:rPr lang="es-AR" b="0" dirty="0">
                <a:solidFill>
                  <a:srgbClr val="FF9E64"/>
                </a:solidFill>
                <a:effectLst/>
                <a:highlight>
                  <a:srgbClr val="1A1B26"/>
                </a:highlight>
                <a:latin typeface="Consolas" panose="020B0609020204030204" pitchFamily="49" charset="0"/>
              </a:rPr>
              <a:t>1000</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br>
              <a:rPr lang="es-AR" b="0" dirty="0">
                <a:solidFill>
                  <a:srgbClr val="A9B1D6"/>
                </a:solidFill>
                <a:effectLst/>
                <a:highlight>
                  <a:srgbClr val="1A1B26"/>
                </a:highlight>
                <a:latin typeface="Consolas" panose="020B0609020204030204" pitchFamily="49" charset="0"/>
              </a:rPr>
            </a:br>
            <a:r>
              <a:rPr lang="es-AR" b="0" dirty="0">
                <a:solidFill>
                  <a:srgbClr val="BB9AF7"/>
                </a:solidFill>
                <a:effectLst/>
                <a:highlight>
                  <a:srgbClr val="1A1B26"/>
                </a:highlight>
                <a:latin typeface="Consolas" panose="020B0609020204030204" pitchFamily="49" charset="0"/>
              </a:rPr>
              <a:t>const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elementos</a:t>
            </a:r>
            <a:r>
              <a:rPr lang="es-AR" b="0" dirty="0">
                <a:solidFill>
                  <a:srgbClr val="A9B1D6"/>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r>
              <a:rPr lang="es-AR" b="0" dirty="0">
                <a:solidFill>
                  <a:srgbClr val="FF9E64"/>
                </a:solidFill>
                <a:effectLst/>
                <a:highlight>
                  <a:srgbClr val="1A1B26"/>
                </a:highlight>
                <a:latin typeface="Consolas" panose="020B0609020204030204" pitchFamily="49" charset="0"/>
              </a:rPr>
              <a:t>1</a:t>
            </a:r>
            <a:r>
              <a:rPr lang="es-AR" b="0" dirty="0">
                <a:solidFill>
                  <a:srgbClr val="A9B1D6"/>
                </a:solidFill>
                <a:effectLst/>
                <a:highlight>
                  <a:srgbClr val="1A1B26"/>
                </a:highlight>
                <a:latin typeface="Consolas" panose="020B0609020204030204" pitchFamily="49" charset="0"/>
              </a:rPr>
              <a:t>, </a:t>
            </a:r>
            <a:r>
              <a:rPr lang="es-AR" b="0" dirty="0">
                <a:solidFill>
                  <a:srgbClr val="FF9E64"/>
                </a:solidFill>
                <a:effectLst/>
                <a:highlight>
                  <a:srgbClr val="1A1B26"/>
                </a:highlight>
                <a:latin typeface="Consolas" panose="020B0609020204030204" pitchFamily="49" charset="0"/>
              </a:rPr>
              <a:t>2</a:t>
            </a:r>
            <a:r>
              <a:rPr lang="es-AR" b="0" dirty="0">
                <a:solidFill>
                  <a:srgbClr val="A9B1D6"/>
                </a:solidFill>
                <a:effectLst/>
                <a:highlight>
                  <a:srgbClr val="1A1B26"/>
                </a:highlight>
                <a:latin typeface="Consolas" panose="020B0609020204030204" pitchFamily="49" charset="0"/>
              </a:rPr>
              <a:t>, </a:t>
            </a:r>
            <a:r>
              <a:rPr lang="es-AR" b="0" dirty="0">
                <a:solidFill>
                  <a:srgbClr val="FF9E64"/>
                </a:solidFill>
                <a:effectLst/>
                <a:highlight>
                  <a:srgbClr val="1A1B26"/>
                </a:highlight>
                <a:latin typeface="Consolas" panose="020B0609020204030204" pitchFamily="49" charset="0"/>
              </a:rPr>
              <a:t>3</a:t>
            </a:r>
            <a:r>
              <a:rPr lang="es-AR" b="0" dirty="0">
                <a:solidFill>
                  <a:srgbClr val="A9B1D6"/>
                </a:solidFill>
                <a:effectLst/>
                <a:highlight>
                  <a:srgbClr val="1A1B26"/>
                </a:highlight>
                <a:latin typeface="Consolas" panose="020B0609020204030204" pitchFamily="49" charset="0"/>
              </a:rPr>
              <a:t>, </a:t>
            </a:r>
            <a:r>
              <a:rPr lang="es-AR" b="0" dirty="0">
                <a:solidFill>
                  <a:srgbClr val="FF9E64"/>
                </a:solidFill>
                <a:effectLst/>
                <a:highlight>
                  <a:srgbClr val="1A1B26"/>
                </a:highlight>
                <a:latin typeface="Consolas" panose="020B0609020204030204" pitchFamily="49" charset="0"/>
              </a:rPr>
              <a:t>4</a:t>
            </a:r>
            <a:r>
              <a:rPr lang="es-AR" b="0" dirty="0">
                <a:solidFill>
                  <a:srgbClr val="A9B1D6"/>
                </a:solidFill>
                <a:effectLst/>
                <a:highlight>
                  <a:srgbClr val="1A1B26"/>
                </a:highlight>
                <a:latin typeface="Consolas" panose="020B0609020204030204" pitchFamily="49" charset="0"/>
              </a:rPr>
              <a:t>, </a:t>
            </a:r>
            <a:r>
              <a:rPr lang="es-AR" b="0" dirty="0">
                <a:solidFill>
                  <a:srgbClr val="FF9E64"/>
                </a:solidFill>
                <a:effectLst/>
                <a:highlight>
                  <a:srgbClr val="1A1B26"/>
                </a:highlight>
                <a:latin typeface="Consolas" panose="020B0609020204030204" pitchFamily="49" charset="0"/>
              </a:rPr>
              <a:t>5</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br>
              <a:rPr lang="es-AR" b="0" dirty="0">
                <a:solidFill>
                  <a:srgbClr val="A9B1D6"/>
                </a:solidFill>
                <a:effectLst/>
                <a:highlight>
                  <a:srgbClr val="1A1B26"/>
                </a:highlight>
                <a:latin typeface="Consolas" panose="020B0609020204030204" pitchFamily="49" charset="0"/>
              </a:rPr>
            </a:br>
            <a:r>
              <a:rPr lang="es-AR" b="0" dirty="0">
                <a:solidFill>
                  <a:srgbClr val="C0CAF5"/>
                </a:solidFill>
                <a:effectLst/>
                <a:highlight>
                  <a:srgbClr val="1A1B26"/>
                </a:highlight>
                <a:latin typeface="Consolas" panose="020B0609020204030204" pitchFamily="49" charset="0"/>
              </a:rPr>
              <a:t>elementos</a:t>
            </a:r>
            <a:r>
              <a:rPr lang="es-AR" b="0" dirty="0">
                <a:solidFill>
                  <a:srgbClr val="89DDFF"/>
                </a:solidFill>
                <a:effectLst/>
                <a:highlight>
                  <a:srgbClr val="1A1B26"/>
                </a:highlight>
                <a:latin typeface="Consolas" panose="020B0609020204030204" pitchFamily="49" charset="0"/>
              </a:rPr>
              <a:t>.</a:t>
            </a:r>
            <a:r>
              <a:rPr lang="es-AR" b="0" dirty="0">
                <a:solidFill>
                  <a:srgbClr val="7AA2F7"/>
                </a:solidFill>
                <a:effectLst/>
                <a:highlight>
                  <a:srgbClr val="1A1B26"/>
                </a:highlight>
                <a:latin typeface="Consolas" panose="020B0609020204030204" pitchFamily="49" charset="0"/>
              </a:rPr>
              <a:t>forEach</a:t>
            </a:r>
            <a:r>
              <a:rPr lang="es-AR" b="0" dirty="0">
                <a:solidFill>
                  <a:srgbClr val="A9B1D6"/>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elemento</a:t>
            </a: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=&gt;</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7AA2F7"/>
                </a:solidFill>
                <a:effectLst/>
                <a:highlight>
                  <a:srgbClr val="1A1B26"/>
                </a:highlight>
                <a:latin typeface="Consolas" panose="020B0609020204030204" pitchFamily="49" charset="0"/>
              </a:rPr>
              <a:t>    procesarElemento</a:t>
            </a:r>
            <a:r>
              <a:rPr lang="es-AR" b="0" dirty="0">
                <a:solidFill>
                  <a:srgbClr val="9ABDF5"/>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elemento</a:t>
            </a:r>
            <a:r>
              <a:rPr lang="es-AR" b="0" dirty="0">
                <a:solidFill>
                  <a:srgbClr val="7AA2F7"/>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resultado</a:t>
            </a:r>
            <a:r>
              <a:rPr lang="es-AR" b="0" dirty="0">
                <a:solidFill>
                  <a:srgbClr val="7AA2F7"/>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=&gt;</a:t>
            </a:r>
            <a:r>
              <a:rPr lang="es-AR" b="0" dirty="0">
                <a:solidFill>
                  <a:srgbClr val="7AA2F7"/>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7AA2F7"/>
                </a:solidFill>
                <a:effectLst/>
                <a:highlight>
                  <a:srgbClr val="1A1B26"/>
                </a:highlight>
                <a:latin typeface="Consolas" panose="020B0609020204030204" pitchFamily="49" charset="0"/>
              </a:rPr>
              <a:t>        </a:t>
            </a:r>
            <a:r>
              <a:rPr lang="es-AR" b="0" dirty="0">
                <a:solidFill>
                  <a:srgbClr val="0DB9D7"/>
                </a:solidFill>
                <a:effectLst/>
                <a:highlight>
                  <a:srgbClr val="1A1B26"/>
                </a:highlight>
                <a:latin typeface="Consolas" panose="020B0609020204030204" pitchFamily="49" charset="0"/>
              </a:rPr>
              <a:t>console</a:t>
            </a:r>
            <a:r>
              <a:rPr lang="es-AR" b="0" dirty="0">
                <a:solidFill>
                  <a:srgbClr val="89DDFF"/>
                </a:solidFill>
                <a:effectLst/>
                <a:highlight>
                  <a:srgbClr val="1A1B26"/>
                </a:highlight>
                <a:latin typeface="Consolas" panose="020B0609020204030204" pitchFamily="49" charset="0"/>
              </a:rPr>
              <a:t>.</a:t>
            </a:r>
            <a:r>
              <a:rPr lang="es-AR" b="0" dirty="0">
                <a:solidFill>
                  <a:srgbClr val="0DB9D7"/>
                </a:solidFill>
                <a:effectLst/>
                <a:highlight>
                  <a:srgbClr val="1A1B26"/>
                </a:highlight>
                <a:latin typeface="Consolas" panose="020B0609020204030204" pitchFamily="49" charset="0"/>
              </a:rPr>
              <a:t>log</a:t>
            </a:r>
            <a:r>
              <a:rPr lang="es-AR" b="0" dirty="0">
                <a:solidFill>
                  <a:srgbClr val="9ABDF5"/>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resultado</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7AA2F7"/>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p:txBody>
      </p:sp>
      <p:sp>
        <p:nvSpPr>
          <p:cNvPr id="178" name="Google Shape;178;p6"/>
          <p:cNvSpPr txBox="1">
            <a:spLocks noGrp="1"/>
          </p:cNvSpPr>
          <p:nvPr>
            <p:ph type="title"/>
          </p:nvPr>
        </p:nvSpPr>
        <p:spPr>
          <a:xfrm>
            <a:off x="191606" y="447206"/>
            <a:ext cx="8623294"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dirty="0"/>
              <a:t>Callbacks</a:t>
            </a:r>
            <a:endParaRPr lang="es-AR" dirty="0"/>
          </a:p>
        </p:txBody>
      </p:sp>
      <p:sp>
        <p:nvSpPr>
          <p:cNvPr id="4" name="Google Shape;179;p6">
            <a:extLst>
              <a:ext uri="{FF2B5EF4-FFF2-40B4-BE49-F238E27FC236}">
                <a16:creationId xmlns:a16="http://schemas.microsoft.com/office/drawing/2014/main" id="{4795E0A0-D66D-7004-5CBE-DEA4D18535F2}"/>
              </a:ext>
            </a:extLst>
          </p:cNvPr>
          <p:cNvSpPr txBox="1">
            <a:spLocks/>
          </p:cNvSpPr>
          <p:nvPr/>
        </p:nvSpPr>
        <p:spPr>
          <a:xfrm>
            <a:off x="209007" y="905147"/>
            <a:ext cx="3189528" cy="3007179"/>
          </a:xfrm>
          <a:prstGeom prst="rect">
            <a:avLst/>
          </a:prstGeom>
          <a:noFill/>
          <a:ln>
            <a:noFill/>
          </a:ln>
        </p:spPr>
        <p:txBody>
          <a:bodyPr spcFirstLastPara="1" wrap="square" lIns="91425" tIns="91425" rIns="91425" bIns="91425"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dirty="0"/>
              <a:t>Veamos otro ejemplo:</a:t>
            </a:r>
          </a:p>
          <a:p>
            <a:pPr marL="0" indent="0">
              <a:spcAft>
                <a:spcPts val="1200"/>
              </a:spcAft>
              <a:buFont typeface="Montserrat"/>
              <a:buNone/>
            </a:pPr>
            <a:r>
              <a:rPr lang="es-MX" sz="1650" dirty="0"/>
              <a:t>La función </a:t>
            </a:r>
            <a:r>
              <a:rPr lang="es-MX" sz="1650" b="1" dirty="0"/>
              <a:t>procesarElemento</a:t>
            </a:r>
            <a:r>
              <a:rPr lang="es-MX" sz="1650" dirty="0"/>
              <a:t> toma un elemento y un callback como argumentos.</a:t>
            </a:r>
          </a:p>
          <a:p>
            <a:pPr marL="0" indent="0">
              <a:spcAft>
                <a:spcPts val="1200"/>
              </a:spcAft>
              <a:buFont typeface="Montserrat"/>
              <a:buNone/>
            </a:pPr>
            <a:r>
              <a:rPr lang="es-MX" sz="1650" dirty="0"/>
              <a:t>Usa </a:t>
            </a:r>
            <a:r>
              <a:rPr lang="es-MX" sz="1650" b="1" dirty="0"/>
              <a:t>setTimeout</a:t>
            </a:r>
            <a:r>
              <a:rPr lang="es-MX" sz="1650" dirty="0"/>
              <a:t> para simular una operación asíncrona que tarda 1 segundo.</a:t>
            </a:r>
          </a:p>
          <a:p>
            <a:pPr marL="0" indent="0">
              <a:spcAft>
                <a:spcPts val="1200"/>
              </a:spcAft>
              <a:buFont typeface="Montserrat"/>
              <a:buNone/>
            </a:pPr>
            <a:r>
              <a:rPr lang="es-MX" sz="1650" dirty="0"/>
              <a:t>Después del retraso, llama al callback con un mensaje que incluye el elemento procesado.</a:t>
            </a:r>
          </a:p>
          <a:p>
            <a:pPr marL="0" indent="0">
              <a:spcAft>
                <a:spcPts val="1200"/>
              </a:spcAft>
              <a:buFont typeface="Montserrat"/>
              <a:buNone/>
            </a:pPr>
            <a:r>
              <a:rPr lang="es-MX" sz="1650" dirty="0"/>
              <a:t>Luego de la definición de elementos, usamos </a:t>
            </a:r>
            <a:r>
              <a:rPr lang="es-MX" sz="1650" b="1" dirty="0"/>
              <a:t>forEach</a:t>
            </a:r>
            <a:r>
              <a:rPr lang="es-MX" sz="1650" dirty="0"/>
              <a:t> para iterar sobre cada elemento en el arreglo elementos.</a:t>
            </a:r>
          </a:p>
          <a:p>
            <a:pPr marL="0" indent="0">
              <a:spcAft>
                <a:spcPts val="1200"/>
              </a:spcAft>
              <a:buFont typeface="Montserrat"/>
              <a:buNone/>
            </a:pPr>
            <a:r>
              <a:rPr lang="es-MX" sz="1650" dirty="0"/>
              <a:t>Para cada elemento, invocamos a </a:t>
            </a:r>
            <a:r>
              <a:rPr lang="es-MX" sz="1650" b="1" dirty="0"/>
              <a:t>procesarElemento</a:t>
            </a:r>
            <a:r>
              <a:rPr lang="es-MX" sz="1650" dirty="0"/>
              <a:t>, pasando el elemento y un callback que imprime el resultado.</a:t>
            </a:r>
            <a:endParaRPr lang="es-MX" sz="1650" b="1" dirty="0"/>
          </a:p>
        </p:txBody>
      </p:sp>
      <p:sp>
        <p:nvSpPr>
          <p:cNvPr id="7" name="Google Shape;179;p6">
            <a:extLst>
              <a:ext uri="{FF2B5EF4-FFF2-40B4-BE49-F238E27FC236}">
                <a16:creationId xmlns:a16="http://schemas.microsoft.com/office/drawing/2014/main" id="{ECAFC551-2765-3693-1ED4-EB30EA531988}"/>
              </a:ext>
            </a:extLst>
          </p:cNvPr>
          <p:cNvSpPr txBox="1">
            <a:spLocks/>
          </p:cNvSpPr>
          <p:nvPr/>
        </p:nvSpPr>
        <p:spPr>
          <a:xfrm>
            <a:off x="266526" y="3912326"/>
            <a:ext cx="8685868" cy="7774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000" dirty="0"/>
              <a:t>Este ejemplo demuestra cómo los callbacks pueden ser utilizados para manejar la asincronía en operaciones que implican iterar sobre un conjunto de datos y procesar cada ítem de manera asíncrona. Esto es común en aplicaciones web donde, por ejemplo, podrías necesitar cargar o procesar una lista de recursos obtenidos desde un servidor.</a:t>
            </a:r>
          </a:p>
        </p:txBody>
      </p:sp>
    </p:spTree>
    <p:extLst>
      <p:ext uri="{BB962C8B-B14F-4D97-AF65-F5344CB8AC3E}">
        <p14:creationId xmlns:p14="http://schemas.microsoft.com/office/powerpoint/2010/main" val="1250035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191606" y="479861"/>
            <a:ext cx="8623294"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dirty="0"/>
              <a:t>Callback Hell</a:t>
            </a:r>
            <a:endParaRPr lang="es-AR" dirty="0"/>
          </a:p>
        </p:txBody>
      </p:sp>
      <p:sp>
        <p:nvSpPr>
          <p:cNvPr id="4" name="Google Shape;179;p6">
            <a:extLst>
              <a:ext uri="{FF2B5EF4-FFF2-40B4-BE49-F238E27FC236}">
                <a16:creationId xmlns:a16="http://schemas.microsoft.com/office/drawing/2014/main" id="{4795E0A0-D66D-7004-5CBE-DEA4D18535F2}"/>
              </a:ext>
            </a:extLst>
          </p:cNvPr>
          <p:cNvSpPr txBox="1">
            <a:spLocks/>
          </p:cNvSpPr>
          <p:nvPr/>
        </p:nvSpPr>
        <p:spPr>
          <a:xfrm>
            <a:off x="209006" y="905147"/>
            <a:ext cx="8685867" cy="3405596"/>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dirty="0"/>
              <a:t>El Callback Hell, o "Pyramid of Doom", es una situación donde múltiples callbacks se anidan unos dentro de otros. Esto puede ocurrir cuando varias operaciones asíncronas dependen unas de otras. Esto hace que el código sea difícil de leer y mantener.</a:t>
            </a:r>
          </a:p>
          <a:p>
            <a:pPr marL="0" indent="0">
              <a:spcAft>
                <a:spcPts val="1200"/>
              </a:spcAft>
              <a:buFont typeface="Montserrat"/>
              <a:buNone/>
            </a:pPr>
            <a:endParaRPr lang="es-MX" sz="1650" b="1" dirty="0"/>
          </a:p>
          <a:p>
            <a:pPr marL="0" indent="0">
              <a:spcAft>
                <a:spcPts val="1200"/>
              </a:spcAft>
              <a:buFont typeface="Montserrat"/>
              <a:buNone/>
            </a:pPr>
            <a:r>
              <a:rPr lang="es-MX" sz="1650" b="1" dirty="0"/>
              <a:t>Problemas Asociados</a:t>
            </a:r>
          </a:p>
          <a:p>
            <a:pPr marL="0" indent="0">
              <a:spcAft>
                <a:spcPts val="1200"/>
              </a:spcAft>
              <a:buFont typeface="Montserrat"/>
              <a:buNone/>
            </a:pPr>
            <a:r>
              <a:rPr lang="es-MX" sz="1650" b="1" dirty="0"/>
              <a:t>Legibilidad Reducida: </a:t>
            </a:r>
            <a:r>
              <a:rPr lang="es-MX" sz="1600" dirty="0"/>
              <a:t>La profundidad de anidamiento hace que el código sea difícil de seguir.</a:t>
            </a:r>
          </a:p>
          <a:p>
            <a:pPr marL="0" indent="0">
              <a:spcAft>
                <a:spcPts val="1200"/>
              </a:spcAft>
              <a:buFont typeface="Montserrat"/>
              <a:buNone/>
            </a:pPr>
            <a:r>
              <a:rPr lang="es-MX" sz="1650" b="1" dirty="0"/>
              <a:t>Gestión de Errores Complicada: </a:t>
            </a:r>
            <a:r>
              <a:rPr lang="es-MX" sz="1600" dirty="0"/>
              <a:t>Cada nivel de anidación requiere su propio manejo de errores, lo que puede llevar a código repetitivo y complicado.</a:t>
            </a:r>
          </a:p>
          <a:p>
            <a:pPr marL="0" indent="0">
              <a:spcAft>
                <a:spcPts val="1200"/>
              </a:spcAft>
              <a:buFont typeface="Montserrat"/>
              <a:buNone/>
            </a:pPr>
            <a:r>
              <a:rPr lang="es-MX" sz="1650" b="1" dirty="0"/>
              <a:t>Mantenimiento Difícil: </a:t>
            </a:r>
            <a:r>
              <a:rPr lang="es-MX" sz="1600" dirty="0"/>
              <a:t>Modificar el código en uno de los niveles de anidación puede afectar a los niveles subsecuentes.</a:t>
            </a:r>
          </a:p>
        </p:txBody>
      </p:sp>
    </p:spTree>
    <p:extLst>
      <p:ext uri="{BB962C8B-B14F-4D97-AF65-F5344CB8AC3E}">
        <p14:creationId xmlns:p14="http://schemas.microsoft.com/office/powerpoint/2010/main" val="1175492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191606" y="479861"/>
            <a:ext cx="8623294"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dirty="0"/>
              <a:t>Callback Hell</a:t>
            </a:r>
            <a:endParaRPr lang="es-AR" dirty="0"/>
          </a:p>
        </p:txBody>
      </p:sp>
      <p:sp>
        <p:nvSpPr>
          <p:cNvPr id="4" name="Google Shape;179;p6">
            <a:extLst>
              <a:ext uri="{FF2B5EF4-FFF2-40B4-BE49-F238E27FC236}">
                <a16:creationId xmlns:a16="http://schemas.microsoft.com/office/drawing/2014/main" id="{4795E0A0-D66D-7004-5CBE-DEA4D18535F2}"/>
              </a:ext>
            </a:extLst>
          </p:cNvPr>
          <p:cNvSpPr txBox="1">
            <a:spLocks/>
          </p:cNvSpPr>
          <p:nvPr/>
        </p:nvSpPr>
        <p:spPr>
          <a:xfrm>
            <a:off x="209006" y="905147"/>
            <a:ext cx="8685867" cy="3405596"/>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dirty="0"/>
              <a:t>El Callback Hell, o "Pyramid of Doom", es una situación donde múltiples callbacks se anidan unos dentro de otros. Esto puede ocurrir cuando varias operaciones asíncronas dependen unas de otras. Esto hace que el código sea difícil de leer y mantener.</a:t>
            </a:r>
          </a:p>
          <a:p>
            <a:pPr marL="0" indent="0">
              <a:spcAft>
                <a:spcPts val="1200"/>
              </a:spcAft>
              <a:buFont typeface="Montserrat"/>
              <a:buNone/>
            </a:pPr>
            <a:endParaRPr lang="es-MX" sz="1650" b="1" dirty="0"/>
          </a:p>
          <a:p>
            <a:pPr marL="0" indent="0">
              <a:spcAft>
                <a:spcPts val="1200"/>
              </a:spcAft>
              <a:buFont typeface="Montserrat"/>
              <a:buNone/>
            </a:pPr>
            <a:r>
              <a:rPr lang="es-MX" sz="1650" b="1" dirty="0"/>
              <a:t>Problemas Asociados:</a:t>
            </a:r>
          </a:p>
          <a:p>
            <a:pPr marL="0" indent="0">
              <a:spcAft>
                <a:spcPts val="1200"/>
              </a:spcAft>
              <a:buFont typeface="Montserrat"/>
              <a:buNone/>
            </a:pPr>
            <a:r>
              <a:rPr lang="es-MX" sz="1650" b="1" dirty="0"/>
              <a:t>Legibilidad Reducida: </a:t>
            </a:r>
            <a:r>
              <a:rPr lang="es-MX" sz="1600" dirty="0"/>
              <a:t>La profundidad de anidamiento hace que el código sea difícil de seguir.</a:t>
            </a:r>
          </a:p>
          <a:p>
            <a:pPr marL="0" indent="0">
              <a:spcAft>
                <a:spcPts val="1200"/>
              </a:spcAft>
              <a:buFont typeface="Montserrat"/>
              <a:buNone/>
            </a:pPr>
            <a:r>
              <a:rPr lang="es-MX" sz="1650" b="1" dirty="0"/>
              <a:t>Gestión de Errores Complicada: </a:t>
            </a:r>
            <a:r>
              <a:rPr lang="es-MX" sz="1600" dirty="0"/>
              <a:t>Cada nivel de anidación requiere su propio manejo de errores, lo que puede llevar a código repetitivo y complicado.</a:t>
            </a:r>
          </a:p>
          <a:p>
            <a:pPr marL="0" indent="0">
              <a:spcAft>
                <a:spcPts val="1200"/>
              </a:spcAft>
              <a:buFont typeface="Montserrat"/>
              <a:buNone/>
            </a:pPr>
            <a:r>
              <a:rPr lang="es-MX" sz="1650" b="1" dirty="0"/>
              <a:t>Mantenimiento Difícil: </a:t>
            </a:r>
            <a:r>
              <a:rPr lang="es-MX" sz="1600" dirty="0"/>
              <a:t>Modificar el código en uno de los niveles de anidación puede afectar a los niveles subsecuentes.</a:t>
            </a:r>
          </a:p>
        </p:txBody>
      </p:sp>
    </p:spTree>
    <p:extLst>
      <p:ext uri="{BB962C8B-B14F-4D97-AF65-F5344CB8AC3E}">
        <p14:creationId xmlns:p14="http://schemas.microsoft.com/office/powerpoint/2010/main" val="723053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191606" y="479861"/>
            <a:ext cx="8623294"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dirty="0"/>
              <a:t>Callback Hell</a:t>
            </a:r>
            <a:endParaRPr lang="es-AR" dirty="0"/>
          </a:p>
        </p:txBody>
      </p:sp>
      <p:sp>
        <p:nvSpPr>
          <p:cNvPr id="4" name="Google Shape;179;p6">
            <a:extLst>
              <a:ext uri="{FF2B5EF4-FFF2-40B4-BE49-F238E27FC236}">
                <a16:creationId xmlns:a16="http://schemas.microsoft.com/office/drawing/2014/main" id="{4795E0A0-D66D-7004-5CBE-DEA4D18535F2}"/>
              </a:ext>
            </a:extLst>
          </p:cNvPr>
          <p:cNvSpPr txBox="1">
            <a:spLocks/>
          </p:cNvSpPr>
          <p:nvPr/>
        </p:nvSpPr>
        <p:spPr>
          <a:xfrm>
            <a:off x="209006" y="905147"/>
            <a:ext cx="2723605" cy="3255373"/>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dirty="0"/>
              <a:t>Ejemplo de callback Hell</a:t>
            </a:r>
          </a:p>
          <a:p>
            <a:pPr marL="0" indent="0">
              <a:spcAft>
                <a:spcPts val="1200"/>
              </a:spcAft>
              <a:buFont typeface="Montserrat"/>
              <a:buNone/>
            </a:pPr>
            <a:r>
              <a:rPr lang="es-MX" sz="1650" b="1" dirty="0"/>
              <a:t>Inicio del Proceso: </a:t>
            </a:r>
            <a:r>
              <a:rPr lang="es-MX" sz="1650" dirty="0"/>
              <a:t>Se imprime un mensaje inicial para indicar el comienzo.</a:t>
            </a:r>
          </a:p>
          <a:p>
            <a:pPr marL="0" indent="0">
              <a:spcAft>
                <a:spcPts val="1200"/>
              </a:spcAft>
              <a:buFont typeface="Montserrat"/>
              <a:buNone/>
            </a:pPr>
            <a:r>
              <a:rPr lang="es-MX" sz="1650" b="1" dirty="0"/>
              <a:t>Primera Tarea: </a:t>
            </a:r>
            <a:r>
              <a:rPr lang="es-MX" sz="1650" dirty="0"/>
              <a:t>Se utiliza setTimeout para simular una tarea que tarda 1 segundo. Una vez completada, imprime un mensaje.</a:t>
            </a:r>
          </a:p>
          <a:p>
            <a:pPr marL="0" indent="0">
              <a:spcAft>
                <a:spcPts val="1200"/>
              </a:spcAft>
              <a:buFont typeface="Montserrat"/>
              <a:buNone/>
            </a:pPr>
            <a:r>
              <a:rPr lang="es-MX" sz="1650" b="1" dirty="0"/>
              <a:t>Segunda Tarea: </a:t>
            </a:r>
            <a:r>
              <a:rPr lang="es-MX" sz="1650" dirty="0"/>
              <a:t>Dentro del primer setTimeout, se inicia otro setTimeout después de que la primera tarea ha completado. Esto simula otra tarea que también tarda 1 segundo.</a:t>
            </a:r>
          </a:p>
          <a:p>
            <a:pPr marL="0" indent="0">
              <a:spcAft>
                <a:spcPts val="1200"/>
              </a:spcAft>
              <a:buFont typeface="Montserrat"/>
              <a:buNone/>
            </a:pPr>
            <a:r>
              <a:rPr lang="es-MX" sz="1650" b="1" dirty="0"/>
              <a:t>Tercera Tarea: </a:t>
            </a:r>
            <a:r>
              <a:rPr lang="es-MX" sz="1650" dirty="0"/>
              <a:t>De manera similar, dentro del segundo setTimeout, se inicia un tercer setTimeout. </a:t>
            </a:r>
          </a:p>
          <a:p>
            <a:pPr marL="0" indent="0">
              <a:spcAft>
                <a:spcPts val="1200"/>
              </a:spcAft>
              <a:buFont typeface="Montserrat"/>
              <a:buNone/>
            </a:pPr>
            <a:r>
              <a:rPr lang="es-MX" sz="1650" dirty="0"/>
              <a:t>Después de completar esta tarea, imprime un mensaje final.</a:t>
            </a:r>
          </a:p>
          <a:p>
            <a:pPr marL="0" indent="0">
              <a:spcAft>
                <a:spcPts val="1200"/>
              </a:spcAft>
              <a:buFont typeface="Montserrat"/>
              <a:buNone/>
            </a:pPr>
            <a:endParaRPr lang="es-MX" sz="1650" b="1" dirty="0"/>
          </a:p>
        </p:txBody>
      </p:sp>
      <p:sp>
        <p:nvSpPr>
          <p:cNvPr id="2" name="Google Shape;216;p11">
            <a:extLst>
              <a:ext uri="{FF2B5EF4-FFF2-40B4-BE49-F238E27FC236}">
                <a16:creationId xmlns:a16="http://schemas.microsoft.com/office/drawing/2014/main" id="{754F167E-D0EE-323E-2E0F-D8FAE8C7DC84}"/>
              </a:ext>
            </a:extLst>
          </p:cNvPr>
          <p:cNvSpPr/>
          <p:nvPr/>
        </p:nvSpPr>
        <p:spPr>
          <a:xfrm>
            <a:off x="2932611" y="905147"/>
            <a:ext cx="5968793" cy="2922270"/>
          </a:xfrm>
          <a:prstGeom prst="rect">
            <a:avLst/>
          </a:prstGeom>
          <a:solidFill>
            <a:srgbClr val="1A1B26"/>
          </a:solidFill>
          <a:ln>
            <a:noFill/>
          </a:ln>
        </p:spPr>
        <p:txBody>
          <a:bodyPr spcFirstLastPara="1" wrap="square" lIns="91425" tIns="45700" rIns="91425" bIns="45700" anchor="t" anchorCtr="0">
            <a:noAutofit/>
          </a:bodyPr>
          <a:lstStyle/>
          <a:p>
            <a:pPr marL="114300" indent="0">
              <a:buNone/>
            </a:pPr>
            <a:r>
              <a:rPr lang="es-AR" sz="1400" b="0" dirty="0">
                <a:solidFill>
                  <a:srgbClr val="0DB9D7"/>
                </a:solidFill>
                <a:effectLst/>
                <a:highlight>
                  <a:srgbClr val="1A1B26"/>
                </a:highlight>
                <a:latin typeface="Consolas" panose="020B0609020204030204" pitchFamily="49" charset="0"/>
              </a:rPr>
              <a:t>console</a:t>
            </a:r>
            <a:r>
              <a:rPr lang="es-AR" sz="1400" b="0" dirty="0">
                <a:solidFill>
                  <a:srgbClr val="89DDFF"/>
                </a:solidFill>
                <a:effectLst/>
                <a:highlight>
                  <a:srgbClr val="1A1B26"/>
                </a:highlight>
                <a:latin typeface="Consolas" panose="020B0609020204030204" pitchFamily="49" charset="0"/>
              </a:rPr>
              <a:t>.</a:t>
            </a:r>
            <a:r>
              <a:rPr lang="es-AR" sz="1400" b="0" dirty="0">
                <a:solidFill>
                  <a:srgbClr val="0DB9D7"/>
                </a:solidFill>
                <a:effectLst/>
                <a:highlight>
                  <a:srgbClr val="1A1B26"/>
                </a:highlight>
                <a:latin typeface="Consolas" panose="020B0609020204030204" pitchFamily="49" charset="0"/>
              </a:rPr>
              <a:t>log</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r>
              <a:rPr lang="es-AR" sz="1400" b="0" dirty="0">
                <a:solidFill>
                  <a:srgbClr val="9ECE6A"/>
                </a:solidFill>
                <a:effectLst/>
                <a:highlight>
                  <a:srgbClr val="1A1B26"/>
                </a:highlight>
                <a:latin typeface="Consolas" panose="020B0609020204030204" pitchFamily="49" charset="0"/>
              </a:rPr>
              <a:t>Inicio del proceso</a:t>
            </a:r>
            <a:r>
              <a:rPr lang="es-AR" sz="1400" b="0" dirty="0">
                <a:solidFill>
                  <a:srgbClr val="89DDFF"/>
                </a:solidFill>
                <a:effectLst/>
                <a:highlight>
                  <a:srgbClr val="1A1B26"/>
                </a:highlight>
                <a:latin typeface="Consolas" panose="020B0609020204030204" pitchFamily="49" charset="0"/>
              </a:rPr>
              <a:t>"</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endParaRPr lang="es-AR" sz="1400" b="0" dirty="0">
              <a:solidFill>
                <a:srgbClr val="A9B1D6"/>
              </a:solidFill>
              <a:effectLst/>
              <a:highlight>
                <a:srgbClr val="1A1B26"/>
              </a:highlight>
              <a:latin typeface="Consolas" panose="020B0609020204030204" pitchFamily="49" charset="0"/>
            </a:endParaRPr>
          </a:p>
          <a:p>
            <a:pPr marL="114300" indent="0">
              <a:buNone/>
            </a:pPr>
            <a:br>
              <a:rPr lang="es-AR" sz="1400" b="0" dirty="0">
                <a:solidFill>
                  <a:srgbClr val="A9B1D6"/>
                </a:solidFill>
                <a:effectLst/>
                <a:highlight>
                  <a:srgbClr val="1A1B26"/>
                </a:highlight>
                <a:latin typeface="Consolas" panose="020B0609020204030204" pitchFamily="49" charset="0"/>
              </a:rPr>
            </a:br>
            <a:r>
              <a:rPr lang="es-AR" sz="1400" b="0" dirty="0">
                <a:solidFill>
                  <a:srgbClr val="7AA2F7"/>
                </a:solidFill>
                <a:effectLst/>
                <a:highlight>
                  <a:srgbClr val="1A1B26"/>
                </a:highlight>
                <a:latin typeface="Consolas" panose="020B0609020204030204" pitchFamily="49" charset="0"/>
              </a:rPr>
              <a:t>setTimeout</a:t>
            </a:r>
            <a:r>
              <a:rPr lang="es-AR" sz="1400" b="0" dirty="0">
                <a:solidFill>
                  <a:srgbClr val="9ABDF5"/>
                </a:solidFill>
                <a:effectLst/>
                <a:highlight>
                  <a:srgbClr val="1A1B26"/>
                </a:highlight>
                <a:latin typeface="Consolas" panose="020B0609020204030204" pitchFamily="49" charset="0"/>
              </a:rPr>
              <a:t>(()</a:t>
            </a:r>
            <a:r>
              <a:rPr lang="es-AR" sz="1400" b="0" dirty="0">
                <a:solidFill>
                  <a:srgbClr val="7AA2F7"/>
                </a:solidFill>
                <a:effectLst/>
                <a:highlight>
                  <a:srgbClr val="1A1B26"/>
                </a:highlight>
                <a:latin typeface="Consolas" panose="020B0609020204030204" pitchFamily="49" charset="0"/>
              </a:rPr>
              <a:t> </a:t>
            </a:r>
            <a:r>
              <a:rPr lang="es-AR" sz="1400" b="0" dirty="0">
                <a:solidFill>
                  <a:srgbClr val="BB9AF7"/>
                </a:solidFill>
                <a:effectLst/>
                <a:highlight>
                  <a:srgbClr val="1A1B26"/>
                </a:highlight>
                <a:latin typeface="Consolas" panose="020B0609020204030204" pitchFamily="49" charset="0"/>
              </a:rPr>
              <a:t>=&gt;</a:t>
            </a:r>
            <a:r>
              <a:rPr lang="es-AR" sz="1400" b="0" dirty="0">
                <a:solidFill>
                  <a:srgbClr val="7AA2F7"/>
                </a:solidFill>
                <a:effectLst/>
                <a:highlight>
                  <a:srgbClr val="1A1B26"/>
                </a:highlight>
                <a:latin typeface="Consolas" panose="020B0609020204030204" pitchFamily="49" charset="0"/>
              </a:rPr>
              <a:t> </a:t>
            </a:r>
            <a:r>
              <a:rPr lang="es-AR" sz="1400" b="0" dirty="0">
                <a:solidFill>
                  <a:srgbClr val="9ABDF5"/>
                </a:solidFill>
                <a:effectLst/>
                <a:highlight>
                  <a:srgbClr val="1A1B26"/>
                </a:highlight>
                <a:latin typeface="Consolas" panose="020B0609020204030204" pitchFamily="49" charset="0"/>
              </a:rPr>
              <a:t>{</a:t>
            </a:r>
            <a:endParaRPr lang="es-AR" sz="1400" b="0" dirty="0">
              <a:solidFill>
                <a:srgbClr val="A9B1D6"/>
              </a:solidFill>
              <a:effectLst/>
              <a:highlight>
                <a:srgbClr val="1A1B26"/>
              </a:highlight>
              <a:latin typeface="Consolas" panose="020B0609020204030204" pitchFamily="49" charset="0"/>
            </a:endParaRPr>
          </a:p>
          <a:p>
            <a:pPr marL="114300" indent="0">
              <a:buNone/>
            </a:pPr>
            <a:r>
              <a:rPr lang="es-AR" sz="1400" b="0" dirty="0">
                <a:solidFill>
                  <a:srgbClr val="7AA2F7"/>
                </a:solidFill>
                <a:effectLst/>
                <a:highlight>
                  <a:srgbClr val="1A1B26"/>
                </a:highlight>
                <a:latin typeface="Consolas" panose="020B0609020204030204" pitchFamily="49" charset="0"/>
              </a:rPr>
              <a:t>    </a:t>
            </a:r>
            <a:r>
              <a:rPr lang="es-AR" sz="1400" b="0" dirty="0">
                <a:solidFill>
                  <a:srgbClr val="0DB9D7"/>
                </a:solidFill>
                <a:effectLst/>
                <a:highlight>
                  <a:srgbClr val="1A1B26"/>
                </a:highlight>
                <a:latin typeface="Consolas" panose="020B0609020204030204" pitchFamily="49" charset="0"/>
              </a:rPr>
              <a:t>console</a:t>
            </a:r>
            <a:r>
              <a:rPr lang="es-AR" sz="1400" b="0" dirty="0">
                <a:solidFill>
                  <a:srgbClr val="89DDFF"/>
                </a:solidFill>
                <a:effectLst/>
                <a:highlight>
                  <a:srgbClr val="1A1B26"/>
                </a:highlight>
                <a:latin typeface="Consolas" panose="020B0609020204030204" pitchFamily="49" charset="0"/>
              </a:rPr>
              <a:t>.</a:t>
            </a:r>
            <a:r>
              <a:rPr lang="es-AR" sz="1400" b="0" dirty="0">
                <a:solidFill>
                  <a:srgbClr val="0DB9D7"/>
                </a:solidFill>
                <a:effectLst/>
                <a:highlight>
                  <a:srgbClr val="1A1B26"/>
                </a:highlight>
                <a:latin typeface="Consolas" panose="020B0609020204030204" pitchFamily="49" charset="0"/>
              </a:rPr>
              <a:t>log</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r>
              <a:rPr lang="es-AR" sz="1400" b="0" dirty="0">
                <a:solidFill>
                  <a:srgbClr val="9ECE6A"/>
                </a:solidFill>
                <a:effectLst/>
                <a:highlight>
                  <a:srgbClr val="1A1B26"/>
                </a:highlight>
                <a:latin typeface="Consolas" panose="020B0609020204030204" pitchFamily="49" charset="0"/>
              </a:rPr>
              <a:t>Primera tarea completada</a:t>
            </a:r>
            <a:r>
              <a:rPr lang="es-AR" sz="1400" b="0" dirty="0">
                <a:solidFill>
                  <a:srgbClr val="89DDFF"/>
                </a:solidFill>
                <a:effectLst/>
                <a:highlight>
                  <a:srgbClr val="1A1B26"/>
                </a:highlight>
                <a:latin typeface="Consolas" panose="020B0609020204030204" pitchFamily="49" charset="0"/>
              </a:rPr>
              <a:t>"</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endParaRPr lang="es-AR" sz="1400" b="0" dirty="0">
              <a:solidFill>
                <a:srgbClr val="A9B1D6"/>
              </a:solidFill>
              <a:effectLst/>
              <a:highlight>
                <a:srgbClr val="1A1B26"/>
              </a:highlight>
              <a:latin typeface="Consolas" panose="020B0609020204030204" pitchFamily="49" charset="0"/>
            </a:endParaRPr>
          </a:p>
          <a:p>
            <a:pPr marL="114300" indent="0">
              <a:buNone/>
            </a:pPr>
            <a:r>
              <a:rPr lang="es-AR" sz="1400" b="0" dirty="0">
                <a:solidFill>
                  <a:srgbClr val="7AA2F7"/>
                </a:solidFill>
                <a:effectLst/>
                <a:highlight>
                  <a:srgbClr val="1A1B26"/>
                </a:highlight>
                <a:latin typeface="Consolas" panose="020B0609020204030204" pitchFamily="49" charset="0"/>
              </a:rPr>
              <a:t>    setTimeout</a:t>
            </a:r>
            <a:r>
              <a:rPr lang="es-AR" sz="1400" b="0" dirty="0">
                <a:solidFill>
                  <a:srgbClr val="9ABDF5"/>
                </a:solidFill>
                <a:effectLst/>
                <a:highlight>
                  <a:srgbClr val="1A1B26"/>
                </a:highlight>
                <a:latin typeface="Consolas" panose="020B0609020204030204" pitchFamily="49" charset="0"/>
              </a:rPr>
              <a:t>(()</a:t>
            </a:r>
            <a:r>
              <a:rPr lang="es-AR" sz="1400" b="0" dirty="0">
                <a:solidFill>
                  <a:srgbClr val="7AA2F7"/>
                </a:solidFill>
                <a:effectLst/>
                <a:highlight>
                  <a:srgbClr val="1A1B26"/>
                </a:highlight>
                <a:latin typeface="Consolas" panose="020B0609020204030204" pitchFamily="49" charset="0"/>
              </a:rPr>
              <a:t> </a:t>
            </a:r>
            <a:r>
              <a:rPr lang="es-AR" sz="1400" b="0" dirty="0">
                <a:solidFill>
                  <a:srgbClr val="BB9AF7"/>
                </a:solidFill>
                <a:effectLst/>
                <a:highlight>
                  <a:srgbClr val="1A1B26"/>
                </a:highlight>
                <a:latin typeface="Consolas" panose="020B0609020204030204" pitchFamily="49" charset="0"/>
              </a:rPr>
              <a:t>=&gt;</a:t>
            </a:r>
            <a:r>
              <a:rPr lang="es-AR" sz="1400" b="0" dirty="0">
                <a:solidFill>
                  <a:srgbClr val="7AA2F7"/>
                </a:solidFill>
                <a:effectLst/>
                <a:highlight>
                  <a:srgbClr val="1A1B26"/>
                </a:highlight>
                <a:latin typeface="Consolas" panose="020B0609020204030204" pitchFamily="49" charset="0"/>
              </a:rPr>
              <a:t> </a:t>
            </a:r>
            <a:r>
              <a:rPr lang="es-AR" sz="1400" b="0" dirty="0">
                <a:solidFill>
                  <a:srgbClr val="9ABDF5"/>
                </a:solidFill>
                <a:effectLst/>
                <a:highlight>
                  <a:srgbClr val="1A1B26"/>
                </a:highlight>
                <a:latin typeface="Consolas" panose="020B0609020204030204" pitchFamily="49" charset="0"/>
              </a:rPr>
              <a:t>{</a:t>
            </a:r>
            <a:endParaRPr lang="es-AR" sz="1400" b="0" dirty="0">
              <a:solidFill>
                <a:srgbClr val="A9B1D6"/>
              </a:solidFill>
              <a:effectLst/>
              <a:highlight>
                <a:srgbClr val="1A1B26"/>
              </a:highlight>
              <a:latin typeface="Consolas" panose="020B0609020204030204" pitchFamily="49" charset="0"/>
            </a:endParaRPr>
          </a:p>
          <a:p>
            <a:pPr marL="114300" indent="0">
              <a:buNone/>
            </a:pPr>
            <a:r>
              <a:rPr lang="es-AR" sz="1400" b="0" dirty="0">
                <a:solidFill>
                  <a:srgbClr val="7AA2F7"/>
                </a:solidFill>
                <a:effectLst/>
                <a:highlight>
                  <a:srgbClr val="1A1B26"/>
                </a:highlight>
                <a:latin typeface="Consolas" panose="020B0609020204030204" pitchFamily="49" charset="0"/>
              </a:rPr>
              <a:t>        </a:t>
            </a:r>
            <a:r>
              <a:rPr lang="es-AR" sz="1400" b="0" dirty="0">
                <a:solidFill>
                  <a:srgbClr val="0DB9D7"/>
                </a:solidFill>
                <a:effectLst/>
                <a:highlight>
                  <a:srgbClr val="1A1B26"/>
                </a:highlight>
                <a:latin typeface="Consolas" panose="020B0609020204030204" pitchFamily="49" charset="0"/>
              </a:rPr>
              <a:t>console</a:t>
            </a:r>
            <a:r>
              <a:rPr lang="es-AR" sz="1400" b="0" dirty="0">
                <a:solidFill>
                  <a:srgbClr val="89DDFF"/>
                </a:solidFill>
                <a:effectLst/>
                <a:highlight>
                  <a:srgbClr val="1A1B26"/>
                </a:highlight>
                <a:latin typeface="Consolas" panose="020B0609020204030204" pitchFamily="49" charset="0"/>
              </a:rPr>
              <a:t>.</a:t>
            </a:r>
            <a:r>
              <a:rPr lang="es-AR" sz="1400" b="0" dirty="0">
                <a:solidFill>
                  <a:srgbClr val="0DB9D7"/>
                </a:solidFill>
                <a:effectLst/>
                <a:highlight>
                  <a:srgbClr val="1A1B26"/>
                </a:highlight>
                <a:latin typeface="Consolas" panose="020B0609020204030204" pitchFamily="49" charset="0"/>
              </a:rPr>
              <a:t>log</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r>
              <a:rPr lang="es-AR" sz="1400" b="0" dirty="0">
                <a:solidFill>
                  <a:srgbClr val="9ECE6A"/>
                </a:solidFill>
                <a:effectLst/>
                <a:highlight>
                  <a:srgbClr val="1A1B26"/>
                </a:highlight>
                <a:latin typeface="Consolas" panose="020B0609020204030204" pitchFamily="49" charset="0"/>
              </a:rPr>
              <a:t>Segunda tarea completada</a:t>
            </a:r>
            <a:r>
              <a:rPr lang="es-AR" sz="1400" b="0" dirty="0">
                <a:solidFill>
                  <a:srgbClr val="89DDFF"/>
                </a:solidFill>
                <a:effectLst/>
                <a:highlight>
                  <a:srgbClr val="1A1B26"/>
                </a:highlight>
                <a:latin typeface="Consolas" panose="020B0609020204030204" pitchFamily="49" charset="0"/>
              </a:rPr>
              <a:t>"</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endParaRPr lang="es-AR" sz="1400" b="0" dirty="0">
              <a:solidFill>
                <a:srgbClr val="A9B1D6"/>
              </a:solidFill>
              <a:effectLst/>
              <a:highlight>
                <a:srgbClr val="1A1B26"/>
              </a:highlight>
              <a:latin typeface="Consolas" panose="020B0609020204030204" pitchFamily="49" charset="0"/>
            </a:endParaRPr>
          </a:p>
          <a:p>
            <a:pPr marL="114300" indent="0">
              <a:buNone/>
            </a:pPr>
            <a:r>
              <a:rPr lang="es-AR" sz="1400" b="0" dirty="0">
                <a:solidFill>
                  <a:srgbClr val="7AA2F7"/>
                </a:solidFill>
                <a:effectLst/>
                <a:highlight>
                  <a:srgbClr val="1A1B26"/>
                </a:highlight>
                <a:latin typeface="Consolas" panose="020B0609020204030204" pitchFamily="49" charset="0"/>
              </a:rPr>
              <a:t>        setTimeout</a:t>
            </a:r>
            <a:r>
              <a:rPr lang="es-AR" sz="1400" b="0" dirty="0">
                <a:solidFill>
                  <a:srgbClr val="9ABDF5"/>
                </a:solidFill>
                <a:effectLst/>
                <a:highlight>
                  <a:srgbClr val="1A1B26"/>
                </a:highlight>
                <a:latin typeface="Consolas" panose="020B0609020204030204" pitchFamily="49" charset="0"/>
              </a:rPr>
              <a:t>(()</a:t>
            </a:r>
            <a:r>
              <a:rPr lang="es-AR" sz="1400" b="0" dirty="0">
                <a:solidFill>
                  <a:srgbClr val="7AA2F7"/>
                </a:solidFill>
                <a:effectLst/>
                <a:highlight>
                  <a:srgbClr val="1A1B26"/>
                </a:highlight>
                <a:latin typeface="Consolas" panose="020B0609020204030204" pitchFamily="49" charset="0"/>
              </a:rPr>
              <a:t> </a:t>
            </a:r>
            <a:r>
              <a:rPr lang="es-AR" sz="1400" b="0" dirty="0">
                <a:solidFill>
                  <a:srgbClr val="BB9AF7"/>
                </a:solidFill>
                <a:effectLst/>
                <a:highlight>
                  <a:srgbClr val="1A1B26"/>
                </a:highlight>
                <a:latin typeface="Consolas" panose="020B0609020204030204" pitchFamily="49" charset="0"/>
              </a:rPr>
              <a:t>=&gt;</a:t>
            </a:r>
            <a:r>
              <a:rPr lang="es-AR" sz="1400" b="0" dirty="0">
                <a:solidFill>
                  <a:srgbClr val="7AA2F7"/>
                </a:solidFill>
                <a:effectLst/>
                <a:highlight>
                  <a:srgbClr val="1A1B26"/>
                </a:highlight>
                <a:latin typeface="Consolas" panose="020B0609020204030204" pitchFamily="49" charset="0"/>
              </a:rPr>
              <a:t> </a:t>
            </a:r>
            <a:r>
              <a:rPr lang="es-AR" sz="1400" b="0" dirty="0">
                <a:solidFill>
                  <a:srgbClr val="9ABDF5"/>
                </a:solidFill>
                <a:effectLst/>
                <a:highlight>
                  <a:srgbClr val="1A1B26"/>
                </a:highlight>
                <a:latin typeface="Consolas" panose="020B0609020204030204" pitchFamily="49" charset="0"/>
              </a:rPr>
              <a:t>{</a:t>
            </a:r>
            <a:endParaRPr lang="es-AR" sz="1400" b="0" dirty="0">
              <a:solidFill>
                <a:srgbClr val="A9B1D6"/>
              </a:solidFill>
              <a:effectLst/>
              <a:highlight>
                <a:srgbClr val="1A1B26"/>
              </a:highlight>
              <a:latin typeface="Consolas" panose="020B0609020204030204" pitchFamily="49" charset="0"/>
            </a:endParaRPr>
          </a:p>
          <a:p>
            <a:pPr marL="114300" indent="0">
              <a:buNone/>
            </a:pPr>
            <a:r>
              <a:rPr lang="es-AR" sz="1400" b="0" dirty="0">
                <a:solidFill>
                  <a:srgbClr val="7AA2F7"/>
                </a:solidFill>
                <a:effectLst/>
                <a:highlight>
                  <a:srgbClr val="1A1B26"/>
                </a:highlight>
                <a:latin typeface="Consolas" panose="020B0609020204030204" pitchFamily="49" charset="0"/>
              </a:rPr>
              <a:t>            </a:t>
            </a:r>
            <a:r>
              <a:rPr lang="es-AR" sz="1400" b="0" dirty="0">
                <a:solidFill>
                  <a:srgbClr val="0DB9D7"/>
                </a:solidFill>
                <a:effectLst/>
                <a:highlight>
                  <a:srgbClr val="1A1B26"/>
                </a:highlight>
                <a:latin typeface="Consolas" panose="020B0609020204030204" pitchFamily="49" charset="0"/>
              </a:rPr>
              <a:t>console</a:t>
            </a:r>
            <a:r>
              <a:rPr lang="es-AR" sz="1400" b="0" dirty="0">
                <a:solidFill>
                  <a:srgbClr val="89DDFF"/>
                </a:solidFill>
                <a:effectLst/>
                <a:highlight>
                  <a:srgbClr val="1A1B26"/>
                </a:highlight>
                <a:latin typeface="Consolas" panose="020B0609020204030204" pitchFamily="49" charset="0"/>
              </a:rPr>
              <a:t>.</a:t>
            </a:r>
            <a:r>
              <a:rPr lang="es-AR" sz="1400" b="0" dirty="0">
                <a:solidFill>
                  <a:srgbClr val="0DB9D7"/>
                </a:solidFill>
                <a:effectLst/>
                <a:highlight>
                  <a:srgbClr val="1A1B26"/>
                </a:highlight>
                <a:latin typeface="Consolas" panose="020B0609020204030204" pitchFamily="49" charset="0"/>
              </a:rPr>
              <a:t>log</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r>
              <a:rPr lang="es-AR" sz="1400" b="0" dirty="0">
                <a:solidFill>
                  <a:srgbClr val="9ECE6A"/>
                </a:solidFill>
                <a:effectLst/>
                <a:highlight>
                  <a:srgbClr val="1A1B26"/>
                </a:highlight>
                <a:latin typeface="Consolas" panose="020B0609020204030204" pitchFamily="49" charset="0"/>
              </a:rPr>
              <a:t>Tercera tarea completada</a:t>
            </a:r>
            <a:r>
              <a:rPr lang="es-AR" sz="1400" b="0" dirty="0">
                <a:solidFill>
                  <a:srgbClr val="89DDFF"/>
                </a:solidFill>
                <a:effectLst/>
                <a:highlight>
                  <a:srgbClr val="1A1B26"/>
                </a:highlight>
                <a:latin typeface="Consolas" panose="020B0609020204030204" pitchFamily="49" charset="0"/>
              </a:rPr>
              <a:t>"</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endParaRPr lang="es-AR" sz="1400" b="0" dirty="0">
              <a:solidFill>
                <a:srgbClr val="A9B1D6"/>
              </a:solidFill>
              <a:effectLst/>
              <a:highlight>
                <a:srgbClr val="1A1B26"/>
              </a:highlight>
              <a:latin typeface="Consolas" panose="020B0609020204030204" pitchFamily="49" charset="0"/>
            </a:endParaRPr>
          </a:p>
          <a:p>
            <a:pPr marL="114300" indent="0">
              <a:buNone/>
            </a:pPr>
            <a:r>
              <a:rPr lang="es-AR" sz="1400" b="0" dirty="0">
                <a:solidFill>
                  <a:srgbClr val="7AA2F7"/>
                </a:solidFill>
                <a:effectLst/>
                <a:highlight>
                  <a:srgbClr val="1A1B26"/>
                </a:highlight>
                <a:latin typeface="Consolas" panose="020B0609020204030204" pitchFamily="49" charset="0"/>
              </a:rPr>
              <a:t>            </a:t>
            </a:r>
            <a:r>
              <a:rPr lang="es-AR" sz="1400" b="0" dirty="0">
                <a:solidFill>
                  <a:srgbClr val="0DB9D7"/>
                </a:solidFill>
                <a:effectLst/>
                <a:highlight>
                  <a:srgbClr val="1A1B26"/>
                </a:highlight>
                <a:latin typeface="Consolas" panose="020B0609020204030204" pitchFamily="49" charset="0"/>
              </a:rPr>
              <a:t>console</a:t>
            </a:r>
            <a:r>
              <a:rPr lang="es-AR" sz="1400" b="0" dirty="0">
                <a:solidFill>
                  <a:srgbClr val="89DDFF"/>
                </a:solidFill>
                <a:effectLst/>
                <a:highlight>
                  <a:srgbClr val="1A1B26"/>
                </a:highlight>
                <a:latin typeface="Consolas" panose="020B0609020204030204" pitchFamily="49" charset="0"/>
              </a:rPr>
              <a:t>.</a:t>
            </a:r>
            <a:r>
              <a:rPr lang="es-AR" sz="1400" b="0" dirty="0">
                <a:solidFill>
                  <a:srgbClr val="0DB9D7"/>
                </a:solidFill>
                <a:effectLst/>
                <a:highlight>
                  <a:srgbClr val="1A1B26"/>
                </a:highlight>
                <a:latin typeface="Consolas" panose="020B0609020204030204" pitchFamily="49" charset="0"/>
              </a:rPr>
              <a:t>log</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r>
              <a:rPr lang="es-AR" sz="1400" b="0" dirty="0">
                <a:solidFill>
                  <a:srgbClr val="9ECE6A"/>
                </a:solidFill>
                <a:effectLst/>
                <a:highlight>
                  <a:srgbClr val="1A1B26"/>
                </a:highlight>
                <a:latin typeface="Consolas" panose="020B0609020204030204" pitchFamily="49" charset="0"/>
              </a:rPr>
              <a:t>Todos los procesos terminados</a:t>
            </a:r>
            <a:r>
              <a:rPr lang="es-AR" sz="1400" b="0" dirty="0">
                <a:solidFill>
                  <a:srgbClr val="89DDFF"/>
                </a:solidFill>
                <a:effectLst/>
                <a:highlight>
                  <a:srgbClr val="1A1B26"/>
                </a:highlight>
                <a:latin typeface="Consolas" panose="020B0609020204030204" pitchFamily="49" charset="0"/>
              </a:rPr>
              <a:t>"</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endParaRPr lang="es-AR" sz="1400" b="0" dirty="0">
              <a:solidFill>
                <a:srgbClr val="A9B1D6"/>
              </a:solidFill>
              <a:effectLst/>
              <a:highlight>
                <a:srgbClr val="1A1B26"/>
              </a:highlight>
              <a:latin typeface="Consolas" panose="020B0609020204030204" pitchFamily="49" charset="0"/>
            </a:endParaRPr>
          </a:p>
          <a:p>
            <a:pPr marL="114300" indent="0">
              <a:buNone/>
            </a:pPr>
            <a:r>
              <a:rPr lang="es-AR" sz="1400" b="0" dirty="0">
                <a:solidFill>
                  <a:srgbClr val="7AA2F7"/>
                </a:solidFill>
                <a:effectLst/>
                <a:highlight>
                  <a:srgbClr val="1A1B26"/>
                </a:highlight>
                <a:latin typeface="Consolas" panose="020B0609020204030204" pitchFamily="49" charset="0"/>
              </a:rPr>
              <a:t>        </a:t>
            </a:r>
            <a:r>
              <a:rPr lang="es-AR" sz="1400" b="0" dirty="0">
                <a:solidFill>
                  <a:srgbClr val="9ABDF5"/>
                </a:solidFill>
                <a:effectLst/>
                <a:highlight>
                  <a:srgbClr val="1A1B26"/>
                </a:highlight>
                <a:latin typeface="Consolas" panose="020B0609020204030204" pitchFamily="49" charset="0"/>
              </a:rPr>
              <a:t>}</a:t>
            </a:r>
            <a:r>
              <a:rPr lang="es-AR" sz="1400" b="0" dirty="0">
                <a:solidFill>
                  <a:srgbClr val="7AA2F7"/>
                </a:solidFill>
                <a:effectLst/>
                <a:highlight>
                  <a:srgbClr val="1A1B26"/>
                </a:highlight>
                <a:latin typeface="Consolas" panose="020B0609020204030204" pitchFamily="49" charset="0"/>
              </a:rPr>
              <a:t>, </a:t>
            </a:r>
            <a:r>
              <a:rPr lang="es-AR" sz="1400" b="0" dirty="0">
                <a:solidFill>
                  <a:srgbClr val="FF9E64"/>
                </a:solidFill>
                <a:effectLst/>
                <a:highlight>
                  <a:srgbClr val="1A1B26"/>
                </a:highlight>
                <a:latin typeface="Consolas" panose="020B0609020204030204" pitchFamily="49" charset="0"/>
              </a:rPr>
              <a:t>1000</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r>
              <a:rPr lang="es-AR" sz="1400" b="0" dirty="0">
                <a:solidFill>
                  <a:srgbClr val="7AA2F7"/>
                </a:solidFill>
                <a:effectLst/>
                <a:highlight>
                  <a:srgbClr val="1A1B26"/>
                </a:highlight>
                <a:latin typeface="Consolas" panose="020B0609020204030204" pitchFamily="49" charset="0"/>
              </a:rPr>
              <a:t> </a:t>
            </a:r>
            <a:r>
              <a:rPr lang="es-AR" sz="1400" b="0" i="1" dirty="0">
                <a:solidFill>
                  <a:srgbClr val="51597D"/>
                </a:solidFill>
                <a:effectLst/>
                <a:highlight>
                  <a:srgbClr val="1A1B26"/>
                </a:highlight>
                <a:latin typeface="Consolas" panose="020B0609020204030204" pitchFamily="49" charset="0"/>
              </a:rPr>
              <a:t>// Tercera tarea tarda 1 segundo</a:t>
            </a:r>
            <a:endParaRPr lang="es-AR" sz="1400" b="0" dirty="0">
              <a:solidFill>
                <a:srgbClr val="A9B1D6"/>
              </a:solidFill>
              <a:effectLst/>
              <a:highlight>
                <a:srgbClr val="1A1B26"/>
              </a:highlight>
              <a:latin typeface="Consolas" panose="020B0609020204030204" pitchFamily="49" charset="0"/>
            </a:endParaRPr>
          </a:p>
          <a:p>
            <a:pPr marL="114300" indent="0">
              <a:buNone/>
            </a:pPr>
            <a:r>
              <a:rPr lang="es-AR" sz="1400" b="0" dirty="0">
                <a:solidFill>
                  <a:srgbClr val="7AA2F7"/>
                </a:solidFill>
                <a:effectLst/>
                <a:highlight>
                  <a:srgbClr val="1A1B26"/>
                </a:highlight>
                <a:latin typeface="Consolas" panose="020B0609020204030204" pitchFamily="49" charset="0"/>
              </a:rPr>
              <a:t>    </a:t>
            </a:r>
            <a:r>
              <a:rPr lang="es-AR" sz="1400" b="0" dirty="0">
                <a:solidFill>
                  <a:srgbClr val="9ABDF5"/>
                </a:solidFill>
                <a:effectLst/>
                <a:highlight>
                  <a:srgbClr val="1A1B26"/>
                </a:highlight>
                <a:latin typeface="Consolas" panose="020B0609020204030204" pitchFamily="49" charset="0"/>
              </a:rPr>
              <a:t>}</a:t>
            </a:r>
            <a:r>
              <a:rPr lang="es-AR" sz="1400" b="0" dirty="0">
                <a:solidFill>
                  <a:srgbClr val="7AA2F7"/>
                </a:solidFill>
                <a:effectLst/>
                <a:highlight>
                  <a:srgbClr val="1A1B26"/>
                </a:highlight>
                <a:latin typeface="Consolas" panose="020B0609020204030204" pitchFamily="49" charset="0"/>
              </a:rPr>
              <a:t>, </a:t>
            </a:r>
            <a:r>
              <a:rPr lang="es-AR" sz="1400" b="0" dirty="0">
                <a:solidFill>
                  <a:srgbClr val="FF9E64"/>
                </a:solidFill>
                <a:effectLst/>
                <a:highlight>
                  <a:srgbClr val="1A1B26"/>
                </a:highlight>
                <a:latin typeface="Consolas" panose="020B0609020204030204" pitchFamily="49" charset="0"/>
              </a:rPr>
              <a:t>1000</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r>
              <a:rPr lang="es-AR" sz="1400" b="0" dirty="0">
                <a:solidFill>
                  <a:srgbClr val="7AA2F7"/>
                </a:solidFill>
                <a:effectLst/>
                <a:highlight>
                  <a:srgbClr val="1A1B26"/>
                </a:highlight>
                <a:latin typeface="Consolas" panose="020B0609020204030204" pitchFamily="49" charset="0"/>
              </a:rPr>
              <a:t> </a:t>
            </a:r>
            <a:r>
              <a:rPr lang="es-AR" sz="1400" b="0" i="1" dirty="0">
                <a:solidFill>
                  <a:srgbClr val="51597D"/>
                </a:solidFill>
                <a:effectLst/>
                <a:highlight>
                  <a:srgbClr val="1A1B26"/>
                </a:highlight>
                <a:latin typeface="Consolas" panose="020B0609020204030204" pitchFamily="49" charset="0"/>
              </a:rPr>
              <a:t>// Segunda tarea tarda 1 segundo</a:t>
            </a:r>
            <a:endParaRPr lang="es-AR" sz="1400" b="0" dirty="0">
              <a:solidFill>
                <a:srgbClr val="A9B1D6"/>
              </a:solidFill>
              <a:effectLst/>
              <a:highlight>
                <a:srgbClr val="1A1B26"/>
              </a:highlight>
              <a:latin typeface="Consolas" panose="020B0609020204030204" pitchFamily="49" charset="0"/>
            </a:endParaRPr>
          </a:p>
          <a:p>
            <a:pPr marL="114300" indent="0">
              <a:buNone/>
            </a:pPr>
            <a:r>
              <a:rPr lang="es-AR" sz="1400" b="0" dirty="0">
                <a:solidFill>
                  <a:srgbClr val="9ABDF5"/>
                </a:solidFill>
                <a:effectLst/>
                <a:highlight>
                  <a:srgbClr val="1A1B26"/>
                </a:highlight>
                <a:latin typeface="Consolas" panose="020B0609020204030204" pitchFamily="49" charset="0"/>
              </a:rPr>
              <a:t>}</a:t>
            </a:r>
            <a:r>
              <a:rPr lang="es-AR" sz="1400" b="0" dirty="0">
                <a:solidFill>
                  <a:srgbClr val="7AA2F7"/>
                </a:solidFill>
                <a:effectLst/>
                <a:highlight>
                  <a:srgbClr val="1A1B26"/>
                </a:highlight>
                <a:latin typeface="Consolas" panose="020B0609020204030204" pitchFamily="49" charset="0"/>
              </a:rPr>
              <a:t>, </a:t>
            </a:r>
            <a:r>
              <a:rPr lang="es-AR" sz="1400" b="0" dirty="0">
                <a:solidFill>
                  <a:srgbClr val="FF9E64"/>
                </a:solidFill>
                <a:effectLst/>
                <a:highlight>
                  <a:srgbClr val="1A1B26"/>
                </a:highlight>
                <a:latin typeface="Consolas" panose="020B0609020204030204" pitchFamily="49" charset="0"/>
              </a:rPr>
              <a:t>1000</a:t>
            </a:r>
            <a:r>
              <a:rPr lang="es-AR" sz="1400" b="0" dirty="0">
                <a:solidFill>
                  <a:srgbClr val="9ABDF5"/>
                </a:solidFill>
                <a:effectLst/>
                <a:highlight>
                  <a:srgbClr val="1A1B26"/>
                </a:highlight>
                <a:latin typeface="Consolas" panose="020B0609020204030204" pitchFamily="49" charset="0"/>
              </a:rPr>
              <a:t>)</a:t>
            </a:r>
            <a:r>
              <a:rPr lang="es-AR" sz="1400" b="0" dirty="0">
                <a:solidFill>
                  <a:srgbClr val="89DDFF"/>
                </a:solidFill>
                <a:effectLst/>
                <a:highlight>
                  <a:srgbClr val="1A1B26"/>
                </a:highlight>
                <a:latin typeface="Consolas" panose="020B0609020204030204" pitchFamily="49" charset="0"/>
              </a:rPr>
              <a:t>;</a:t>
            </a:r>
            <a:r>
              <a:rPr lang="es-AR" sz="1400" b="0" dirty="0">
                <a:solidFill>
                  <a:srgbClr val="A9B1D6"/>
                </a:solidFill>
                <a:effectLst/>
                <a:highlight>
                  <a:srgbClr val="1A1B26"/>
                </a:highlight>
                <a:latin typeface="Consolas" panose="020B0609020204030204" pitchFamily="49" charset="0"/>
              </a:rPr>
              <a:t> </a:t>
            </a:r>
            <a:r>
              <a:rPr lang="es-AR" sz="1400" b="0" i="1" dirty="0">
                <a:solidFill>
                  <a:srgbClr val="51597D"/>
                </a:solidFill>
                <a:effectLst/>
                <a:highlight>
                  <a:srgbClr val="1A1B26"/>
                </a:highlight>
                <a:latin typeface="Consolas" panose="020B0609020204030204" pitchFamily="49" charset="0"/>
              </a:rPr>
              <a:t>// Primera tarea tarda 1 segundo</a:t>
            </a:r>
            <a:endParaRPr lang="es-AR" sz="1400" b="0" dirty="0">
              <a:solidFill>
                <a:srgbClr val="A9B1D6"/>
              </a:solidFill>
              <a:effectLst/>
              <a:highlight>
                <a:srgbClr val="1A1B26"/>
              </a:highlight>
              <a:latin typeface="Consolas" panose="020B0609020204030204" pitchFamily="49" charset="0"/>
            </a:endParaRPr>
          </a:p>
          <a:p>
            <a:pPr marL="0" indent="0">
              <a:spcAft>
                <a:spcPts val="1200"/>
              </a:spcAft>
              <a:buFont typeface="Montserrat"/>
              <a:buNone/>
            </a:pPr>
            <a:endParaRPr lang="es-MX" sz="1600" dirty="0"/>
          </a:p>
        </p:txBody>
      </p:sp>
      <p:sp>
        <p:nvSpPr>
          <p:cNvPr id="5" name="Google Shape;179;p6">
            <a:extLst>
              <a:ext uri="{FF2B5EF4-FFF2-40B4-BE49-F238E27FC236}">
                <a16:creationId xmlns:a16="http://schemas.microsoft.com/office/drawing/2014/main" id="{310524BF-9BD5-3D75-444B-C8B51D168AE4}"/>
              </a:ext>
            </a:extLst>
          </p:cNvPr>
          <p:cNvSpPr txBox="1">
            <a:spLocks/>
          </p:cNvSpPr>
          <p:nvPr/>
        </p:nvSpPr>
        <p:spPr>
          <a:xfrm>
            <a:off x="191606" y="3853542"/>
            <a:ext cx="8674284" cy="836222"/>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nSpc>
                <a:spcPct val="120000"/>
              </a:lnSpc>
              <a:spcAft>
                <a:spcPts val="1200"/>
              </a:spcAft>
              <a:buFont typeface="Montserrat"/>
              <a:buNone/>
            </a:pPr>
            <a:r>
              <a:rPr lang="es-MX" sz="1000" dirty="0"/>
              <a:t>Este código ilustra un </a:t>
            </a:r>
            <a:r>
              <a:rPr lang="es-MX" sz="1000" b="1" dirty="0"/>
              <a:t>"Callback Hell"</a:t>
            </a:r>
            <a:r>
              <a:rPr lang="es-MX" sz="1000" dirty="0"/>
              <a:t> porque las funciones de callback están anidadas dentro de otras funciones de callback, creando un código que se desplaza hacia la derecha y es difícil de leer y mantener. Esta estructura puede llevar a errores y dificultades al intentar rastrear el flujo de ejecución del programa, especialmente en aplicaciones más complejas donde las operaciones asíncronas son comunes.</a:t>
            </a:r>
          </a:p>
        </p:txBody>
      </p:sp>
    </p:spTree>
    <p:extLst>
      <p:ext uri="{BB962C8B-B14F-4D97-AF65-F5344CB8AC3E}">
        <p14:creationId xmlns:p14="http://schemas.microsoft.com/office/powerpoint/2010/main" val="936723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191606" y="479861"/>
            <a:ext cx="8623294"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dirty="0"/>
              <a:t>Callback Hell </a:t>
            </a:r>
            <a:r>
              <a:rPr lang="es-MX" sz="2000" dirty="0"/>
              <a:t>(Solución)</a:t>
            </a:r>
            <a:endParaRPr lang="es-AR" dirty="0"/>
          </a:p>
        </p:txBody>
      </p:sp>
      <p:sp>
        <p:nvSpPr>
          <p:cNvPr id="4" name="Google Shape;179;p6">
            <a:extLst>
              <a:ext uri="{FF2B5EF4-FFF2-40B4-BE49-F238E27FC236}">
                <a16:creationId xmlns:a16="http://schemas.microsoft.com/office/drawing/2014/main" id="{4795E0A0-D66D-7004-5CBE-DEA4D18535F2}"/>
              </a:ext>
            </a:extLst>
          </p:cNvPr>
          <p:cNvSpPr txBox="1">
            <a:spLocks/>
          </p:cNvSpPr>
          <p:nvPr/>
        </p:nvSpPr>
        <p:spPr>
          <a:xfrm>
            <a:off x="209006" y="905147"/>
            <a:ext cx="3431741" cy="37584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900" b="1" dirty="0"/>
              <a:t>Función </a:t>
            </a:r>
            <a:r>
              <a:rPr lang="es-MX" sz="900" b="1" dirty="0" err="1"/>
              <a:t>tareaAsincrona</a:t>
            </a:r>
            <a:r>
              <a:rPr lang="es-MX" sz="900" b="1" dirty="0"/>
              <a:t>: </a:t>
            </a:r>
            <a:r>
              <a:rPr lang="es-MX" sz="900" dirty="0"/>
              <a:t>Esta función toma un mensaje como argumento y retorna una promesa. </a:t>
            </a:r>
          </a:p>
          <a:p>
            <a:pPr marL="0" indent="0">
              <a:spcAft>
                <a:spcPts val="1200"/>
              </a:spcAft>
              <a:buFont typeface="Montserrat"/>
              <a:buNone/>
            </a:pPr>
            <a:r>
              <a:rPr lang="es-MX" sz="900" dirty="0"/>
              <a:t>La promesa se resuelve después de un retraso de 1 segundo, durante el cual se imprime el mensaje.</a:t>
            </a:r>
          </a:p>
          <a:p>
            <a:pPr marL="0" indent="0">
              <a:spcAft>
                <a:spcPts val="1200"/>
              </a:spcAft>
              <a:buFont typeface="Montserrat"/>
              <a:buNone/>
            </a:pPr>
            <a:r>
              <a:rPr lang="es-MX" sz="900" b="1" dirty="0"/>
              <a:t>Encadenamiento de Promesas: </a:t>
            </a:r>
            <a:r>
              <a:rPr lang="es-MX" sz="900" dirty="0"/>
              <a:t>Iniciamos el proceso con un mensaje. Llamamos a </a:t>
            </a:r>
            <a:r>
              <a:rPr lang="es-MX" sz="900" b="1" dirty="0" err="1"/>
              <a:t>tareaAsincrona</a:t>
            </a:r>
            <a:r>
              <a:rPr lang="es-MX" sz="900" dirty="0"/>
              <a:t> para la primera tarea y esperamos a que se resuelva antes de llamar a la siguiente tarea. </a:t>
            </a:r>
          </a:p>
          <a:p>
            <a:pPr marL="0" indent="0">
              <a:spcAft>
                <a:spcPts val="1200"/>
              </a:spcAft>
              <a:buFont typeface="Montserrat"/>
              <a:buNone/>
            </a:pPr>
            <a:r>
              <a:rPr lang="es-MX" sz="900" dirty="0"/>
              <a:t>Utilizamos </a:t>
            </a:r>
            <a:r>
              <a:rPr lang="es-MX" sz="900" b="1" dirty="0"/>
              <a:t>.then() </a:t>
            </a:r>
            <a:r>
              <a:rPr lang="es-MX" sz="900" dirty="0"/>
              <a:t>para encadenar cada tarea secuencialmente, lo que asegura que cada tarea comience sólo después de que la anterior haya terminado. Al final, imprimimos un mensaje cuando todas las tareas han terminado.</a:t>
            </a:r>
          </a:p>
          <a:p>
            <a:pPr marL="0" indent="0">
              <a:spcAft>
                <a:spcPts val="1200"/>
              </a:spcAft>
              <a:buFont typeface="Montserrat"/>
              <a:buNone/>
            </a:pPr>
            <a:r>
              <a:rPr lang="es-MX" sz="900" b="1" dirty="0"/>
              <a:t>Manejo de Errores: </a:t>
            </a:r>
            <a:r>
              <a:rPr lang="es-MX" sz="900" dirty="0"/>
              <a:t>Usamos </a:t>
            </a:r>
            <a:r>
              <a:rPr lang="es-MX" sz="900" b="1" dirty="0"/>
              <a:t>.catch() </a:t>
            </a:r>
            <a:r>
              <a:rPr lang="es-MX" sz="900" dirty="0"/>
              <a:t>al final del encadenamiento para capturar y manejar cualquier error que pueda ocurrir durante las operaciones asíncronas.</a:t>
            </a:r>
            <a:endParaRPr lang="es-MX" sz="900" b="1" dirty="0"/>
          </a:p>
        </p:txBody>
      </p:sp>
      <p:sp>
        <p:nvSpPr>
          <p:cNvPr id="3" name="Google Shape;216;p11">
            <a:extLst>
              <a:ext uri="{FF2B5EF4-FFF2-40B4-BE49-F238E27FC236}">
                <a16:creationId xmlns:a16="http://schemas.microsoft.com/office/drawing/2014/main" id="{548AA389-CCED-2678-8E38-0D1DFB4ED45A}"/>
              </a:ext>
            </a:extLst>
          </p:cNvPr>
          <p:cNvSpPr/>
          <p:nvPr/>
        </p:nvSpPr>
        <p:spPr>
          <a:xfrm>
            <a:off x="3778241" y="766211"/>
            <a:ext cx="5174153" cy="3862796"/>
          </a:xfrm>
          <a:prstGeom prst="rect">
            <a:avLst/>
          </a:prstGeom>
          <a:solidFill>
            <a:srgbClr val="1A1B26"/>
          </a:solidFill>
          <a:ln>
            <a:noFill/>
          </a:ln>
        </p:spPr>
        <p:txBody>
          <a:bodyPr spcFirstLastPara="1" wrap="square" lIns="91425" tIns="45700" rIns="91425" bIns="45700" anchor="t" anchorCtr="0">
            <a:noAutofit/>
          </a:bodyPr>
          <a:lstStyle/>
          <a:p>
            <a:r>
              <a:rPr lang="es-AR" sz="1200" b="0" dirty="0">
                <a:solidFill>
                  <a:srgbClr val="BB9AF7"/>
                </a:solidFill>
                <a:effectLst/>
                <a:highlight>
                  <a:srgbClr val="1A1B26"/>
                </a:highlight>
                <a:latin typeface="Consolas" panose="020B0609020204030204" pitchFamily="49" charset="0"/>
              </a:rPr>
              <a:t>function</a:t>
            </a:r>
            <a:r>
              <a:rPr lang="es-AR" sz="1200" b="0" dirty="0">
                <a:solidFill>
                  <a:srgbClr val="A9B1D6"/>
                </a:solidFill>
                <a:effectLst/>
                <a:highlight>
                  <a:srgbClr val="1A1B26"/>
                </a:highlight>
                <a:latin typeface="Consolas" panose="020B0609020204030204" pitchFamily="49" charset="0"/>
              </a:rPr>
              <a:t> </a:t>
            </a:r>
            <a:r>
              <a:rPr lang="es-AR" sz="1200" b="0" dirty="0">
                <a:solidFill>
                  <a:srgbClr val="7AA2F7"/>
                </a:solidFill>
                <a:effectLst/>
                <a:highlight>
                  <a:srgbClr val="1A1B26"/>
                </a:highlight>
                <a:latin typeface="Consolas" panose="020B0609020204030204" pitchFamily="49" charset="0"/>
              </a:rPr>
              <a:t>tareaAsincrona</a:t>
            </a:r>
            <a:r>
              <a:rPr lang="es-AR" sz="1200" b="0" dirty="0">
                <a:solidFill>
                  <a:srgbClr val="9ABDF5"/>
                </a:solidFill>
                <a:effectLst/>
                <a:highlight>
                  <a:srgbClr val="1A1B26"/>
                </a:highlight>
                <a:latin typeface="Consolas" panose="020B0609020204030204" pitchFamily="49" charset="0"/>
              </a:rPr>
              <a:t>(</a:t>
            </a:r>
            <a:r>
              <a:rPr lang="es-AR" sz="1200" b="0" dirty="0">
                <a:solidFill>
                  <a:srgbClr val="C0CAF5"/>
                </a:solidFill>
                <a:effectLst/>
                <a:highlight>
                  <a:srgbClr val="1A1B26"/>
                </a:highlight>
                <a:latin typeface="Consolas" panose="020B0609020204030204" pitchFamily="49" charset="0"/>
              </a:rPr>
              <a:t>mensaje</a:t>
            </a:r>
            <a:r>
              <a:rPr lang="es-AR" sz="1200" b="0" dirty="0">
                <a:solidFill>
                  <a:srgbClr val="9ABDF5"/>
                </a:solidFill>
                <a:effectLst/>
                <a:highlight>
                  <a:srgbClr val="1A1B26"/>
                </a:highlight>
                <a:latin typeface="Consolas" panose="020B0609020204030204" pitchFamily="49" charset="0"/>
              </a:rPr>
              <a:t>)</a:t>
            </a:r>
            <a:r>
              <a:rPr lang="es-AR" sz="1200" b="0" dirty="0">
                <a:solidFill>
                  <a:srgbClr val="A9B1D6"/>
                </a:solidFill>
                <a:effectLst/>
                <a:highlight>
                  <a:srgbClr val="1A1B26"/>
                </a:highlight>
                <a:latin typeface="Consolas" panose="020B0609020204030204" pitchFamily="49" charset="0"/>
              </a:rPr>
              <a:t> </a:t>
            </a:r>
            <a:r>
              <a:rPr lang="es-AR" sz="1200" b="0" dirty="0">
                <a:solidFill>
                  <a:srgbClr val="9ABDF5"/>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A9B1D6"/>
                </a:solidFill>
                <a:effectLst/>
                <a:highlight>
                  <a:srgbClr val="1A1B26"/>
                </a:highlight>
                <a:latin typeface="Consolas" panose="020B0609020204030204" pitchFamily="49" charset="0"/>
              </a:rPr>
              <a:t>    </a:t>
            </a:r>
            <a:r>
              <a:rPr lang="es-AR" sz="1200" b="0" i="1" dirty="0">
                <a:solidFill>
                  <a:srgbClr val="BB9AF7"/>
                </a:solidFill>
                <a:effectLst/>
                <a:highlight>
                  <a:srgbClr val="1A1B26"/>
                </a:highlight>
                <a:latin typeface="Consolas" panose="020B0609020204030204" pitchFamily="49" charset="0"/>
              </a:rPr>
              <a:t>return</a:t>
            </a:r>
            <a:r>
              <a:rPr lang="es-AR" sz="1200" b="0" dirty="0">
                <a:solidFill>
                  <a:srgbClr val="A9B1D6"/>
                </a:solidFill>
                <a:effectLst/>
                <a:highlight>
                  <a:srgbClr val="1A1B26"/>
                </a:highlight>
                <a:latin typeface="Consolas" panose="020B0609020204030204" pitchFamily="49" charset="0"/>
              </a:rPr>
              <a:t> </a:t>
            </a:r>
            <a:r>
              <a:rPr lang="es-AR" sz="1200" b="0" dirty="0">
                <a:solidFill>
                  <a:srgbClr val="89DDFF"/>
                </a:solidFill>
                <a:effectLst/>
                <a:highlight>
                  <a:srgbClr val="1A1B26"/>
                </a:highlight>
                <a:latin typeface="Consolas" panose="020B0609020204030204" pitchFamily="49" charset="0"/>
              </a:rPr>
              <a:t>new</a:t>
            </a:r>
            <a:r>
              <a:rPr lang="es-AR" sz="1200" b="0" dirty="0">
                <a:solidFill>
                  <a:srgbClr val="A9B1D6"/>
                </a:solidFill>
                <a:effectLst/>
                <a:highlight>
                  <a:srgbClr val="1A1B26"/>
                </a:highlight>
                <a:latin typeface="Consolas" panose="020B0609020204030204" pitchFamily="49" charset="0"/>
              </a:rPr>
              <a:t> </a:t>
            </a:r>
            <a:r>
              <a:rPr lang="es-AR" sz="1200" b="0" dirty="0">
                <a:solidFill>
                  <a:srgbClr val="C0CAF5"/>
                </a:solidFill>
                <a:effectLst/>
                <a:highlight>
                  <a:srgbClr val="1A1B26"/>
                </a:highlight>
                <a:latin typeface="Consolas" panose="020B0609020204030204" pitchFamily="49" charset="0"/>
              </a:rPr>
              <a:t>Promise</a:t>
            </a:r>
            <a:r>
              <a:rPr lang="es-AR" sz="1200" b="0" dirty="0">
                <a:solidFill>
                  <a:srgbClr val="9ABDF5"/>
                </a:solidFill>
                <a:effectLst/>
                <a:highlight>
                  <a:srgbClr val="1A1B26"/>
                </a:highlight>
                <a:latin typeface="Consolas" panose="020B0609020204030204" pitchFamily="49" charset="0"/>
              </a:rPr>
              <a:t>(</a:t>
            </a:r>
            <a:r>
              <a:rPr lang="es-AR" sz="1200" b="0" dirty="0">
                <a:solidFill>
                  <a:srgbClr val="C0CAF5"/>
                </a:solidFill>
                <a:effectLst/>
                <a:highlight>
                  <a:srgbClr val="1A1B26"/>
                </a:highlight>
                <a:latin typeface="Consolas" panose="020B0609020204030204" pitchFamily="49" charset="0"/>
              </a:rPr>
              <a:t>resolve</a:t>
            </a:r>
            <a:r>
              <a:rPr lang="es-AR" sz="1200" b="0" dirty="0">
                <a:solidFill>
                  <a:srgbClr val="A9B1D6"/>
                </a:solidFill>
                <a:effectLst/>
                <a:highlight>
                  <a:srgbClr val="1A1B26"/>
                </a:highlight>
                <a:latin typeface="Consolas" panose="020B0609020204030204" pitchFamily="49" charset="0"/>
              </a:rPr>
              <a:t> </a:t>
            </a:r>
            <a:r>
              <a:rPr lang="es-AR" sz="1200" b="0" dirty="0">
                <a:solidFill>
                  <a:srgbClr val="BB9AF7"/>
                </a:solidFill>
                <a:effectLst/>
                <a:highlight>
                  <a:srgbClr val="1A1B26"/>
                </a:highlight>
                <a:latin typeface="Consolas" panose="020B0609020204030204" pitchFamily="49" charset="0"/>
              </a:rPr>
              <a:t>=&gt;</a:t>
            </a:r>
            <a:r>
              <a:rPr lang="es-AR" sz="1200" b="0" dirty="0">
                <a:solidFill>
                  <a:srgbClr val="A9B1D6"/>
                </a:solidFill>
                <a:effectLst/>
                <a:highlight>
                  <a:srgbClr val="1A1B26"/>
                </a:highlight>
                <a:latin typeface="Consolas" panose="020B0609020204030204" pitchFamily="49" charset="0"/>
              </a:rPr>
              <a:t> </a:t>
            </a:r>
            <a:r>
              <a:rPr lang="es-AR" sz="1200" b="0" dirty="0">
                <a:solidFill>
                  <a:srgbClr val="9ABDF5"/>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7AA2F7"/>
                </a:solidFill>
                <a:effectLst/>
                <a:highlight>
                  <a:srgbClr val="1A1B26"/>
                </a:highlight>
                <a:latin typeface="Consolas" panose="020B0609020204030204" pitchFamily="49" charset="0"/>
              </a:rPr>
              <a:t>        setTimeout</a:t>
            </a:r>
            <a:r>
              <a:rPr lang="es-AR" sz="1200" b="0" dirty="0">
                <a:solidFill>
                  <a:srgbClr val="9ABDF5"/>
                </a:solidFill>
                <a:effectLst/>
                <a:highlight>
                  <a:srgbClr val="1A1B26"/>
                </a:highlight>
                <a:latin typeface="Consolas" panose="020B0609020204030204" pitchFamily="49" charset="0"/>
              </a:rPr>
              <a:t>(()</a:t>
            </a:r>
            <a:r>
              <a:rPr lang="es-AR" sz="1200" b="0" dirty="0">
                <a:solidFill>
                  <a:srgbClr val="7AA2F7"/>
                </a:solidFill>
                <a:effectLst/>
                <a:highlight>
                  <a:srgbClr val="1A1B26"/>
                </a:highlight>
                <a:latin typeface="Consolas" panose="020B0609020204030204" pitchFamily="49" charset="0"/>
              </a:rPr>
              <a:t> </a:t>
            </a:r>
            <a:r>
              <a:rPr lang="es-AR" sz="1200" b="0" dirty="0">
                <a:solidFill>
                  <a:srgbClr val="BB9AF7"/>
                </a:solidFill>
                <a:effectLst/>
                <a:highlight>
                  <a:srgbClr val="1A1B26"/>
                </a:highlight>
                <a:latin typeface="Consolas" panose="020B0609020204030204" pitchFamily="49" charset="0"/>
              </a:rPr>
              <a:t>=&gt;</a:t>
            </a:r>
            <a:r>
              <a:rPr lang="es-AR" sz="1200" b="0" dirty="0">
                <a:solidFill>
                  <a:srgbClr val="7AA2F7"/>
                </a:solidFill>
                <a:effectLst/>
                <a:highlight>
                  <a:srgbClr val="1A1B26"/>
                </a:highlight>
                <a:latin typeface="Consolas" panose="020B0609020204030204" pitchFamily="49" charset="0"/>
              </a:rPr>
              <a:t> </a:t>
            </a:r>
            <a:r>
              <a:rPr lang="es-AR" sz="1200" b="0" dirty="0">
                <a:solidFill>
                  <a:srgbClr val="9ABDF5"/>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7AA2F7"/>
                </a:solidFill>
                <a:effectLst/>
                <a:highlight>
                  <a:srgbClr val="1A1B26"/>
                </a:highlight>
                <a:latin typeface="Consolas" panose="020B0609020204030204" pitchFamily="49" charset="0"/>
              </a:rPr>
              <a:t>            </a:t>
            </a:r>
            <a:r>
              <a:rPr lang="es-AR" sz="1200" b="0" dirty="0">
                <a:solidFill>
                  <a:srgbClr val="0DB9D7"/>
                </a:solidFill>
                <a:effectLst/>
                <a:highlight>
                  <a:srgbClr val="1A1B26"/>
                </a:highlight>
                <a:latin typeface="Consolas" panose="020B0609020204030204" pitchFamily="49" charset="0"/>
              </a:rPr>
              <a:t>console</a:t>
            </a:r>
            <a:r>
              <a:rPr lang="es-AR" sz="1200" b="0" dirty="0">
                <a:solidFill>
                  <a:srgbClr val="89DDFF"/>
                </a:solidFill>
                <a:effectLst/>
                <a:highlight>
                  <a:srgbClr val="1A1B26"/>
                </a:highlight>
                <a:latin typeface="Consolas" panose="020B0609020204030204" pitchFamily="49" charset="0"/>
              </a:rPr>
              <a:t>.</a:t>
            </a:r>
            <a:r>
              <a:rPr lang="es-AR" sz="1200" b="0" dirty="0">
                <a:solidFill>
                  <a:srgbClr val="0DB9D7"/>
                </a:solidFill>
                <a:effectLst/>
                <a:highlight>
                  <a:srgbClr val="1A1B26"/>
                </a:highlight>
                <a:latin typeface="Consolas" panose="020B0609020204030204" pitchFamily="49" charset="0"/>
              </a:rPr>
              <a:t>log</a:t>
            </a:r>
            <a:r>
              <a:rPr lang="es-AR" sz="1200" b="0" dirty="0">
                <a:solidFill>
                  <a:srgbClr val="9ABDF5"/>
                </a:solidFill>
                <a:effectLst/>
                <a:highlight>
                  <a:srgbClr val="1A1B26"/>
                </a:highlight>
                <a:latin typeface="Consolas" panose="020B0609020204030204" pitchFamily="49" charset="0"/>
              </a:rPr>
              <a:t>(</a:t>
            </a:r>
            <a:r>
              <a:rPr lang="es-AR" sz="1200" b="0" dirty="0">
                <a:solidFill>
                  <a:srgbClr val="C0CAF5"/>
                </a:solidFill>
                <a:effectLst/>
                <a:highlight>
                  <a:srgbClr val="1A1B26"/>
                </a:highlight>
                <a:latin typeface="Consolas" panose="020B0609020204030204" pitchFamily="49" charset="0"/>
              </a:rPr>
              <a:t>mensaje</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7AA2F7"/>
                </a:solidFill>
                <a:effectLst/>
                <a:highlight>
                  <a:srgbClr val="1A1B26"/>
                </a:highlight>
                <a:latin typeface="Consolas" panose="020B0609020204030204" pitchFamily="49" charset="0"/>
              </a:rPr>
              <a:t>            resolve</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7AA2F7"/>
                </a:solidFill>
                <a:effectLst/>
                <a:highlight>
                  <a:srgbClr val="1A1B26"/>
                </a:highlight>
                <a:latin typeface="Consolas" panose="020B0609020204030204" pitchFamily="49" charset="0"/>
              </a:rPr>
              <a:t>        </a:t>
            </a:r>
            <a:r>
              <a:rPr lang="es-AR" sz="1200" b="0" dirty="0">
                <a:solidFill>
                  <a:srgbClr val="9ABDF5"/>
                </a:solidFill>
                <a:effectLst/>
                <a:highlight>
                  <a:srgbClr val="1A1B26"/>
                </a:highlight>
                <a:latin typeface="Consolas" panose="020B0609020204030204" pitchFamily="49" charset="0"/>
              </a:rPr>
              <a:t>}</a:t>
            </a:r>
            <a:r>
              <a:rPr lang="es-AR" sz="1200" b="0" dirty="0">
                <a:solidFill>
                  <a:srgbClr val="7AA2F7"/>
                </a:solidFill>
                <a:effectLst/>
                <a:highlight>
                  <a:srgbClr val="1A1B26"/>
                </a:highlight>
                <a:latin typeface="Consolas" panose="020B0609020204030204" pitchFamily="49" charset="0"/>
              </a:rPr>
              <a:t>, </a:t>
            </a:r>
            <a:r>
              <a:rPr lang="es-AR" sz="1200" b="0" dirty="0">
                <a:solidFill>
                  <a:srgbClr val="FF9E64"/>
                </a:solidFill>
                <a:effectLst/>
                <a:highlight>
                  <a:srgbClr val="1A1B26"/>
                </a:highlight>
                <a:latin typeface="Consolas" panose="020B0609020204030204" pitchFamily="49" charset="0"/>
              </a:rPr>
              <a:t>1000</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A9B1D6"/>
                </a:solidFill>
                <a:effectLst/>
                <a:highlight>
                  <a:srgbClr val="1A1B26"/>
                </a:highlight>
                <a:latin typeface="Consolas" panose="020B0609020204030204" pitchFamily="49" charset="0"/>
              </a:rPr>
              <a:t>    </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9ABDF5"/>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br>
              <a:rPr lang="es-AR" sz="1200" b="0" dirty="0">
                <a:solidFill>
                  <a:srgbClr val="A9B1D6"/>
                </a:solidFill>
                <a:effectLst/>
                <a:highlight>
                  <a:srgbClr val="1A1B26"/>
                </a:highlight>
                <a:latin typeface="Consolas" panose="020B0609020204030204" pitchFamily="49" charset="0"/>
              </a:rPr>
            </a:br>
            <a:r>
              <a:rPr lang="es-AR" sz="1200" b="0" dirty="0">
                <a:solidFill>
                  <a:srgbClr val="0DB9D7"/>
                </a:solidFill>
                <a:effectLst/>
                <a:highlight>
                  <a:srgbClr val="1A1B26"/>
                </a:highlight>
                <a:latin typeface="Consolas" panose="020B0609020204030204" pitchFamily="49" charset="0"/>
              </a:rPr>
              <a:t>console</a:t>
            </a:r>
            <a:r>
              <a:rPr lang="es-AR" sz="1200" b="0" dirty="0">
                <a:solidFill>
                  <a:srgbClr val="89DDFF"/>
                </a:solidFill>
                <a:effectLst/>
                <a:highlight>
                  <a:srgbClr val="1A1B26"/>
                </a:highlight>
                <a:latin typeface="Consolas" panose="020B0609020204030204" pitchFamily="49" charset="0"/>
              </a:rPr>
              <a:t>.</a:t>
            </a:r>
            <a:r>
              <a:rPr lang="es-AR" sz="1200" b="0" dirty="0">
                <a:solidFill>
                  <a:srgbClr val="0DB9D7"/>
                </a:solidFill>
                <a:effectLst/>
                <a:highlight>
                  <a:srgbClr val="1A1B26"/>
                </a:highlight>
                <a:latin typeface="Consolas" panose="020B0609020204030204" pitchFamily="49" charset="0"/>
              </a:rPr>
              <a:t>log</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r>
              <a:rPr lang="es-AR" sz="1200" b="0" dirty="0">
                <a:solidFill>
                  <a:srgbClr val="9ECE6A"/>
                </a:solidFill>
                <a:effectLst/>
                <a:highlight>
                  <a:srgbClr val="1A1B26"/>
                </a:highlight>
                <a:latin typeface="Consolas" panose="020B0609020204030204" pitchFamily="49" charset="0"/>
              </a:rPr>
              <a:t>Inicio del proceso</a:t>
            </a:r>
            <a:r>
              <a:rPr lang="es-AR" sz="1200" b="0" dirty="0">
                <a:solidFill>
                  <a:srgbClr val="89DDFF"/>
                </a:solidFill>
                <a:effectLst/>
                <a:highlight>
                  <a:srgbClr val="1A1B26"/>
                </a:highlight>
                <a:latin typeface="Consolas" panose="020B0609020204030204" pitchFamily="49" charset="0"/>
              </a:rPr>
              <a:t>"</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br>
              <a:rPr lang="es-AR" sz="1200" b="0" dirty="0">
                <a:solidFill>
                  <a:srgbClr val="A9B1D6"/>
                </a:solidFill>
                <a:effectLst/>
                <a:highlight>
                  <a:srgbClr val="1A1B26"/>
                </a:highlight>
                <a:latin typeface="Consolas" panose="020B0609020204030204" pitchFamily="49" charset="0"/>
              </a:rPr>
            </a:br>
            <a:r>
              <a:rPr lang="es-AR" sz="1200" b="0" dirty="0">
                <a:solidFill>
                  <a:srgbClr val="7AA2F7"/>
                </a:solidFill>
                <a:effectLst/>
                <a:highlight>
                  <a:srgbClr val="1A1B26"/>
                </a:highlight>
                <a:latin typeface="Consolas" panose="020B0609020204030204" pitchFamily="49" charset="0"/>
              </a:rPr>
              <a:t>tareaAsincrona</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r>
              <a:rPr lang="es-AR" sz="1200" b="0" dirty="0">
                <a:solidFill>
                  <a:srgbClr val="9ECE6A"/>
                </a:solidFill>
                <a:effectLst/>
                <a:highlight>
                  <a:srgbClr val="1A1B26"/>
                </a:highlight>
                <a:latin typeface="Consolas" panose="020B0609020204030204" pitchFamily="49" charset="0"/>
              </a:rPr>
              <a:t>Primera tarea completada</a:t>
            </a:r>
            <a:r>
              <a:rPr lang="es-AR" sz="1200" b="0" dirty="0">
                <a:solidFill>
                  <a:srgbClr val="89DDFF"/>
                </a:solidFill>
                <a:effectLst/>
                <a:highlight>
                  <a:srgbClr val="1A1B26"/>
                </a:highlight>
                <a:latin typeface="Consolas" panose="020B0609020204030204" pitchFamily="49" charset="0"/>
              </a:rPr>
              <a:t>"</a:t>
            </a:r>
            <a:r>
              <a:rPr lang="es-AR" sz="1200" b="0" dirty="0">
                <a:solidFill>
                  <a:srgbClr val="9ABDF5"/>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A9B1D6"/>
                </a:solidFill>
                <a:effectLst/>
                <a:highlight>
                  <a:srgbClr val="1A1B26"/>
                </a:highlight>
                <a:latin typeface="Consolas" panose="020B0609020204030204" pitchFamily="49" charset="0"/>
              </a:rPr>
              <a:t>    </a:t>
            </a:r>
            <a:r>
              <a:rPr lang="es-AR" sz="1200" b="0" dirty="0">
                <a:solidFill>
                  <a:srgbClr val="89DDFF"/>
                </a:solidFill>
                <a:effectLst/>
                <a:highlight>
                  <a:srgbClr val="1A1B26"/>
                </a:highlight>
                <a:latin typeface="Consolas" panose="020B0609020204030204" pitchFamily="49" charset="0"/>
              </a:rPr>
              <a:t>.</a:t>
            </a:r>
            <a:r>
              <a:rPr lang="es-AR" sz="1200" b="0" dirty="0">
                <a:solidFill>
                  <a:srgbClr val="7AA2F7"/>
                </a:solidFill>
                <a:effectLst/>
                <a:highlight>
                  <a:srgbClr val="1A1B26"/>
                </a:highlight>
                <a:latin typeface="Consolas" panose="020B0609020204030204" pitchFamily="49" charset="0"/>
              </a:rPr>
              <a:t>then</a:t>
            </a:r>
            <a:r>
              <a:rPr lang="es-AR" sz="1200" b="0" dirty="0">
                <a:solidFill>
                  <a:srgbClr val="A9B1D6"/>
                </a:solidFill>
                <a:effectLst/>
                <a:highlight>
                  <a:srgbClr val="1A1B26"/>
                </a:highlight>
                <a:latin typeface="Consolas" panose="020B0609020204030204" pitchFamily="49" charset="0"/>
              </a:rPr>
              <a:t>(</a:t>
            </a:r>
            <a:r>
              <a:rPr lang="es-AR" sz="1200" b="0" dirty="0">
                <a:solidFill>
                  <a:srgbClr val="9ABDF5"/>
                </a:solidFill>
                <a:effectLst/>
                <a:highlight>
                  <a:srgbClr val="1A1B26"/>
                </a:highlight>
                <a:latin typeface="Consolas" panose="020B0609020204030204" pitchFamily="49" charset="0"/>
              </a:rPr>
              <a:t>()</a:t>
            </a:r>
            <a:r>
              <a:rPr lang="es-AR" sz="1200" b="0" dirty="0">
                <a:solidFill>
                  <a:srgbClr val="A9B1D6"/>
                </a:solidFill>
                <a:effectLst/>
                <a:highlight>
                  <a:srgbClr val="1A1B26"/>
                </a:highlight>
                <a:latin typeface="Consolas" panose="020B0609020204030204" pitchFamily="49" charset="0"/>
              </a:rPr>
              <a:t> </a:t>
            </a:r>
            <a:r>
              <a:rPr lang="es-AR" sz="1200" b="0" dirty="0">
                <a:solidFill>
                  <a:srgbClr val="BB9AF7"/>
                </a:solidFill>
                <a:effectLst/>
                <a:highlight>
                  <a:srgbClr val="1A1B26"/>
                </a:highlight>
                <a:latin typeface="Consolas" panose="020B0609020204030204" pitchFamily="49" charset="0"/>
              </a:rPr>
              <a:t>=&gt;</a:t>
            </a:r>
            <a:r>
              <a:rPr lang="es-AR" sz="1200" b="0" dirty="0">
                <a:solidFill>
                  <a:srgbClr val="7AA2F7"/>
                </a:solidFill>
                <a:effectLst/>
                <a:highlight>
                  <a:srgbClr val="1A1B26"/>
                </a:highlight>
                <a:latin typeface="Consolas" panose="020B0609020204030204" pitchFamily="49" charset="0"/>
              </a:rPr>
              <a:t> tareaAsincrona</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r>
              <a:rPr lang="es-AR" sz="1200" b="0" dirty="0">
                <a:solidFill>
                  <a:srgbClr val="9ECE6A"/>
                </a:solidFill>
                <a:effectLst/>
                <a:highlight>
                  <a:srgbClr val="1A1B26"/>
                </a:highlight>
                <a:latin typeface="Consolas" panose="020B0609020204030204" pitchFamily="49" charset="0"/>
              </a:rPr>
              <a:t>Segunda tarea completada</a:t>
            </a:r>
            <a:r>
              <a:rPr lang="es-AR" sz="1200" b="0" dirty="0">
                <a:solidFill>
                  <a:srgbClr val="89DDFF"/>
                </a:solidFill>
                <a:effectLst/>
                <a:highlight>
                  <a:srgbClr val="1A1B26"/>
                </a:highlight>
                <a:latin typeface="Consolas" panose="020B0609020204030204" pitchFamily="49" charset="0"/>
              </a:rPr>
              <a:t>"</a:t>
            </a:r>
            <a:r>
              <a:rPr lang="es-AR" sz="1200" b="0" dirty="0">
                <a:solidFill>
                  <a:srgbClr val="9ABDF5"/>
                </a:solidFill>
                <a:effectLst/>
                <a:highlight>
                  <a:srgbClr val="1A1B26"/>
                </a:highlight>
                <a:latin typeface="Consolas" panose="020B0609020204030204" pitchFamily="49" charset="0"/>
              </a:rPr>
              <a:t>)</a:t>
            </a:r>
            <a:r>
              <a:rPr lang="es-AR" sz="1200" b="0" dirty="0">
                <a:solidFill>
                  <a:srgbClr val="A9B1D6"/>
                </a:solidFill>
                <a:effectLst/>
                <a:highlight>
                  <a:srgbClr val="1A1B26"/>
                </a:highlight>
                <a:latin typeface="Consolas" panose="020B0609020204030204" pitchFamily="49" charset="0"/>
              </a:rPr>
              <a:t>)</a:t>
            </a:r>
          </a:p>
          <a:p>
            <a:r>
              <a:rPr lang="es-AR" sz="1200" b="0" dirty="0">
                <a:solidFill>
                  <a:srgbClr val="A9B1D6"/>
                </a:solidFill>
                <a:effectLst/>
                <a:highlight>
                  <a:srgbClr val="1A1B26"/>
                </a:highlight>
                <a:latin typeface="Consolas" panose="020B0609020204030204" pitchFamily="49" charset="0"/>
              </a:rPr>
              <a:t>    </a:t>
            </a:r>
            <a:r>
              <a:rPr lang="es-AR" sz="1200" b="0" dirty="0">
                <a:solidFill>
                  <a:srgbClr val="89DDFF"/>
                </a:solidFill>
                <a:effectLst/>
                <a:highlight>
                  <a:srgbClr val="1A1B26"/>
                </a:highlight>
                <a:latin typeface="Consolas" panose="020B0609020204030204" pitchFamily="49" charset="0"/>
              </a:rPr>
              <a:t>.</a:t>
            </a:r>
            <a:r>
              <a:rPr lang="es-AR" sz="1200" b="0" dirty="0">
                <a:solidFill>
                  <a:srgbClr val="7AA2F7"/>
                </a:solidFill>
                <a:effectLst/>
                <a:highlight>
                  <a:srgbClr val="1A1B26"/>
                </a:highlight>
                <a:latin typeface="Consolas" panose="020B0609020204030204" pitchFamily="49" charset="0"/>
              </a:rPr>
              <a:t>then</a:t>
            </a:r>
            <a:r>
              <a:rPr lang="es-AR" sz="1200" b="0" dirty="0">
                <a:solidFill>
                  <a:srgbClr val="A9B1D6"/>
                </a:solidFill>
                <a:effectLst/>
                <a:highlight>
                  <a:srgbClr val="1A1B26"/>
                </a:highlight>
                <a:latin typeface="Consolas" panose="020B0609020204030204" pitchFamily="49" charset="0"/>
              </a:rPr>
              <a:t>(</a:t>
            </a:r>
            <a:r>
              <a:rPr lang="es-AR" sz="1200" b="0" dirty="0">
                <a:solidFill>
                  <a:srgbClr val="9ABDF5"/>
                </a:solidFill>
                <a:effectLst/>
                <a:highlight>
                  <a:srgbClr val="1A1B26"/>
                </a:highlight>
                <a:latin typeface="Consolas" panose="020B0609020204030204" pitchFamily="49" charset="0"/>
              </a:rPr>
              <a:t>()</a:t>
            </a:r>
            <a:r>
              <a:rPr lang="es-AR" sz="1200" b="0" dirty="0">
                <a:solidFill>
                  <a:srgbClr val="A9B1D6"/>
                </a:solidFill>
                <a:effectLst/>
                <a:highlight>
                  <a:srgbClr val="1A1B26"/>
                </a:highlight>
                <a:latin typeface="Consolas" panose="020B0609020204030204" pitchFamily="49" charset="0"/>
              </a:rPr>
              <a:t> </a:t>
            </a:r>
            <a:r>
              <a:rPr lang="es-AR" sz="1200" b="0" dirty="0">
                <a:solidFill>
                  <a:srgbClr val="BB9AF7"/>
                </a:solidFill>
                <a:effectLst/>
                <a:highlight>
                  <a:srgbClr val="1A1B26"/>
                </a:highlight>
                <a:latin typeface="Consolas" panose="020B0609020204030204" pitchFamily="49" charset="0"/>
              </a:rPr>
              <a:t>=&gt;</a:t>
            </a:r>
            <a:r>
              <a:rPr lang="es-AR" sz="1200" b="0" dirty="0">
                <a:solidFill>
                  <a:srgbClr val="7AA2F7"/>
                </a:solidFill>
                <a:effectLst/>
                <a:highlight>
                  <a:srgbClr val="1A1B26"/>
                </a:highlight>
                <a:latin typeface="Consolas" panose="020B0609020204030204" pitchFamily="49" charset="0"/>
              </a:rPr>
              <a:t> tareaAsincrona</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r>
              <a:rPr lang="es-AR" sz="1200" b="0" dirty="0">
                <a:solidFill>
                  <a:srgbClr val="9ECE6A"/>
                </a:solidFill>
                <a:effectLst/>
                <a:highlight>
                  <a:srgbClr val="1A1B26"/>
                </a:highlight>
                <a:latin typeface="Consolas" panose="020B0609020204030204" pitchFamily="49" charset="0"/>
              </a:rPr>
              <a:t>Tercera tarea completada</a:t>
            </a:r>
            <a:r>
              <a:rPr lang="es-AR" sz="1200" b="0" dirty="0">
                <a:solidFill>
                  <a:srgbClr val="89DDFF"/>
                </a:solidFill>
                <a:effectLst/>
                <a:highlight>
                  <a:srgbClr val="1A1B26"/>
                </a:highlight>
                <a:latin typeface="Consolas" panose="020B0609020204030204" pitchFamily="49" charset="0"/>
              </a:rPr>
              <a:t>"</a:t>
            </a:r>
            <a:r>
              <a:rPr lang="es-AR" sz="1200" b="0" dirty="0">
                <a:solidFill>
                  <a:srgbClr val="9ABDF5"/>
                </a:solidFill>
                <a:effectLst/>
                <a:highlight>
                  <a:srgbClr val="1A1B26"/>
                </a:highlight>
                <a:latin typeface="Consolas" panose="020B0609020204030204" pitchFamily="49" charset="0"/>
              </a:rPr>
              <a:t>)</a:t>
            </a:r>
            <a:r>
              <a:rPr lang="es-AR" sz="1200" b="0" dirty="0">
                <a:solidFill>
                  <a:srgbClr val="A9B1D6"/>
                </a:solidFill>
                <a:effectLst/>
                <a:highlight>
                  <a:srgbClr val="1A1B26"/>
                </a:highlight>
                <a:latin typeface="Consolas" panose="020B0609020204030204" pitchFamily="49" charset="0"/>
              </a:rPr>
              <a:t>)</a:t>
            </a:r>
          </a:p>
          <a:p>
            <a:r>
              <a:rPr lang="es-AR" sz="1200" b="0" dirty="0">
                <a:solidFill>
                  <a:srgbClr val="A9B1D6"/>
                </a:solidFill>
                <a:effectLst/>
                <a:highlight>
                  <a:srgbClr val="1A1B26"/>
                </a:highlight>
                <a:latin typeface="Consolas" panose="020B0609020204030204" pitchFamily="49" charset="0"/>
              </a:rPr>
              <a:t>    </a:t>
            </a:r>
            <a:r>
              <a:rPr lang="es-AR" sz="1200" b="0" dirty="0">
                <a:solidFill>
                  <a:srgbClr val="89DDFF"/>
                </a:solidFill>
                <a:effectLst/>
                <a:highlight>
                  <a:srgbClr val="1A1B26"/>
                </a:highlight>
                <a:latin typeface="Consolas" panose="020B0609020204030204" pitchFamily="49" charset="0"/>
              </a:rPr>
              <a:t>.</a:t>
            </a:r>
            <a:r>
              <a:rPr lang="es-AR" sz="1200" b="0" dirty="0">
                <a:solidFill>
                  <a:srgbClr val="7AA2F7"/>
                </a:solidFill>
                <a:effectLst/>
                <a:highlight>
                  <a:srgbClr val="1A1B26"/>
                </a:highlight>
                <a:latin typeface="Consolas" panose="020B0609020204030204" pitchFamily="49" charset="0"/>
              </a:rPr>
              <a:t>then</a:t>
            </a:r>
            <a:r>
              <a:rPr lang="es-AR" sz="1200" b="0" dirty="0">
                <a:solidFill>
                  <a:srgbClr val="A9B1D6"/>
                </a:solidFill>
                <a:effectLst/>
                <a:highlight>
                  <a:srgbClr val="1A1B26"/>
                </a:highlight>
                <a:latin typeface="Consolas" panose="020B0609020204030204" pitchFamily="49" charset="0"/>
              </a:rPr>
              <a:t>(</a:t>
            </a:r>
            <a:r>
              <a:rPr lang="es-AR" sz="1200" b="0" dirty="0">
                <a:solidFill>
                  <a:srgbClr val="9ABDF5"/>
                </a:solidFill>
                <a:effectLst/>
                <a:highlight>
                  <a:srgbClr val="1A1B26"/>
                </a:highlight>
                <a:latin typeface="Consolas" panose="020B0609020204030204" pitchFamily="49" charset="0"/>
              </a:rPr>
              <a:t>()</a:t>
            </a:r>
            <a:r>
              <a:rPr lang="es-AR" sz="1200" b="0" dirty="0">
                <a:solidFill>
                  <a:srgbClr val="A9B1D6"/>
                </a:solidFill>
                <a:effectLst/>
                <a:highlight>
                  <a:srgbClr val="1A1B26"/>
                </a:highlight>
                <a:latin typeface="Consolas" panose="020B0609020204030204" pitchFamily="49" charset="0"/>
              </a:rPr>
              <a:t> </a:t>
            </a:r>
            <a:r>
              <a:rPr lang="es-AR" sz="1200" b="0" dirty="0">
                <a:solidFill>
                  <a:srgbClr val="BB9AF7"/>
                </a:solidFill>
                <a:effectLst/>
                <a:highlight>
                  <a:srgbClr val="1A1B26"/>
                </a:highlight>
                <a:latin typeface="Consolas" panose="020B0609020204030204" pitchFamily="49" charset="0"/>
              </a:rPr>
              <a:t>=&gt;</a:t>
            </a:r>
            <a:r>
              <a:rPr lang="es-AR" sz="1200" b="0" dirty="0">
                <a:solidFill>
                  <a:srgbClr val="A9B1D6"/>
                </a:solidFill>
                <a:effectLst/>
                <a:highlight>
                  <a:srgbClr val="1A1B26"/>
                </a:highlight>
                <a:latin typeface="Consolas" panose="020B0609020204030204" pitchFamily="49" charset="0"/>
              </a:rPr>
              <a:t> </a:t>
            </a:r>
            <a:r>
              <a:rPr lang="es-AR" sz="1200" b="0" dirty="0">
                <a:solidFill>
                  <a:srgbClr val="9ABDF5"/>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A9B1D6"/>
                </a:solidFill>
                <a:effectLst/>
                <a:highlight>
                  <a:srgbClr val="1A1B26"/>
                </a:highlight>
                <a:latin typeface="Consolas" panose="020B0609020204030204" pitchFamily="49" charset="0"/>
              </a:rPr>
              <a:t>        </a:t>
            </a:r>
            <a:r>
              <a:rPr lang="es-AR" sz="1200" b="0" dirty="0">
                <a:solidFill>
                  <a:srgbClr val="0DB9D7"/>
                </a:solidFill>
                <a:effectLst/>
                <a:highlight>
                  <a:srgbClr val="1A1B26"/>
                </a:highlight>
                <a:latin typeface="Consolas" panose="020B0609020204030204" pitchFamily="49" charset="0"/>
              </a:rPr>
              <a:t>console</a:t>
            </a:r>
            <a:r>
              <a:rPr lang="es-AR" sz="1200" b="0" dirty="0">
                <a:solidFill>
                  <a:srgbClr val="89DDFF"/>
                </a:solidFill>
                <a:effectLst/>
                <a:highlight>
                  <a:srgbClr val="1A1B26"/>
                </a:highlight>
                <a:latin typeface="Consolas" panose="020B0609020204030204" pitchFamily="49" charset="0"/>
              </a:rPr>
              <a:t>.</a:t>
            </a:r>
            <a:r>
              <a:rPr lang="es-AR" sz="1200" b="0" dirty="0">
                <a:solidFill>
                  <a:srgbClr val="0DB9D7"/>
                </a:solidFill>
                <a:effectLst/>
                <a:highlight>
                  <a:srgbClr val="1A1B26"/>
                </a:highlight>
                <a:latin typeface="Consolas" panose="020B0609020204030204" pitchFamily="49" charset="0"/>
              </a:rPr>
              <a:t>log</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r>
              <a:rPr lang="es-AR" sz="1200" b="0" dirty="0">
                <a:solidFill>
                  <a:srgbClr val="9ECE6A"/>
                </a:solidFill>
                <a:effectLst/>
                <a:highlight>
                  <a:srgbClr val="1A1B26"/>
                </a:highlight>
                <a:latin typeface="Consolas" panose="020B0609020204030204" pitchFamily="49" charset="0"/>
              </a:rPr>
              <a:t>Todos los procesos terminados</a:t>
            </a:r>
            <a:r>
              <a:rPr lang="es-AR" sz="1200" b="0" dirty="0">
                <a:solidFill>
                  <a:srgbClr val="89DDFF"/>
                </a:solidFill>
                <a:effectLst/>
                <a:highlight>
                  <a:srgbClr val="1A1B26"/>
                </a:highlight>
                <a:latin typeface="Consolas" panose="020B0609020204030204" pitchFamily="49" charset="0"/>
              </a:rPr>
              <a:t>"</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A9B1D6"/>
                </a:solidFill>
                <a:effectLst/>
                <a:highlight>
                  <a:srgbClr val="1A1B26"/>
                </a:highlight>
                <a:latin typeface="Consolas" panose="020B0609020204030204" pitchFamily="49" charset="0"/>
              </a:rPr>
              <a:t>    </a:t>
            </a:r>
            <a:r>
              <a:rPr lang="es-AR" sz="1200" b="0" dirty="0">
                <a:solidFill>
                  <a:srgbClr val="9ABDF5"/>
                </a:solidFill>
                <a:effectLst/>
                <a:highlight>
                  <a:srgbClr val="1A1B26"/>
                </a:highlight>
                <a:latin typeface="Consolas" panose="020B0609020204030204" pitchFamily="49" charset="0"/>
              </a:rPr>
              <a:t>}</a:t>
            </a:r>
            <a:r>
              <a:rPr lang="es-AR" sz="1200" b="0" dirty="0">
                <a:solidFill>
                  <a:srgbClr val="A9B1D6"/>
                </a:solidFill>
                <a:effectLst/>
                <a:highlight>
                  <a:srgbClr val="1A1B26"/>
                </a:highlight>
                <a:latin typeface="Consolas" panose="020B0609020204030204" pitchFamily="49" charset="0"/>
              </a:rPr>
              <a:t>)</a:t>
            </a:r>
          </a:p>
          <a:p>
            <a:r>
              <a:rPr lang="es-AR" sz="1200" b="0" dirty="0">
                <a:solidFill>
                  <a:srgbClr val="A9B1D6"/>
                </a:solidFill>
                <a:effectLst/>
                <a:highlight>
                  <a:srgbClr val="1A1B26"/>
                </a:highlight>
                <a:latin typeface="Consolas" panose="020B0609020204030204" pitchFamily="49" charset="0"/>
              </a:rPr>
              <a:t>    </a:t>
            </a:r>
            <a:r>
              <a:rPr lang="es-AR" sz="1200" b="0" dirty="0">
                <a:solidFill>
                  <a:srgbClr val="89DDFF"/>
                </a:solidFill>
                <a:effectLst/>
                <a:highlight>
                  <a:srgbClr val="1A1B26"/>
                </a:highlight>
                <a:latin typeface="Consolas" panose="020B0609020204030204" pitchFamily="49" charset="0"/>
              </a:rPr>
              <a:t>.</a:t>
            </a:r>
            <a:r>
              <a:rPr lang="es-AR" sz="1200" b="0" dirty="0">
                <a:solidFill>
                  <a:srgbClr val="7AA2F7"/>
                </a:solidFill>
                <a:effectLst/>
                <a:highlight>
                  <a:srgbClr val="1A1B26"/>
                </a:highlight>
                <a:latin typeface="Consolas" panose="020B0609020204030204" pitchFamily="49" charset="0"/>
              </a:rPr>
              <a:t>catch</a:t>
            </a:r>
            <a:r>
              <a:rPr lang="es-AR" sz="1200" b="0" dirty="0">
                <a:solidFill>
                  <a:srgbClr val="A9B1D6"/>
                </a:solidFill>
                <a:effectLst/>
                <a:highlight>
                  <a:srgbClr val="1A1B26"/>
                </a:highlight>
                <a:latin typeface="Consolas" panose="020B0609020204030204" pitchFamily="49" charset="0"/>
              </a:rPr>
              <a:t>(</a:t>
            </a:r>
            <a:r>
              <a:rPr lang="es-AR" sz="1200" b="0" dirty="0">
                <a:solidFill>
                  <a:srgbClr val="C0CAF5"/>
                </a:solidFill>
                <a:effectLst/>
                <a:highlight>
                  <a:srgbClr val="1A1B26"/>
                </a:highlight>
                <a:latin typeface="Consolas" panose="020B0609020204030204" pitchFamily="49" charset="0"/>
              </a:rPr>
              <a:t>error</a:t>
            </a:r>
            <a:r>
              <a:rPr lang="es-AR" sz="1200" b="0" dirty="0">
                <a:solidFill>
                  <a:srgbClr val="A9B1D6"/>
                </a:solidFill>
                <a:effectLst/>
                <a:highlight>
                  <a:srgbClr val="1A1B26"/>
                </a:highlight>
                <a:latin typeface="Consolas" panose="020B0609020204030204" pitchFamily="49" charset="0"/>
              </a:rPr>
              <a:t> </a:t>
            </a:r>
            <a:r>
              <a:rPr lang="es-AR" sz="1200" b="0" dirty="0">
                <a:solidFill>
                  <a:srgbClr val="BB9AF7"/>
                </a:solidFill>
                <a:effectLst/>
                <a:highlight>
                  <a:srgbClr val="1A1B26"/>
                </a:highlight>
                <a:latin typeface="Consolas" panose="020B0609020204030204" pitchFamily="49" charset="0"/>
              </a:rPr>
              <a:t>=&gt;</a:t>
            </a:r>
            <a:r>
              <a:rPr lang="es-AR" sz="1200" b="0" dirty="0">
                <a:solidFill>
                  <a:srgbClr val="A9B1D6"/>
                </a:solidFill>
                <a:effectLst/>
                <a:highlight>
                  <a:srgbClr val="1A1B26"/>
                </a:highlight>
                <a:latin typeface="Consolas" panose="020B0609020204030204" pitchFamily="49" charset="0"/>
              </a:rPr>
              <a:t> </a:t>
            </a:r>
            <a:r>
              <a:rPr lang="es-AR" sz="1200" b="0" dirty="0">
                <a:solidFill>
                  <a:srgbClr val="9ABDF5"/>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A9B1D6"/>
                </a:solidFill>
                <a:effectLst/>
                <a:highlight>
                  <a:srgbClr val="1A1B26"/>
                </a:highlight>
                <a:latin typeface="Consolas" panose="020B0609020204030204" pitchFamily="49" charset="0"/>
              </a:rPr>
              <a:t>        </a:t>
            </a:r>
            <a:r>
              <a:rPr lang="es-AR" sz="1200" b="0" dirty="0">
                <a:solidFill>
                  <a:srgbClr val="0DB9D7"/>
                </a:solidFill>
                <a:effectLst/>
                <a:highlight>
                  <a:srgbClr val="1A1B26"/>
                </a:highlight>
                <a:latin typeface="Consolas" panose="020B0609020204030204" pitchFamily="49" charset="0"/>
              </a:rPr>
              <a:t>console</a:t>
            </a:r>
            <a:r>
              <a:rPr lang="es-AR" sz="1200" b="0" dirty="0">
                <a:solidFill>
                  <a:srgbClr val="89DDFF"/>
                </a:solidFill>
                <a:effectLst/>
                <a:highlight>
                  <a:srgbClr val="1A1B26"/>
                </a:highlight>
                <a:latin typeface="Consolas" panose="020B0609020204030204" pitchFamily="49" charset="0"/>
              </a:rPr>
              <a:t>.</a:t>
            </a:r>
            <a:r>
              <a:rPr lang="es-AR" sz="1200" b="0" dirty="0">
                <a:solidFill>
                  <a:srgbClr val="0DB9D7"/>
                </a:solidFill>
                <a:effectLst/>
                <a:highlight>
                  <a:srgbClr val="1A1B26"/>
                </a:highlight>
                <a:latin typeface="Consolas" panose="020B0609020204030204" pitchFamily="49" charset="0"/>
              </a:rPr>
              <a:t>error</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r>
              <a:rPr lang="es-AR" sz="1200" b="0" dirty="0">
                <a:solidFill>
                  <a:srgbClr val="9ECE6A"/>
                </a:solidFill>
                <a:effectLst/>
                <a:highlight>
                  <a:srgbClr val="1A1B26"/>
                </a:highlight>
                <a:latin typeface="Consolas" panose="020B0609020204030204" pitchFamily="49" charset="0"/>
              </a:rPr>
              <a:t>Error durante el proceso</a:t>
            </a:r>
            <a:r>
              <a:rPr lang="es-AR" sz="1200" b="0" dirty="0">
                <a:solidFill>
                  <a:srgbClr val="89DDFF"/>
                </a:solidFill>
                <a:effectLst/>
                <a:highlight>
                  <a:srgbClr val="1A1B26"/>
                </a:highlight>
                <a:latin typeface="Consolas" panose="020B0609020204030204" pitchFamily="49" charset="0"/>
              </a:rPr>
              <a:t>"</a:t>
            </a:r>
            <a:r>
              <a:rPr lang="es-AR" sz="1200" b="0" dirty="0">
                <a:solidFill>
                  <a:srgbClr val="A9B1D6"/>
                </a:solidFill>
                <a:effectLst/>
                <a:highlight>
                  <a:srgbClr val="1A1B26"/>
                </a:highlight>
                <a:latin typeface="Consolas" panose="020B0609020204030204" pitchFamily="49" charset="0"/>
              </a:rPr>
              <a:t>, </a:t>
            </a:r>
            <a:r>
              <a:rPr lang="es-AR" sz="1200" b="0" dirty="0">
                <a:solidFill>
                  <a:srgbClr val="C0CAF5"/>
                </a:solidFill>
                <a:effectLst/>
                <a:highlight>
                  <a:srgbClr val="1A1B26"/>
                </a:highlight>
                <a:latin typeface="Consolas" panose="020B0609020204030204" pitchFamily="49" charset="0"/>
              </a:rPr>
              <a:t>error</a:t>
            </a:r>
            <a:r>
              <a:rPr lang="es-AR" sz="1200" b="0" dirty="0">
                <a:solidFill>
                  <a:srgbClr val="9ABDF5"/>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r>
              <a:rPr lang="es-AR" sz="1200" b="0" dirty="0">
                <a:solidFill>
                  <a:srgbClr val="A9B1D6"/>
                </a:solidFill>
                <a:effectLst/>
                <a:highlight>
                  <a:srgbClr val="1A1B26"/>
                </a:highlight>
                <a:latin typeface="Consolas" panose="020B0609020204030204" pitchFamily="49" charset="0"/>
              </a:rPr>
              <a:t>    </a:t>
            </a:r>
            <a:r>
              <a:rPr lang="es-AR" sz="1200" b="0" dirty="0">
                <a:solidFill>
                  <a:srgbClr val="9ABDF5"/>
                </a:solidFill>
                <a:effectLst/>
                <a:highlight>
                  <a:srgbClr val="1A1B26"/>
                </a:highlight>
                <a:latin typeface="Consolas" panose="020B0609020204030204" pitchFamily="49" charset="0"/>
              </a:rPr>
              <a:t>}</a:t>
            </a:r>
            <a:r>
              <a:rPr lang="es-AR" sz="1200" b="0" dirty="0">
                <a:solidFill>
                  <a:srgbClr val="A9B1D6"/>
                </a:solidFill>
                <a:effectLst/>
                <a:highlight>
                  <a:srgbClr val="1A1B26"/>
                </a:highlight>
                <a:latin typeface="Consolas" panose="020B0609020204030204" pitchFamily="49" charset="0"/>
              </a:rPr>
              <a:t>)</a:t>
            </a:r>
            <a:r>
              <a:rPr lang="es-AR" sz="1200" b="0" dirty="0">
                <a:solidFill>
                  <a:srgbClr val="89DDFF"/>
                </a:solidFill>
                <a:effectLst/>
                <a:highlight>
                  <a:srgbClr val="1A1B26"/>
                </a:highlight>
                <a:latin typeface="Consolas" panose="020B0609020204030204" pitchFamily="49" charset="0"/>
              </a:rPr>
              <a:t>;</a:t>
            </a:r>
            <a:endParaRPr lang="es-AR" sz="1200" b="0" dirty="0">
              <a:solidFill>
                <a:srgbClr val="A9B1D6"/>
              </a:solidFill>
              <a:effectLst/>
              <a:highlight>
                <a:srgbClr val="1A1B26"/>
              </a:highlight>
              <a:latin typeface="Consolas" panose="020B0609020204030204" pitchFamily="49" charset="0"/>
            </a:endParaRPr>
          </a:p>
          <a:p>
            <a:pPr marL="0" indent="0">
              <a:spcAft>
                <a:spcPts val="1200"/>
              </a:spcAft>
              <a:buFont typeface="Montserrat"/>
              <a:buNone/>
            </a:pPr>
            <a:endParaRPr lang="es-MX" sz="900" dirty="0"/>
          </a:p>
        </p:txBody>
      </p:sp>
    </p:spTree>
    <p:extLst>
      <p:ext uri="{BB962C8B-B14F-4D97-AF65-F5344CB8AC3E}">
        <p14:creationId xmlns:p14="http://schemas.microsoft.com/office/powerpoint/2010/main" val="210980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4554"/>
            <a:ext cx="8520600" cy="1570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900"/>
              <a:buNone/>
            </a:pPr>
            <a:r>
              <a:rPr lang="es" sz="3600" b="0" dirty="0"/>
              <a:t>Fundamentos del asincronismo en Javascript</a:t>
            </a:r>
            <a:br>
              <a:rPr lang="es" sz="3600" b="0" dirty="0"/>
            </a:br>
            <a:r>
              <a:rPr lang="es" sz="3600" b="0" dirty="0"/>
              <a:t>(Parte II)</a:t>
            </a:r>
            <a:endParaRPr sz="3600" b="0" dirty="0"/>
          </a:p>
        </p:txBody>
      </p:sp>
      <p:pic>
        <p:nvPicPr>
          <p:cNvPr id="151" name="Google Shape;151;p2"/>
          <p:cNvPicPr preferRelativeResize="0"/>
          <p:nvPr/>
        </p:nvPicPr>
        <p:blipFill rotWithShape="1">
          <a:blip r:embed="rId3">
            <a:alphaModFix/>
          </a:blip>
          <a:srcRect/>
          <a:stretch/>
        </p:blipFill>
        <p:spPr>
          <a:xfrm>
            <a:off x="4210050" y="3195046"/>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3" name="Google Shape;216;p11">
            <a:extLst>
              <a:ext uri="{FF2B5EF4-FFF2-40B4-BE49-F238E27FC236}">
                <a16:creationId xmlns:a16="http://schemas.microsoft.com/office/drawing/2014/main" id="{548AA389-CCED-2678-8E38-0D1DFB4ED45A}"/>
              </a:ext>
            </a:extLst>
          </p:cNvPr>
          <p:cNvSpPr/>
          <p:nvPr/>
        </p:nvSpPr>
        <p:spPr>
          <a:xfrm>
            <a:off x="4335608" y="970464"/>
            <a:ext cx="4710422" cy="3555819"/>
          </a:xfrm>
          <a:prstGeom prst="rect">
            <a:avLst/>
          </a:prstGeom>
          <a:solidFill>
            <a:srgbClr val="1A1B26"/>
          </a:solidFill>
          <a:ln>
            <a:noFill/>
          </a:ln>
        </p:spPr>
        <p:txBody>
          <a:bodyPr spcFirstLastPara="1" wrap="square" lIns="91425" tIns="45700" rIns="91425" bIns="45700" anchor="t" anchorCtr="0">
            <a:noAutofit/>
          </a:bodyPr>
          <a:lstStyle/>
          <a:p>
            <a:r>
              <a:rPr lang="es-AR" sz="1100" b="0" dirty="0">
                <a:solidFill>
                  <a:srgbClr val="BB9AF7"/>
                </a:solidFill>
                <a:effectLst/>
                <a:highlight>
                  <a:srgbClr val="1A1B26"/>
                </a:highlight>
                <a:latin typeface="Consolas" panose="020B0609020204030204" pitchFamily="49" charset="0"/>
              </a:rPr>
              <a:t>function</a:t>
            </a:r>
            <a:r>
              <a:rPr lang="es-AR" sz="1100" b="0" dirty="0">
                <a:solidFill>
                  <a:srgbClr val="A9B1D6"/>
                </a:solidFill>
                <a:effectLst/>
                <a:highlight>
                  <a:srgbClr val="1A1B26"/>
                </a:highlight>
                <a:latin typeface="Consolas" panose="020B0609020204030204" pitchFamily="49" charset="0"/>
              </a:rPr>
              <a:t> </a:t>
            </a:r>
            <a:r>
              <a:rPr lang="es-AR" sz="1100" b="0" dirty="0">
                <a:solidFill>
                  <a:srgbClr val="7AA2F7"/>
                </a:solidFill>
                <a:effectLst/>
                <a:highlight>
                  <a:srgbClr val="1A1B26"/>
                </a:highlight>
                <a:latin typeface="Consolas" panose="020B0609020204030204" pitchFamily="49" charset="0"/>
              </a:rPr>
              <a:t>tareaAsincrona</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mensaje</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A9B1D6"/>
                </a:solidFill>
                <a:effectLst/>
                <a:highlight>
                  <a:srgbClr val="1A1B26"/>
                </a:highlight>
                <a:latin typeface="Consolas" panose="020B0609020204030204" pitchFamily="49" charset="0"/>
              </a:rPr>
              <a:t>    </a:t>
            </a:r>
            <a:r>
              <a:rPr lang="es-AR" sz="1100" b="0" i="1" dirty="0">
                <a:solidFill>
                  <a:srgbClr val="BB9AF7"/>
                </a:solidFill>
                <a:effectLst/>
                <a:highlight>
                  <a:srgbClr val="1A1B26"/>
                </a:highlight>
                <a:latin typeface="Consolas" panose="020B0609020204030204" pitchFamily="49" charset="0"/>
              </a:rPr>
              <a:t>return</a:t>
            </a:r>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new</a:t>
            </a:r>
            <a:r>
              <a:rPr lang="es-AR" sz="1100" b="0" dirty="0">
                <a:solidFill>
                  <a:srgbClr val="A9B1D6"/>
                </a:solidFill>
                <a:effectLst/>
                <a:highlight>
                  <a:srgbClr val="1A1B26"/>
                </a:highlight>
                <a:latin typeface="Consolas" panose="020B0609020204030204" pitchFamily="49" charset="0"/>
              </a:rPr>
              <a:t> </a:t>
            </a:r>
            <a:r>
              <a:rPr lang="es-AR" sz="1100" b="0" dirty="0">
                <a:solidFill>
                  <a:srgbClr val="C0CAF5"/>
                </a:solidFill>
                <a:effectLst/>
                <a:highlight>
                  <a:srgbClr val="1A1B26"/>
                </a:highlight>
                <a:latin typeface="Consolas" panose="020B0609020204030204" pitchFamily="49" charset="0"/>
              </a:rPr>
              <a:t>Promise</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resolve</a:t>
            </a:r>
            <a:r>
              <a:rPr lang="es-AR" sz="1100" b="0" dirty="0">
                <a:solidFill>
                  <a:srgbClr val="A9B1D6"/>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7AA2F7"/>
                </a:solidFill>
                <a:effectLst/>
                <a:highlight>
                  <a:srgbClr val="1A1B26"/>
                </a:highlight>
                <a:latin typeface="Consolas" panose="020B0609020204030204" pitchFamily="49" charset="0"/>
              </a:rPr>
              <a:t>        setTimeout</a:t>
            </a:r>
            <a:r>
              <a:rPr lang="es-AR" sz="1100" b="0" dirty="0">
                <a:solidFill>
                  <a:srgbClr val="9ABDF5"/>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7AA2F7"/>
                </a:solidFill>
                <a:effectLst/>
                <a:highlight>
                  <a:srgbClr val="1A1B26"/>
                </a:highlight>
                <a:latin typeface="Consolas" panose="020B0609020204030204" pitchFamily="49" charset="0"/>
              </a:rPr>
              <a:t>            </a:t>
            </a:r>
            <a:r>
              <a:rPr lang="es-AR" sz="1100" b="0" dirty="0">
                <a:solidFill>
                  <a:srgbClr val="0DB9D7"/>
                </a:solidFill>
                <a:effectLst/>
                <a:highlight>
                  <a:srgbClr val="1A1B26"/>
                </a:highlight>
                <a:latin typeface="Consolas" panose="020B0609020204030204" pitchFamily="49" charset="0"/>
              </a:rPr>
              <a:t>console</a:t>
            </a:r>
            <a:r>
              <a:rPr lang="es-AR" sz="1100" b="0" dirty="0">
                <a:solidFill>
                  <a:srgbClr val="89DDFF"/>
                </a:solidFill>
                <a:effectLst/>
                <a:highlight>
                  <a:srgbClr val="1A1B26"/>
                </a:highlight>
                <a:latin typeface="Consolas" panose="020B0609020204030204" pitchFamily="49" charset="0"/>
              </a:rPr>
              <a:t>.</a:t>
            </a:r>
            <a:r>
              <a:rPr lang="es-AR" sz="1100" b="0" dirty="0">
                <a:solidFill>
                  <a:srgbClr val="0DB9D7"/>
                </a:solidFill>
                <a:effectLst/>
                <a:highlight>
                  <a:srgbClr val="1A1B26"/>
                </a:highlight>
                <a:latin typeface="Consolas" panose="020B0609020204030204" pitchFamily="49" charset="0"/>
              </a:rPr>
              <a:t>log</a:t>
            </a:r>
            <a:r>
              <a:rPr lang="es-AR" sz="1100" b="0" dirty="0">
                <a:solidFill>
                  <a:srgbClr val="9ABDF5"/>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mensaje</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7AA2F7"/>
                </a:solidFill>
                <a:effectLst/>
                <a:highlight>
                  <a:srgbClr val="1A1B26"/>
                </a:highlight>
                <a:latin typeface="Consolas" panose="020B0609020204030204" pitchFamily="49" charset="0"/>
              </a:rPr>
              <a:t>            resolve</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7AA2F7"/>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 </a:t>
            </a:r>
            <a:r>
              <a:rPr lang="es-AR" sz="1100" b="0" dirty="0">
                <a:solidFill>
                  <a:srgbClr val="FF9E64"/>
                </a:solidFill>
                <a:effectLst/>
                <a:highlight>
                  <a:srgbClr val="1A1B26"/>
                </a:highlight>
                <a:latin typeface="Consolas" panose="020B0609020204030204" pitchFamily="49" charset="0"/>
              </a:rPr>
              <a:t>1000</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br>
              <a:rPr lang="es-AR" sz="1100" b="0" dirty="0">
                <a:solidFill>
                  <a:srgbClr val="A9B1D6"/>
                </a:solidFill>
                <a:effectLst/>
                <a:highlight>
                  <a:srgbClr val="1A1B26"/>
                </a:highlight>
                <a:latin typeface="Consolas" panose="020B0609020204030204" pitchFamily="49" charset="0"/>
              </a:rPr>
            </a:br>
            <a:r>
              <a:rPr lang="es-AR" sz="1100" b="0" dirty="0">
                <a:solidFill>
                  <a:srgbClr val="0DB9D7"/>
                </a:solidFill>
                <a:effectLst/>
                <a:highlight>
                  <a:srgbClr val="1A1B26"/>
                </a:highlight>
                <a:latin typeface="Consolas" panose="020B0609020204030204" pitchFamily="49" charset="0"/>
              </a:rPr>
              <a:t>console</a:t>
            </a:r>
            <a:r>
              <a:rPr lang="es-AR" sz="1100" b="0" dirty="0">
                <a:solidFill>
                  <a:srgbClr val="89DDFF"/>
                </a:solidFill>
                <a:effectLst/>
                <a:highlight>
                  <a:srgbClr val="1A1B26"/>
                </a:highlight>
                <a:latin typeface="Consolas" panose="020B0609020204030204" pitchFamily="49" charset="0"/>
              </a:rPr>
              <a:t>.</a:t>
            </a:r>
            <a:r>
              <a:rPr lang="es-AR" sz="1100" b="0" dirty="0">
                <a:solidFill>
                  <a:srgbClr val="0DB9D7"/>
                </a:solidFill>
                <a:effectLst/>
                <a:highlight>
                  <a:srgbClr val="1A1B26"/>
                </a:highlight>
                <a:latin typeface="Consolas" panose="020B0609020204030204" pitchFamily="49" charset="0"/>
              </a:rPr>
              <a:t>log</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Inicio del proceso</a:t>
            </a:r>
            <a:r>
              <a:rPr lang="es-AR" sz="1100" b="0" dirty="0">
                <a:solidFill>
                  <a:srgbClr val="89DDFF"/>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br>
              <a:rPr lang="es-AR" sz="1100" b="0" dirty="0">
                <a:solidFill>
                  <a:srgbClr val="A9B1D6"/>
                </a:solidFill>
                <a:effectLst/>
                <a:highlight>
                  <a:srgbClr val="1A1B26"/>
                </a:highlight>
                <a:latin typeface="Consolas" panose="020B0609020204030204" pitchFamily="49" charset="0"/>
              </a:rPr>
            </a:br>
            <a:r>
              <a:rPr lang="es-AR" sz="1100" b="0" dirty="0">
                <a:solidFill>
                  <a:srgbClr val="7AA2F7"/>
                </a:solidFill>
                <a:effectLst/>
                <a:highlight>
                  <a:srgbClr val="1A1B26"/>
                </a:highlight>
                <a:latin typeface="Consolas" panose="020B0609020204030204" pitchFamily="49" charset="0"/>
              </a:rPr>
              <a:t>tareaAsincrona</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Primera tarea completada</a:t>
            </a:r>
            <a:r>
              <a:rPr lang="es-AR" sz="1100" b="0" dirty="0">
                <a:solidFill>
                  <a:srgbClr val="89DDFF"/>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then</a:t>
            </a:r>
            <a:r>
              <a:rPr lang="es-AR" sz="1100" b="0" dirty="0">
                <a:solidFill>
                  <a:srgbClr val="A9B1D6"/>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7AA2F7"/>
                </a:solidFill>
                <a:effectLst/>
                <a:highlight>
                  <a:srgbClr val="1A1B26"/>
                </a:highlight>
                <a:latin typeface="Consolas" panose="020B0609020204030204" pitchFamily="49" charset="0"/>
              </a:rPr>
              <a:t> tareaAsincrona</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Segunda tarea completada</a:t>
            </a:r>
            <a:r>
              <a:rPr lang="es-AR" sz="1100" b="0" dirty="0">
                <a:solidFill>
                  <a:srgbClr val="89DDFF"/>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a:t>
            </a:r>
          </a:p>
          <a:p>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then</a:t>
            </a:r>
            <a:r>
              <a:rPr lang="es-AR" sz="1100" b="0" dirty="0">
                <a:solidFill>
                  <a:srgbClr val="A9B1D6"/>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7AA2F7"/>
                </a:solidFill>
                <a:effectLst/>
                <a:highlight>
                  <a:srgbClr val="1A1B26"/>
                </a:highlight>
                <a:latin typeface="Consolas" panose="020B0609020204030204" pitchFamily="49" charset="0"/>
              </a:rPr>
              <a:t> tareaAsincrona</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Tercera tarea completada</a:t>
            </a:r>
            <a:r>
              <a:rPr lang="es-AR" sz="1100" b="0" dirty="0">
                <a:solidFill>
                  <a:srgbClr val="89DDFF"/>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a:t>
            </a:r>
          </a:p>
          <a:p>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then</a:t>
            </a:r>
            <a:r>
              <a:rPr lang="es-AR" sz="1100" b="0" dirty="0">
                <a:solidFill>
                  <a:srgbClr val="A9B1D6"/>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A9B1D6"/>
                </a:solidFill>
                <a:effectLst/>
                <a:highlight>
                  <a:srgbClr val="1A1B26"/>
                </a:highlight>
                <a:latin typeface="Consolas" panose="020B0609020204030204" pitchFamily="49" charset="0"/>
              </a:rPr>
              <a:t>        </a:t>
            </a:r>
            <a:r>
              <a:rPr lang="es-AR" sz="1100" b="0" dirty="0">
                <a:solidFill>
                  <a:srgbClr val="0DB9D7"/>
                </a:solidFill>
                <a:effectLst/>
                <a:highlight>
                  <a:srgbClr val="1A1B26"/>
                </a:highlight>
                <a:latin typeface="Consolas" panose="020B0609020204030204" pitchFamily="49" charset="0"/>
              </a:rPr>
              <a:t>console</a:t>
            </a:r>
            <a:r>
              <a:rPr lang="es-AR" sz="1100" b="0" dirty="0">
                <a:solidFill>
                  <a:srgbClr val="89DDFF"/>
                </a:solidFill>
                <a:effectLst/>
                <a:highlight>
                  <a:srgbClr val="1A1B26"/>
                </a:highlight>
                <a:latin typeface="Consolas" panose="020B0609020204030204" pitchFamily="49" charset="0"/>
              </a:rPr>
              <a:t>.</a:t>
            </a:r>
            <a:r>
              <a:rPr lang="es-AR" sz="1100" b="0" dirty="0">
                <a:solidFill>
                  <a:srgbClr val="0DB9D7"/>
                </a:solidFill>
                <a:effectLst/>
                <a:highlight>
                  <a:srgbClr val="1A1B26"/>
                </a:highlight>
                <a:latin typeface="Consolas" panose="020B0609020204030204" pitchFamily="49" charset="0"/>
              </a:rPr>
              <a:t>log</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Todos los procesos terminados</a:t>
            </a:r>
            <a:r>
              <a:rPr lang="es-AR" sz="1100" b="0" dirty="0">
                <a:solidFill>
                  <a:srgbClr val="89DDFF"/>
                </a:solidFill>
                <a:effectLst/>
                <a:highlight>
                  <a:srgbClr val="1A1B26"/>
                </a:highlight>
                <a:latin typeface="Consolas" panose="020B0609020204030204" pitchFamily="49" charset="0"/>
              </a:rPr>
              <a:t>"</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a:t>
            </a:r>
          </a:p>
          <a:p>
            <a:r>
              <a:rPr lang="es-AR" sz="1100" b="0" dirty="0">
                <a:solidFill>
                  <a:srgbClr val="A9B1D6"/>
                </a:solidFill>
                <a:effectLst/>
                <a:highlight>
                  <a:srgbClr val="1A1B26"/>
                </a:highlight>
                <a:latin typeface="Consolas" panose="020B0609020204030204" pitchFamily="49" charset="0"/>
              </a:rPr>
              <a:t>    </a:t>
            </a:r>
            <a:r>
              <a:rPr lang="es-AR" sz="1100" b="0" dirty="0">
                <a:solidFill>
                  <a:srgbClr val="89DDFF"/>
                </a:solidFill>
                <a:effectLst/>
                <a:highlight>
                  <a:srgbClr val="1A1B26"/>
                </a:highlight>
                <a:latin typeface="Consolas" panose="020B0609020204030204" pitchFamily="49" charset="0"/>
              </a:rPr>
              <a:t>.</a:t>
            </a:r>
            <a:r>
              <a:rPr lang="es-AR" sz="1100" b="0" dirty="0">
                <a:solidFill>
                  <a:srgbClr val="7AA2F7"/>
                </a:solidFill>
                <a:effectLst/>
                <a:highlight>
                  <a:srgbClr val="1A1B26"/>
                </a:highlight>
                <a:latin typeface="Consolas" panose="020B0609020204030204" pitchFamily="49" charset="0"/>
              </a:rPr>
              <a:t>catch</a:t>
            </a:r>
            <a:r>
              <a:rPr lang="es-AR" sz="1100" b="0" dirty="0">
                <a:solidFill>
                  <a:srgbClr val="A9B1D6"/>
                </a:solidFill>
                <a:effectLst/>
                <a:highlight>
                  <a:srgbClr val="1A1B26"/>
                </a:highlight>
                <a:latin typeface="Consolas" panose="020B0609020204030204" pitchFamily="49" charset="0"/>
              </a:rPr>
              <a:t>(</a:t>
            </a:r>
            <a:r>
              <a:rPr lang="es-AR" sz="1100" b="0" dirty="0">
                <a:solidFill>
                  <a:srgbClr val="C0CAF5"/>
                </a:solidFill>
                <a:effectLst/>
                <a:highlight>
                  <a:srgbClr val="1A1B26"/>
                </a:highlight>
                <a:latin typeface="Consolas" panose="020B0609020204030204" pitchFamily="49" charset="0"/>
              </a:rPr>
              <a:t>error</a:t>
            </a:r>
            <a:r>
              <a:rPr lang="es-AR" sz="1100" b="0" dirty="0">
                <a:solidFill>
                  <a:srgbClr val="A9B1D6"/>
                </a:solidFill>
                <a:effectLst/>
                <a:highlight>
                  <a:srgbClr val="1A1B26"/>
                </a:highlight>
                <a:latin typeface="Consolas" panose="020B0609020204030204" pitchFamily="49" charset="0"/>
              </a:rPr>
              <a:t> </a:t>
            </a:r>
            <a:r>
              <a:rPr lang="es-AR" sz="1100" b="0" dirty="0">
                <a:solidFill>
                  <a:srgbClr val="BB9AF7"/>
                </a:solidFill>
                <a:effectLst/>
                <a:highlight>
                  <a:srgbClr val="1A1B26"/>
                </a:highlight>
                <a:latin typeface="Consolas" panose="020B0609020204030204" pitchFamily="49" charset="0"/>
              </a:rPr>
              <a:t>=&gt;</a:t>
            </a:r>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A9B1D6"/>
                </a:solidFill>
                <a:effectLst/>
                <a:highlight>
                  <a:srgbClr val="1A1B26"/>
                </a:highlight>
                <a:latin typeface="Consolas" panose="020B0609020204030204" pitchFamily="49" charset="0"/>
              </a:rPr>
              <a:t>        </a:t>
            </a:r>
            <a:r>
              <a:rPr lang="es-AR" sz="1100" b="0" dirty="0">
                <a:solidFill>
                  <a:srgbClr val="0DB9D7"/>
                </a:solidFill>
                <a:effectLst/>
                <a:highlight>
                  <a:srgbClr val="1A1B26"/>
                </a:highlight>
                <a:latin typeface="Consolas" panose="020B0609020204030204" pitchFamily="49" charset="0"/>
              </a:rPr>
              <a:t>console</a:t>
            </a:r>
            <a:r>
              <a:rPr lang="es-AR" sz="1100" b="0" dirty="0">
                <a:solidFill>
                  <a:srgbClr val="89DDFF"/>
                </a:solidFill>
                <a:effectLst/>
                <a:highlight>
                  <a:srgbClr val="1A1B26"/>
                </a:highlight>
                <a:latin typeface="Consolas" panose="020B0609020204030204" pitchFamily="49" charset="0"/>
              </a:rPr>
              <a:t>.</a:t>
            </a:r>
            <a:r>
              <a:rPr lang="es-AR" sz="1100" b="0" dirty="0">
                <a:solidFill>
                  <a:srgbClr val="0DB9D7"/>
                </a:solidFill>
                <a:effectLst/>
                <a:highlight>
                  <a:srgbClr val="1A1B26"/>
                </a:highlight>
                <a:latin typeface="Consolas" panose="020B0609020204030204" pitchFamily="49" charset="0"/>
              </a:rPr>
              <a:t>error</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r>
              <a:rPr lang="es-AR" sz="1100" b="0" dirty="0">
                <a:solidFill>
                  <a:srgbClr val="9ECE6A"/>
                </a:solidFill>
                <a:effectLst/>
                <a:highlight>
                  <a:srgbClr val="1A1B26"/>
                </a:highlight>
                <a:latin typeface="Consolas" panose="020B0609020204030204" pitchFamily="49" charset="0"/>
              </a:rPr>
              <a:t>Error durante el proceso</a:t>
            </a:r>
            <a:r>
              <a:rPr lang="es-AR" sz="1100" b="0" dirty="0">
                <a:solidFill>
                  <a:srgbClr val="89DDFF"/>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 </a:t>
            </a:r>
            <a:r>
              <a:rPr lang="es-AR" sz="1100" b="0" dirty="0">
                <a:solidFill>
                  <a:srgbClr val="C0CAF5"/>
                </a:solidFill>
                <a:effectLst/>
                <a:highlight>
                  <a:srgbClr val="1A1B26"/>
                </a:highlight>
                <a:latin typeface="Consolas" panose="020B0609020204030204" pitchFamily="49" charset="0"/>
              </a:rPr>
              <a:t>error</a:t>
            </a:r>
            <a:r>
              <a:rPr lang="es-AR" sz="1100" b="0" dirty="0">
                <a:solidFill>
                  <a:srgbClr val="9ABDF5"/>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r>
              <a:rPr lang="es-AR" sz="1100" b="0" dirty="0">
                <a:solidFill>
                  <a:srgbClr val="A9B1D6"/>
                </a:solidFill>
                <a:effectLst/>
                <a:highlight>
                  <a:srgbClr val="1A1B26"/>
                </a:highlight>
                <a:latin typeface="Consolas" panose="020B0609020204030204" pitchFamily="49" charset="0"/>
              </a:rPr>
              <a:t>    </a:t>
            </a:r>
            <a:r>
              <a:rPr lang="es-AR" sz="1100" b="0" dirty="0">
                <a:solidFill>
                  <a:srgbClr val="9ABDF5"/>
                </a:solidFill>
                <a:effectLst/>
                <a:highlight>
                  <a:srgbClr val="1A1B26"/>
                </a:highlight>
                <a:latin typeface="Consolas" panose="020B0609020204030204" pitchFamily="49" charset="0"/>
              </a:rPr>
              <a:t>}</a:t>
            </a:r>
            <a:r>
              <a:rPr lang="es-AR" sz="1100" b="0" dirty="0">
                <a:solidFill>
                  <a:srgbClr val="A9B1D6"/>
                </a:solidFill>
                <a:effectLst/>
                <a:highlight>
                  <a:srgbClr val="1A1B26"/>
                </a:highlight>
                <a:latin typeface="Consolas" panose="020B0609020204030204" pitchFamily="49" charset="0"/>
              </a:rPr>
              <a:t>)</a:t>
            </a:r>
            <a:r>
              <a:rPr lang="es-AR" sz="1100" b="0" dirty="0">
                <a:solidFill>
                  <a:srgbClr val="89DDFF"/>
                </a:solidFill>
                <a:effectLst/>
                <a:highlight>
                  <a:srgbClr val="1A1B26"/>
                </a:highlight>
                <a:latin typeface="Consolas" panose="020B0609020204030204" pitchFamily="49" charset="0"/>
              </a:rPr>
              <a:t>;</a:t>
            </a:r>
            <a:endParaRPr lang="es-AR" sz="1100" b="0" dirty="0">
              <a:solidFill>
                <a:srgbClr val="A9B1D6"/>
              </a:solidFill>
              <a:effectLst/>
              <a:highlight>
                <a:srgbClr val="1A1B26"/>
              </a:highlight>
              <a:latin typeface="Consolas" panose="020B0609020204030204" pitchFamily="49" charset="0"/>
            </a:endParaRPr>
          </a:p>
          <a:p>
            <a:pPr marL="0" indent="0">
              <a:spcAft>
                <a:spcPts val="1200"/>
              </a:spcAft>
              <a:buFont typeface="Montserrat"/>
              <a:buNone/>
            </a:pPr>
            <a:endParaRPr lang="es-MX" sz="800" dirty="0"/>
          </a:p>
        </p:txBody>
      </p:sp>
      <p:sp>
        <p:nvSpPr>
          <p:cNvPr id="6" name="Google Shape;216;p11">
            <a:extLst>
              <a:ext uri="{FF2B5EF4-FFF2-40B4-BE49-F238E27FC236}">
                <a16:creationId xmlns:a16="http://schemas.microsoft.com/office/drawing/2014/main" id="{0CC62D8A-872D-6319-E642-C94924260307}"/>
              </a:ext>
            </a:extLst>
          </p:cNvPr>
          <p:cNvSpPr/>
          <p:nvPr/>
        </p:nvSpPr>
        <p:spPr>
          <a:xfrm>
            <a:off x="97969" y="976992"/>
            <a:ext cx="4140927" cy="2256065"/>
          </a:xfrm>
          <a:prstGeom prst="rect">
            <a:avLst/>
          </a:prstGeom>
          <a:solidFill>
            <a:srgbClr val="1A1B26"/>
          </a:solidFill>
          <a:ln>
            <a:noFill/>
          </a:ln>
        </p:spPr>
        <p:txBody>
          <a:bodyPr spcFirstLastPara="1" wrap="square" lIns="91425" tIns="45700" rIns="91425" bIns="45700" anchor="t" anchorCtr="0">
            <a:noAutofit/>
          </a:bodyPr>
          <a:lstStyle/>
          <a:p>
            <a:pPr marL="114300" indent="0">
              <a:buNone/>
            </a:pPr>
            <a:r>
              <a:rPr lang="es-AR" sz="1000" b="0" dirty="0">
                <a:solidFill>
                  <a:srgbClr val="0DB9D7"/>
                </a:solidFill>
                <a:effectLst/>
                <a:highlight>
                  <a:srgbClr val="1A1B26"/>
                </a:highlight>
                <a:latin typeface="Consolas" panose="020B0609020204030204" pitchFamily="49" charset="0"/>
              </a:rPr>
              <a:t>console</a:t>
            </a:r>
            <a:r>
              <a:rPr lang="es-AR" sz="1000" b="0" dirty="0">
                <a:solidFill>
                  <a:srgbClr val="89DDFF"/>
                </a:solidFill>
                <a:effectLst/>
                <a:highlight>
                  <a:srgbClr val="1A1B26"/>
                </a:highlight>
                <a:latin typeface="Consolas" panose="020B0609020204030204" pitchFamily="49" charset="0"/>
              </a:rPr>
              <a:t>.</a:t>
            </a:r>
            <a:r>
              <a:rPr lang="es-AR" sz="1000" b="0" dirty="0">
                <a:solidFill>
                  <a:srgbClr val="0DB9D7"/>
                </a:solidFill>
                <a:effectLst/>
                <a:highlight>
                  <a:srgbClr val="1A1B26"/>
                </a:highlight>
                <a:latin typeface="Consolas" panose="020B0609020204030204" pitchFamily="49" charset="0"/>
              </a:rPr>
              <a:t>log</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r>
              <a:rPr lang="es-AR" sz="1000" b="0" dirty="0">
                <a:solidFill>
                  <a:srgbClr val="9ECE6A"/>
                </a:solidFill>
                <a:effectLst/>
                <a:highlight>
                  <a:srgbClr val="1A1B26"/>
                </a:highlight>
                <a:latin typeface="Consolas" panose="020B0609020204030204" pitchFamily="49" charset="0"/>
              </a:rPr>
              <a:t>Inicio del proceso</a:t>
            </a:r>
            <a:r>
              <a:rPr lang="es-AR" sz="1000" b="0" dirty="0">
                <a:solidFill>
                  <a:srgbClr val="89DDFF"/>
                </a:solidFill>
                <a:effectLst/>
                <a:highlight>
                  <a:srgbClr val="1A1B26"/>
                </a:highlight>
                <a:latin typeface="Consolas" panose="020B0609020204030204" pitchFamily="49" charset="0"/>
              </a:rPr>
              <a:t>"</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pPr marL="114300" indent="0">
              <a:buNone/>
            </a:pPr>
            <a:br>
              <a:rPr lang="es-AR" sz="1000" b="0" dirty="0">
                <a:solidFill>
                  <a:srgbClr val="A9B1D6"/>
                </a:solidFill>
                <a:effectLst/>
                <a:highlight>
                  <a:srgbClr val="1A1B26"/>
                </a:highlight>
                <a:latin typeface="Consolas" panose="020B0609020204030204" pitchFamily="49" charset="0"/>
              </a:rPr>
            </a:br>
            <a:r>
              <a:rPr lang="es-AR" sz="1000" b="0" dirty="0">
                <a:solidFill>
                  <a:srgbClr val="7AA2F7"/>
                </a:solidFill>
                <a:effectLst/>
                <a:highlight>
                  <a:srgbClr val="1A1B26"/>
                </a:highlight>
                <a:latin typeface="Consolas" panose="020B0609020204030204" pitchFamily="49" charset="0"/>
              </a:rPr>
              <a:t>setTimeout</a:t>
            </a:r>
            <a:r>
              <a:rPr lang="es-AR" sz="1000" b="0" dirty="0">
                <a:solidFill>
                  <a:srgbClr val="9ABDF5"/>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 </a:t>
            </a:r>
            <a:r>
              <a:rPr lang="es-AR" sz="1000" b="0" dirty="0">
                <a:solidFill>
                  <a:srgbClr val="BB9AF7"/>
                </a:solidFill>
                <a:effectLst/>
                <a:highlight>
                  <a:srgbClr val="1A1B26"/>
                </a:highlight>
                <a:latin typeface="Consolas" panose="020B0609020204030204" pitchFamily="49" charset="0"/>
              </a:rPr>
              <a:t>=&gt;</a:t>
            </a:r>
            <a:r>
              <a:rPr lang="es-AR" sz="1000" b="0" dirty="0">
                <a:solidFill>
                  <a:srgbClr val="7AA2F7"/>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pPr marL="114300" indent="0">
              <a:buNone/>
            </a:pPr>
            <a:r>
              <a:rPr lang="es-AR" sz="1000" b="0" dirty="0">
                <a:solidFill>
                  <a:srgbClr val="7AA2F7"/>
                </a:solidFill>
                <a:effectLst/>
                <a:highlight>
                  <a:srgbClr val="1A1B26"/>
                </a:highlight>
                <a:latin typeface="Consolas" panose="020B0609020204030204" pitchFamily="49" charset="0"/>
              </a:rPr>
              <a:t>    </a:t>
            </a:r>
            <a:r>
              <a:rPr lang="es-AR" sz="1000" b="0" dirty="0">
                <a:solidFill>
                  <a:srgbClr val="0DB9D7"/>
                </a:solidFill>
                <a:effectLst/>
                <a:highlight>
                  <a:srgbClr val="1A1B26"/>
                </a:highlight>
                <a:latin typeface="Consolas" panose="020B0609020204030204" pitchFamily="49" charset="0"/>
              </a:rPr>
              <a:t>console</a:t>
            </a:r>
            <a:r>
              <a:rPr lang="es-AR" sz="1000" b="0" dirty="0">
                <a:solidFill>
                  <a:srgbClr val="89DDFF"/>
                </a:solidFill>
                <a:effectLst/>
                <a:highlight>
                  <a:srgbClr val="1A1B26"/>
                </a:highlight>
                <a:latin typeface="Consolas" panose="020B0609020204030204" pitchFamily="49" charset="0"/>
              </a:rPr>
              <a:t>.</a:t>
            </a:r>
            <a:r>
              <a:rPr lang="es-AR" sz="1000" b="0" dirty="0">
                <a:solidFill>
                  <a:srgbClr val="0DB9D7"/>
                </a:solidFill>
                <a:effectLst/>
                <a:highlight>
                  <a:srgbClr val="1A1B26"/>
                </a:highlight>
                <a:latin typeface="Consolas" panose="020B0609020204030204" pitchFamily="49" charset="0"/>
              </a:rPr>
              <a:t>log</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r>
              <a:rPr lang="es-AR" sz="1000" b="0" dirty="0">
                <a:solidFill>
                  <a:srgbClr val="9ECE6A"/>
                </a:solidFill>
                <a:effectLst/>
                <a:highlight>
                  <a:srgbClr val="1A1B26"/>
                </a:highlight>
                <a:latin typeface="Consolas" panose="020B0609020204030204" pitchFamily="49" charset="0"/>
              </a:rPr>
              <a:t>Primera tarea completada</a:t>
            </a:r>
            <a:r>
              <a:rPr lang="es-AR" sz="1000" b="0" dirty="0">
                <a:solidFill>
                  <a:srgbClr val="89DDFF"/>
                </a:solidFill>
                <a:effectLst/>
                <a:highlight>
                  <a:srgbClr val="1A1B26"/>
                </a:highlight>
                <a:latin typeface="Consolas" panose="020B0609020204030204" pitchFamily="49" charset="0"/>
              </a:rPr>
              <a:t>"</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pPr marL="114300" indent="0">
              <a:buNone/>
            </a:pPr>
            <a:r>
              <a:rPr lang="es-AR" sz="1000" b="0" dirty="0">
                <a:solidFill>
                  <a:srgbClr val="7AA2F7"/>
                </a:solidFill>
                <a:effectLst/>
                <a:highlight>
                  <a:srgbClr val="1A1B26"/>
                </a:highlight>
                <a:latin typeface="Consolas" panose="020B0609020204030204" pitchFamily="49" charset="0"/>
              </a:rPr>
              <a:t>    setTimeout</a:t>
            </a:r>
            <a:r>
              <a:rPr lang="es-AR" sz="1000" b="0" dirty="0">
                <a:solidFill>
                  <a:srgbClr val="9ABDF5"/>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 </a:t>
            </a:r>
            <a:r>
              <a:rPr lang="es-AR" sz="1000" b="0" dirty="0">
                <a:solidFill>
                  <a:srgbClr val="BB9AF7"/>
                </a:solidFill>
                <a:effectLst/>
                <a:highlight>
                  <a:srgbClr val="1A1B26"/>
                </a:highlight>
                <a:latin typeface="Consolas" panose="020B0609020204030204" pitchFamily="49" charset="0"/>
              </a:rPr>
              <a:t>=&gt;</a:t>
            </a:r>
            <a:r>
              <a:rPr lang="es-AR" sz="1000" b="0" dirty="0">
                <a:solidFill>
                  <a:srgbClr val="7AA2F7"/>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pPr marL="114300" indent="0">
              <a:buNone/>
            </a:pPr>
            <a:r>
              <a:rPr lang="es-AR" sz="1000" b="0" dirty="0">
                <a:solidFill>
                  <a:srgbClr val="7AA2F7"/>
                </a:solidFill>
                <a:effectLst/>
                <a:highlight>
                  <a:srgbClr val="1A1B26"/>
                </a:highlight>
                <a:latin typeface="Consolas" panose="020B0609020204030204" pitchFamily="49" charset="0"/>
              </a:rPr>
              <a:t>        </a:t>
            </a:r>
            <a:r>
              <a:rPr lang="es-AR" sz="1000" b="0" dirty="0">
                <a:solidFill>
                  <a:srgbClr val="0DB9D7"/>
                </a:solidFill>
                <a:effectLst/>
                <a:highlight>
                  <a:srgbClr val="1A1B26"/>
                </a:highlight>
                <a:latin typeface="Consolas" panose="020B0609020204030204" pitchFamily="49" charset="0"/>
              </a:rPr>
              <a:t>console</a:t>
            </a:r>
            <a:r>
              <a:rPr lang="es-AR" sz="1000" b="0" dirty="0">
                <a:solidFill>
                  <a:srgbClr val="89DDFF"/>
                </a:solidFill>
                <a:effectLst/>
                <a:highlight>
                  <a:srgbClr val="1A1B26"/>
                </a:highlight>
                <a:latin typeface="Consolas" panose="020B0609020204030204" pitchFamily="49" charset="0"/>
              </a:rPr>
              <a:t>.</a:t>
            </a:r>
            <a:r>
              <a:rPr lang="es-AR" sz="1000" b="0" dirty="0">
                <a:solidFill>
                  <a:srgbClr val="0DB9D7"/>
                </a:solidFill>
                <a:effectLst/>
                <a:highlight>
                  <a:srgbClr val="1A1B26"/>
                </a:highlight>
                <a:latin typeface="Consolas" panose="020B0609020204030204" pitchFamily="49" charset="0"/>
              </a:rPr>
              <a:t>log</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r>
              <a:rPr lang="es-AR" sz="1000" b="0" dirty="0">
                <a:solidFill>
                  <a:srgbClr val="9ECE6A"/>
                </a:solidFill>
                <a:effectLst/>
                <a:highlight>
                  <a:srgbClr val="1A1B26"/>
                </a:highlight>
                <a:latin typeface="Consolas" panose="020B0609020204030204" pitchFamily="49" charset="0"/>
              </a:rPr>
              <a:t>Segunda tarea completada</a:t>
            </a:r>
            <a:r>
              <a:rPr lang="es-AR" sz="1000" b="0" dirty="0">
                <a:solidFill>
                  <a:srgbClr val="89DDFF"/>
                </a:solidFill>
                <a:effectLst/>
                <a:highlight>
                  <a:srgbClr val="1A1B26"/>
                </a:highlight>
                <a:latin typeface="Consolas" panose="020B0609020204030204" pitchFamily="49" charset="0"/>
              </a:rPr>
              <a:t>"</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pPr marL="114300" indent="0">
              <a:buNone/>
            </a:pPr>
            <a:r>
              <a:rPr lang="es-AR" sz="1000" b="0" dirty="0">
                <a:solidFill>
                  <a:srgbClr val="7AA2F7"/>
                </a:solidFill>
                <a:effectLst/>
                <a:highlight>
                  <a:srgbClr val="1A1B26"/>
                </a:highlight>
                <a:latin typeface="Consolas" panose="020B0609020204030204" pitchFamily="49" charset="0"/>
              </a:rPr>
              <a:t>        setTimeout</a:t>
            </a:r>
            <a:r>
              <a:rPr lang="es-AR" sz="1000" b="0" dirty="0">
                <a:solidFill>
                  <a:srgbClr val="9ABDF5"/>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 </a:t>
            </a:r>
            <a:r>
              <a:rPr lang="es-AR" sz="1000" b="0" dirty="0">
                <a:solidFill>
                  <a:srgbClr val="BB9AF7"/>
                </a:solidFill>
                <a:effectLst/>
                <a:highlight>
                  <a:srgbClr val="1A1B26"/>
                </a:highlight>
                <a:latin typeface="Consolas" panose="020B0609020204030204" pitchFamily="49" charset="0"/>
              </a:rPr>
              <a:t>=&gt;</a:t>
            </a:r>
            <a:r>
              <a:rPr lang="es-AR" sz="1000" b="0" dirty="0">
                <a:solidFill>
                  <a:srgbClr val="7AA2F7"/>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pPr marL="114300" indent="0">
              <a:buNone/>
            </a:pPr>
            <a:r>
              <a:rPr lang="es-AR" sz="1000" b="0" dirty="0">
                <a:solidFill>
                  <a:srgbClr val="7AA2F7"/>
                </a:solidFill>
                <a:effectLst/>
                <a:highlight>
                  <a:srgbClr val="1A1B26"/>
                </a:highlight>
                <a:latin typeface="Consolas" panose="020B0609020204030204" pitchFamily="49" charset="0"/>
              </a:rPr>
              <a:t>            </a:t>
            </a:r>
            <a:r>
              <a:rPr lang="es-AR" sz="1000" b="0" dirty="0">
                <a:solidFill>
                  <a:srgbClr val="0DB9D7"/>
                </a:solidFill>
                <a:effectLst/>
                <a:highlight>
                  <a:srgbClr val="1A1B26"/>
                </a:highlight>
                <a:latin typeface="Consolas" panose="020B0609020204030204" pitchFamily="49" charset="0"/>
              </a:rPr>
              <a:t>console</a:t>
            </a:r>
            <a:r>
              <a:rPr lang="es-AR" sz="1000" b="0" dirty="0">
                <a:solidFill>
                  <a:srgbClr val="89DDFF"/>
                </a:solidFill>
                <a:effectLst/>
                <a:highlight>
                  <a:srgbClr val="1A1B26"/>
                </a:highlight>
                <a:latin typeface="Consolas" panose="020B0609020204030204" pitchFamily="49" charset="0"/>
              </a:rPr>
              <a:t>.</a:t>
            </a:r>
            <a:r>
              <a:rPr lang="es-AR" sz="1000" b="0" dirty="0">
                <a:solidFill>
                  <a:srgbClr val="0DB9D7"/>
                </a:solidFill>
                <a:effectLst/>
                <a:highlight>
                  <a:srgbClr val="1A1B26"/>
                </a:highlight>
                <a:latin typeface="Consolas" panose="020B0609020204030204" pitchFamily="49" charset="0"/>
              </a:rPr>
              <a:t>log</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r>
              <a:rPr lang="es-AR" sz="1000" b="0" dirty="0">
                <a:solidFill>
                  <a:srgbClr val="9ECE6A"/>
                </a:solidFill>
                <a:effectLst/>
                <a:highlight>
                  <a:srgbClr val="1A1B26"/>
                </a:highlight>
                <a:latin typeface="Consolas" panose="020B0609020204030204" pitchFamily="49" charset="0"/>
              </a:rPr>
              <a:t>Tercera tarea completada</a:t>
            </a:r>
            <a:r>
              <a:rPr lang="es-AR" sz="1000" b="0" dirty="0">
                <a:solidFill>
                  <a:srgbClr val="89DDFF"/>
                </a:solidFill>
                <a:effectLst/>
                <a:highlight>
                  <a:srgbClr val="1A1B26"/>
                </a:highlight>
                <a:latin typeface="Consolas" panose="020B0609020204030204" pitchFamily="49" charset="0"/>
              </a:rPr>
              <a:t>"</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pPr marL="114300" indent="0">
              <a:buNone/>
            </a:pPr>
            <a:r>
              <a:rPr lang="es-AR" sz="1000" b="0" dirty="0">
                <a:solidFill>
                  <a:srgbClr val="7AA2F7"/>
                </a:solidFill>
                <a:effectLst/>
                <a:highlight>
                  <a:srgbClr val="1A1B26"/>
                </a:highlight>
                <a:latin typeface="Consolas" panose="020B0609020204030204" pitchFamily="49" charset="0"/>
              </a:rPr>
              <a:t>            </a:t>
            </a:r>
            <a:r>
              <a:rPr lang="es-AR" sz="1000" b="0" dirty="0">
                <a:solidFill>
                  <a:srgbClr val="0DB9D7"/>
                </a:solidFill>
                <a:effectLst/>
                <a:highlight>
                  <a:srgbClr val="1A1B26"/>
                </a:highlight>
                <a:latin typeface="Consolas" panose="020B0609020204030204" pitchFamily="49" charset="0"/>
              </a:rPr>
              <a:t>console</a:t>
            </a:r>
            <a:r>
              <a:rPr lang="es-AR" sz="1000" b="0" dirty="0">
                <a:solidFill>
                  <a:srgbClr val="89DDFF"/>
                </a:solidFill>
                <a:effectLst/>
                <a:highlight>
                  <a:srgbClr val="1A1B26"/>
                </a:highlight>
                <a:latin typeface="Consolas" panose="020B0609020204030204" pitchFamily="49" charset="0"/>
              </a:rPr>
              <a:t>.</a:t>
            </a:r>
            <a:r>
              <a:rPr lang="es-AR" sz="1000" b="0" dirty="0">
                <a:solidFill>
                  <a:srgbClr val="0DB9D7"/>
                </a:solidFill>
                <a:effectLst/>
                <a:highlight>
                  <a:srgbClr val="1A1B26"/>
                </a:highlight>
                <a:latin typeface="Consolas" panose="020B0609020204030204" pitchFamily="49" charset="0"/>
              </a:rPr>
              <a:t>log</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r>
              <a:rPr lang="es-AR" sz="1000" b="0" dirty="0">
                <a:solidFill>
                  <a:srgbClr val="9ECE6A"/>
                </a:solidFill>
                <a:effectLst/>
                <a:highlight>
                  <a:srgbClr val="1A1B26"/>
                </a:highlight>
                <a:latin typeface="Consolas" panose="020B0609020204030204" pitchFamily="49" charset="0"/>
              </a:rPr>
              <a:t>Todos los procesos terminados</a:t>
            </a:r>
            <a:r>
              <a:rPr lang="es-AR" sz="1000" b="0" dirty="0">
                <a:solidFill>
                  <a:srgbClr val="89DDFF"/>
                </a:solidFill>
                <a:effectLst/>
                <a:highlight>
                  <a:srgbClr val="1A1B26"/>
                </a:highlight>
                <a:latin typeface="Consolas" panose="020B0609020204030204" pitchFamily="49" charset="0"/>
              </a:rPr>
              <a:t>"</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endParaRPr lang="es-AR" sz="1000" b="0" dirty="0">
              <a:solidFill>
                <a:srgbClr val="A9B1D6"/>
              </a:solidFill>
              <a:effectLst/>
              <a:highlight>
                <a:srgbClr val="1A1B26"/>
              </a:highlight>
              <a:latin typeface="Consolas" panose="020B0609020204030204" pitchFamily="49" charset="0"/>
            </a:endParaRPr>
          </a:p>
          <a:p>
            <a:pPr marL="114300" indent="0">
              <a:buNone/>
            </a:pPr>
            <a:r>
              <a:rPr lang="es-AR" sz="1000" b="0" dirty="0">
                <a:solidFill>
                  <a:srgbClr val="7AA2F7"/>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 </a:t>
            </a:r>
            <a:r>
              <a:rPr lang="es-AR" sz="1000" b="0" dirty="0">
                <a:solidFill>
                  <a:srgbClr val="FF9E64"/>
                </a:solidFill>
                <a:effectLst/>
                <a:highlight>
                  <a:srgbClr val="1A1B26"/>
                </a:highlight>
                <a:latin typeface="Consolas" panose="020B0609020204030204" pitchFamily="49" charset="0"/>
              </a:rPr>
              <a:t>1000</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 </a:t>
            </a:r>
            <a:r>
              <a:rPr lang="es-AR" sz="1000" b="0" i="1" dirty="0">
                <a:solidFill>
                  <a:srgbClr val="51597D"/>
                </a:solidFill>
                <a:effectLst/>
                <a:highlight>
                  <a:srgbClr val="1A1B26"/>
                </a:highlight>
                <a:latin typeface="Consolas" panose="020B0609020204030204" pitchFamily="49" charset="0"/>
              </a:rPr>
              <a:t>// Tercera tarea tarda 1 segundo</a:t>
            </a:r>
            <a:endParaRPr lang="es-AR" sz="1000" b="0" dirty="0">
              <a:solidFill>
                <a:srgbClr val="A9B1D6"/>
              </a:solidFill>
              <a:effectLst/>
              <a:highlight>
                <a:srgbClr val="1A1B26"/>
              </a:highlight>
              <a:latin typeface="Consolas" panose="020B0609020204030204" pitchFamily="49" charset="0"/>
            </a:endParaRPr>
          </a:p>
          <a:p>
            <a:pPr marL="114300" indent="0">
              <a:buNone/>
            </a:pPr>
            <a:r>
              <a:rPr lang="es-AR" sz="1000" b="0" dirty="0">
                <a:solidFill>
                  <a:srgbClr val="7AA2F7"/>
                </a:solidFill>
                <a:effectLst/>
                <a:highlight>
                  <a:srgbClr val="1A1B26"/>
                </a:highlight>
                <a:latin typeface="Consolas" panose="020B0609020204030204" pitchFamily="49" charset="0"/>
              </a:rPr>
              <a:t>    </a:t>
            </a:r>
            <a:r>
              <a:rPr lang="es-AR" sz="1000" b="0" dirty="0">
                <a:solidFill>
                  <a:srgbClr val="9ABDF5"/>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 </a:t>
            </a:r>
            <a:r>
              <a:rPr lang="es-AR" sz="1000" b="0" dirty="0">
                <a:solidFill>
                  <a:srgbClr val="FF9E64"/>
                </a:solidFill>
                <a:effectLst/>
                <a:highlight>
                  <a:srgbClr val="1A1B26"/>
                </a:highlight>
                <a:latin typeface="Consolas" panose="020B0609020204030204" pitchFamily="49" charset="0"/>
              </a:rPr>
              <a:t>1000</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 </a:t>
            </a:r>
            <a:r>
              <a:rPr lang="es-AR" sz="1000" b="0" i="1" dirty="0">
                <a:solidFill>
                  <a:srgbClr val="51597D"/>
                </a:solidFill>
                <a:effectLst/>
                <a:highlight>
                  <a:srgbClr val="1A1B26"/>
                </a:highlight>
                <a:latin typeface="Consolas" panose="020B0609020204030204" pitchFamily="49" charset="0"/>
              </a:rPr>
              <a:t>// Segunda tarea tarda 1 segundo</a:t>
            </a:r>
            <a:endParaRPr lang="es-AR" sz="1000" b="0" dirty="0">
              <a:solidFill>
                <a:srgbClr val="A9B1D6"/>
              </a:solidFill>
              <a:effectLst/>
              <a:highlight>
                <a:srgbClr val="1A1B26"/>
              </a:highlight>
              <a:latin typeface="Consolas" panose="020B0609020204030204" pitchFamily="49" charset="0"/>
            </a:endParaRPr>
          </a:p>
          <a:p>
            <a:pPr marL="114300" indent="0">
              <a:buNone/>
            </a:pPr>
            <a:r>
              <a:rPr lang="es-AR" sz="1000" b="0" dirty="0">
                <a:solidFill>
                  <a:srgbClr val="9ABDF5"/>
                </a:solidFill>
                <a:effectLst/>
                <a:highlight>
                  <a:srgbClr val="1A1B26"/>
                </a:highlight>
                <a:latin typeface="Consolas" panose="020B0609020204030204" pitchFamily="49" charset="0"/>
              </a:rPr>
              <a:t>}</a:t>
            </a:r>
            <a:r>
              <a:rPr lang="es-AR" sz="1000" b="0" dirty="0">
                <a:solidFill>
                  <a:srgbClr val="7AA2F7"/>
                </a:solidFill>
                <a:effectLst/>
                <a:highlight>
                  <a:srgbClr val="1A1B26"/>
                </a:highlight>
                <a:latin typeface="Consolas" panose="020B0609020204030204" pitchFamily="49" charset="0"/>
              </a:rPr>
              <a:t>, </a:t>
            </a:r>
            <a:r>
              <a:rPr lang="es-AR" sz="1000" b="0" dirty="0">
                <a:solidFill>
                  <a:srgbClr val="FF9E64"/>
                </a:solidFill>
                <a:effectLst/>
                <a:highlight>
                  <a:srgbClr val="1A1B26"/>
                </a:highlight>
                <a:latin typeface="Consolas" panose="020B0609020204030204" pitchFamily="49" charset="0"/>
              </a:rPr>
              <a:t>1000</a:t>
            </a:r>
            <a:r>
              <a:rPr lang="es-AR" sz="1000" b="0" dirty="0">
                <a:solidFill>
                  <a:srgbClr val="9ABDF5"/>
                </a:solidFill>
                <a:effectLst/>
                <a:highlight>
                  <a:srgbClr val="1A1B26"/>
                </a:highlight>
                <a:latin typeface="Consolas" panose="020B0609020204030204" pitchFamily="49" charset="0"/>
              </a:rPr>
              <a:t>)</a:t>
            </a:r>
            <a:r>
              <a:rPr lang="es-AR" sz="1000" b="0" dirty="0">
                <a:solidFill>
                  <a:srgbClr val="89DDFF"/>
                </a:solidFill>
                <a:effectLst/>
                <a:highlight>
                  <a:srgbClr val="1A1B26"/>
                </a:highlight>
                <a:latin typeface="Consolas" panose="020B0609020204030204" pitchFamily="49" charset="0"/>
              </a:rPr>
              <a:t>;</a:t>
            </a:r>
            <a:r>
              <a:rPr lang="es-AR" sz="1000" b="0" dirty="0">
                <a:solidFill>
                  <a:srgbClr val="A9B1D6"/>
                </a:solidFill>
                <a:effectLst/>
                <a:highlight>
                  <a:srgbClr val="1A1B26"/>
                </a:highlight>
                <a:latin typeface="Consolas" panose="020B0609020204030204" pitchFamily="49" charset="0"/>
              </a:rPr>
              <a:t> </a:t>
            </a:r>
            <a:r>
              <a:rPr lang="es-AR" sz="1000" b="0" i="1" dirty="0">
                <a:solidFill>
                  <a:srgbClr val="51597D"/>
                </a:solidFill>
                <a:effectLst/>
                <a:highlight>
                  <a:srgbClr val="1A1B26"/>
                </a:highlight>
                <a:latin typeface="Consolas" panose="020B0609020204030204" pitchFamily="49" charset="0"/>
              </a:rPr>
              <a:t>// Primera tarea tarda 1 segundo</a:t>
            </a:r>
            <a:endParaRPr lang="es-AR" sz="1000" b="0" dirty="0">
              <a:solidFill>
                <a:srgbClr val="A9B1D6"/>
              </a:solidFill>
              <a:effectLst/>
              <a:highlight>
                <a:srgbClr val="1A1B26"/>
              </a:highlight>
              <a:latin typeface="Consolas" panose="020B0609020204030204" pitchFamily="49" charset="0"/>
            </a:endParaRPr>
          </a:p>
          <a:p>
            <a:pPr marL="0" indent="0">
              <a:spcAft>
                <a:spcPts val="1200"/>
              </a:spcAft>
              <a:buFont typeface="Montserrat"/>
              <a:buNone/>
            </a:pPr>
            <a:endParaRPr lang="es-MX" sz="1200" dirty="0"/>
          </a:p>
        </p:txBody>
      </p:sp>
      <p:sp>
        <p:nvSpPr>
          <p:cNvPr id="7" name="Google Shape;179;p6">
            <a:extLst>
              <a:ext uri="{FF2B5EF4-FFF2-40B4-BE49-F238E27FC236}">
                <a16:creationId xmlns:a16="http://schemas.microsoft.com/office/drawing/2014/main" id="{780EBC51-CA19-CE9E-100D-70E49F63EA17}"/>
              </a:ext>
            </a:extLst>
          </p:cNvPr>
          <p:cNvSpPr txBox="1">
            <a:spLocks/>
          </p:cNvSpPr>
          <p:nvPr/>
        </p:nvSpPr>
        <p:spPr>
          <a:xfrm>
            <a:off x="97969" y="3422469"/>
            <a:ext cx="4140927" cy="9731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200" dirty="0"/>
              <a:t>Comparando ambos enfoques, las promesas no solo evitan el anidamiento profundo y mejora la legibilidad del código, sino que también facilita el manejo de errores y el flujo de control en general.  </a:t>
            </a:r>
          </a:p>
        </p:txBody>
      </p:sp>
      <p:sp>
        <p:nvSpPr>
          <p:cNvPr id="8" name="Google Shape;178;p6">
            <a:extLst>
              <a:ext uri="{FF2B5EF4-FFF2-40B4-BE49-F238E27FC236}">
                <a16:creationId xmlns:a16="http://schemas.microsoft.com/office/drawing/2014/main" id="{3A71B025-2A65-9CDB-749E-B43A49495BFD}"/>
              </a:ext>
            </a:extLst>
          </p:cNvPr>
          <p:cNvSpPr txBox="1">
            <a:spLocks noGrp="1"/>
          </p:cNvSpPr>
          <p:nvPr>
            <p:ph type="title"/>
          </p:nvPr>
        </p:nvSpPr>
        <p:spPr>
          <a:xfrm>
            <a:off x="0" y="586638"/>
            <a:ext cx="2336057" cy="428008"/>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MX" sz="2000" b="1" dirty="0">
                <a:solidFill>
                  <a:schemeClr val="bg2"/>
                </a:solidFill>
              </a:rPr>
              <a:t>Callback Hell</a:t>
            </a:r>
            <a:endParaRPr lang="es-AR" sz="2000" b="1" dirty="0">
              <a:solidFill>
                <a:schemeClr val="bg2"/>
              </a:solidFill>
            </a:endParaRPr>
          </a:p>
        </p:txBody>
      </p:sp>
      <p:sp>
        <p:nvSpPr>
          <p:cNvPr id="9" name="Google Shape;178;p6">
            <a:extLst>
              <a:ext uri="{FF2B5EF4-FFF2-40B4-BE49-F238E27FC236}">
                <a16:creationId xmlns:a16="http://schemas.microsoft.com/office/drawing/2014/main" id="{C3153362-2FE3-FD53-1D8E-8A9643062275}"/>
              </a:ext>
            </a:extLst>
          </p:cNvPr>
          <p:cNvSpPr txBox="1">
            <a:spLocks/>
          </p:cNvSpPr>
          <p:nvPr/>
        </p:nvSpPr>
        <p:spPr>
          <a:xfrm>
            <a:off x="4238896" y="639087"/>
            <a:ext cx="2336057" cy="428008"/>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700"/>
              <a:buFont typeface="Montserrat Medium"/>
              <a:buNone/>
              <a:defRPr sz="2700" b="0" i="0" u="none" strike="noStrike" cap="none">
                <a:solidFill>
                  <a:schemeClr val="dk1"/>
                </a:solidFill>
                <a:latin typeface="Montserrat Medium"/>
                <a:ea typeface="Montserrat Medium"/>
                <a:cs typeface="Montserrat Medium"/>
                <a:sym typeface="Montserrat Medium"/>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ct val="111111"/>
            </a:pPr>
            <a:r>
              <a:rPr lang="es-MX" sz="2000" b="1" dirty="0">
                <a:solidFill>
                  <a:schemeClr val="bg2"/>
                </a:solidFill>
              </a:rPr>
              <a:t>Promesas</a:t>
            </a:r>
            <a:endParaRPr lang="es-AR" sz="2000" b="1" dirty="0">
              <a:solidFill>
                <a:schemeClr val="bg2"/>
              </a:solidFill>
            </a:endParaRPr>
          </a:p>
        </p:txBody>
      </p:sp>
    </p:spTree>
    <p:extLst>
      <p:ext uri="{BB962C8B-B14F-4D97-AF65-F5344CB8AC3E}">
        <p14:creationId xmlns:p14="http://schemas.microsoft.com/office/powerpoint/2010/main" val="3058160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9"/>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0"/>
          <p:cNvSpPr txBox="1"/>
          <p:nvPr/>
        </p:nvSpPr>
        <p:spPr>
          <a:xfrm>
            <a:off x="311700" y="597425"/>
            <a:ext cx="8503200" cy="5727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Clr>
                <a:srgbClr val="000000"/>
              </a:buClr>
              <a:buSzPts val="2700"/>
              <a:buFont typeface="Arial"/>
              <a:buNone/>
            </a:pPr>
            <a:r>
              <a:rPr lang="es" sz="2700" b="0" i="0" u="none" strike="noStrike" cap="none">
                <a:solidFill>
                  <a:srgbClr val="000000"/>
                </a:solidFill>
                <a:latin typeface="Montserrat Medium"/>
                <a:ea typeface="Montserrat Medium"/>
                <a:cs typeface="Montserrat Medium"/>
                <a:sym typeface="Montserrat Medium"/>
              </a:rPr>
              <a:t>Artículos de interés</a:t>
            </a:r>
            <a:endParaRPr sz="2700" b="0" i="0" u="none" strike="noStrike" cap="none">
              <a:solidFill>
                <a:srgbClr val="000000"/>
              </a:solidFill>
              <a:latin typeface="Montserrat Medium"/>
              <a:ea typeface="Montserrat Medium"/>
              <a:cs typeface="Montserrat Medium"/>
              <a:sym typeface="Montserrat Medium"/>
            </a:endParaRPr>
          </a:p>
        </p:txBody>
      </p:sp>
      <p:sp>
        <p:nvSpPr>
          <p:cNvPr id="352" name="Google Shape;352;p30"/>
          <p:cNvSpPr txBo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ct val="100000"/>
              <a:buFont typeface="Arial"/>
              <a:buNone/>
            </a:pPr>
            <a:r>
              <a:rPr lang="es" sz="1650" b="0" i="0" u="none" strike="noStrike" cap="none" dirty="0">
                <a:solidFill>
                  <a:srgbClr val="595959"/>
                </a:solidFill>
                <a:latin typeface="Montserrat"/>
                <a:ea typeface="Montserrat"/>
                <a:cs typeface="Montserrat"/>
                <a:sym typeface="Montserrat"/>
              </a:rPr>
              <a:t>Material de lectura:</a:t>
            </a:r>
            <a:endParaRPr sz="1650" b="0" i="0" u="none" strike="noStrike" cap="none" dirty="0">
              <a:solidFill>
                <a:srgbClr val="595959"/>
              </a:solidFill>
              <a:latin typeface="Montserrat"/>
              <a:ea typeface="Montserrat"/>
              <a:cs typeface="Montserrat"/>
              <a:sym typeface="Montserrat"/>
            </a:endParaRPr>
          </a:p>
          <a:p>
            <a:pPr marL="457200" marR="0" lvl="0" indent="-307942" algn="l" rtl="0">
              <a:lnSpc>
                <a:spcPct val="115000"/>
              </a:lnSpc>
              <a:spcBef>
                <a:spcPts val="1200"/>
              </a:spcBef>
              <a:spcAft>
                <a:spcPts val="0"/>
              </a:spcAft>
              <a:buClr>
                <a:srgbClr val="000000"/>
              </a:buClr>
              <a:buSzPct val="100000"/>
              <a:buFont typeface="Montserrat"/>
              <a:buChar char="●"/>
            </a:pPr>
            <a:r>
              <a:rPr lang="es-AR" sz="1350" b="0" i="0" u="none" strike="noStrike" cap="none" dirty="0">
                <a:solidFill>
                  <a:srgbClr val="595959"/>
                </a:solidFill>
                <a:latin typeface="Montserrat"/>
                <a:ea typeface="Montserrat"/>
                <a:cs typeface="Montserrat"/>
                <a:sym typeface="Montserrat"/>
              </a:rPr>
              <a:t>A</a:t>
            </a:r>
            <a:r>
              <a:rPr lang="es" sz="1350" b="0" i="0" u="none" strike="noStrike" cap="none" dirty="0">
                <a:solidFill>
                  <a:srgbClr val="595959"/>
                </a:solidFill>
                <a:latin typeface="Montserrat"/>
                <a:ea typeface="Montserrat"/>
                <a:cs typeface="Montserrat"/>
                <a:sym typeface="Montserrat"/>
              </a:rPr>
              <a:t>sync function: </a:t>
            </a:r>
            <a:r>
              <a:rPr lang="es-AR" sz="1350" b="0" i="0" u="sng" strike="noStrike" cap="none" dirty="0">
                <a:solidFill>
                  <a:schemeClr val="hlink"/>
                </a:solidFill>
                <a:latin typeface="Montserrat"/>
                <a:ea typeface="Montserrat"/>
                <a:cs typeface="Montserrat"/>
                <a:sym typeface="Montserrat"/>
              </a:rPr>
              <a:t>https://developer.mozilla.org/en-US/docs/Web/JavaScript/Reference/Operators/async_function*</a:t>
            </a:r>
            <a:endParaRPr sz="1350" b="0" i="0" u="none" strike="noStrike" cap="none" dirty="0">
              <a:solidFill>
                <a:srgbClr val="595959"/>
              </a:solidFill>
              <a:latin typeface="Montserrat"/>
              <a:ea typeface="Montserrat"/>
              <a:cs typeface="Montserrat"/>
              <a:sym typeface="Montserrat"/>
            </a:endParaRPr>
          </a:p>
          <a:p>
            <a:pPr marL="457200" marR="0" lvl="0" indent="-307942" algn="l" rtl="0">
              <a:lnSpc>
                <a:spcPct val="115000"/>
              </a:lnSpc>
              <a:spcBef>
                <a:spcPts val="0"/>
              </a:spcBef>
              <a:spcAft>
                <a:spcPts val="0"/>
              </a:spcAft>
              <a:buClr>
                <a:srgbClr val="595959"/>
              </a:buClr>
              <a:buSzPct val="100000"/>
              <a:buFont typeface="Montserrat"/>
              <a:buChar char="●"/>
            </a:pPr>
            <a:r>
              <a:rPr lang="es" sz="1350" b="0" i="0" u="none" strike="noStrike" cap="none" dirty="0">
                <a:solidFill>
                  <a:srgbClr val="595959"/>
                </a:solidFill>
                <a:latin typeface="Montserrat"/>
                <a:ea typeface="Montserrat"/>
                <a:cs typeface="Montserrat"/>
                <a:sym typeface="Montserrat"/>
              </a:rPr>
              <a:t>await: </a:t>
            </a:r>
            <a:r>
              <a:rPr lang="es-AR" sz="1350" b="0" i="0" u="sng" strike="noStrike" cap="none" dirty="0">
                <a:solidFill>
                  <a:schemeClr val="hlink"/>
                </a:solidFill>
                <a:latin typeface="Montserrat"/>
                <a:ea typeface="Montserrat"/>
                <a:cs typeface="Montserrat"/>
                <a:sym typeface="Montserrat"/>
              </a:rPr>
              <a:t>https://developer.mozilla.org/en-US/docs/Web/JavaScript/Reference/Operators/await</a:t>
            </a:r>
          </a:p>
          <a:p>
            <a:pPr marL="457200" marR="0" lvl="0" indent="-307942" algn="l" rtl="0">
              <a:lnSpc>
                <a:spcPct val="115000"/>
              </a:lnSpc>
              <a:spcBef>
                <a:spcPts val="0"/>
              </a:spcBef>
              <a:spcAft>
                <a:spcPts val="0"/>
              </a:spcAft>
              <a:buClr>
                <a:srgbClr val="595959"/>
              </a:buClr>
              <a:buSzPct val="100000"/>
              <a:buFont typeface="Montserrat"/>
              <a:buChar char="●"/>
            </a:pPr>
            <a:endParaRPr lang="es-AR" sz="1350" u="sng" dirty="0">
              <a:solidFill>
                <a:schemeClr val="hlink"/>
              </a:solidFill>
              <a:latin typeface="Montserrat"/>
              <a:ea typeface="Montserrat"/>
              <a:cs typeface="Montserrat"/>
              <a:sym typeface="Montserrat"/>
            </a:endParaRPr>
          </a:p>
          <a:p>
            <a:pPr marL="149258" marR="0" lvl="0" algn="l" rtl="0">
              <a:lnSpc>
                <a:spcPct val="115000"/>
              </a:lnSpc>
              <a:spcBef>
                <a:spcPts val="0"/>
              </a:spcBef>
              <a:spcAft>
                <a:spcPts val="0"/>
              </a:spcAft>
              <a:buClr>
                <a:srgbClr val="595959"/>
              </a:buClr>
              <a:buSzPct val="100000"/>
            </a:pPr>
            <a:r>
              <a:rPr lang="es" sz="1650" b="0" i="0" u="none" strike="noStrike" cap="none" dirty="0">
                <a:solidFill>
                  <a:srgbClr val="595959"/>
                </a:solidFill>
                <a:latin typeface="Montserrat"/>
                <a:ea typeface="Montserrat"/>
                <a:cs typeface="Montserrat"/>
                <a:sym typeface="Montserrat"/>
              </a:rPr>
              <a:t>Videos:</a:t>
            </a:r>
            <a:endParaRPr sz="1650" b="0" i="0" u="none" strike="noStrike" cap="none" dirty="0">
              <a:solidFill>
                <a:srgbClr val="595959"/>
              </a:solidFill>
              <a:latin typeface="Montserrat"/>
              <a:ea typeface="Montserrat"/>
              <a:cs typeface="Montserrat"/>
              <a:sym typeface="Montserrat"/>
            </a:endParaRPr>
          </a:p>
          <a:p>
            <a:pPr marL="457200" indent="-306943">
              <a:lnSpc>
                <a:spcPct val="115000"/>
              </a:lnSpc>
              <a:buClr>
                <a:srgbClr val="595959"/>
              </a:buClr>
              <a:buSzPct val="100000"/>
              <a:buFont typeface="Montserrat"/>
              <a:buChar char="●"/>
            </a:pPr>
            <a:r>
              <a:rPr lang="es-MX" sz="1333" b="0" i="0" u="none" strike="noStrike" cap="none" dirty="0">
                <a:solidFill>
                  <a:srgbClr val="595959"/>
                </a:solidFill>
                <a:latin typeface="Montserrat"/>
                <a:ea typeface="Montserrat"/>
                <a:cs typeface="Montserrat"/>
                <a:sym typeface="Montserrat"/>
              </a:rPr>
              <a:t>Callbacks, Promesas y Async Await en </a:t>
            </a:r>
            <a:r>
              <a:rPr lang="es-MX" sz="1333" b="0" i="0" u="none" strike="noStrike" cap="none" dirty="0" err="1">
                <a:solidFill>
                  <a:srgbClr val="595959"/>
                </a:solidFill>
                <a:latin typeface="Montserrat"/>
                <a:ea typeface="Montserrat"/>
                <a:cs typeface="Montserrat"/>
                <a:sym typeface="Montserrat"/>
              </a:rPr>
              <a:t>Javascript</a:t>
            </a:r>
            <a:r>
              <a:rPr lang="es-MX" sz="1333" b="0" i="0" u="none" strike="noStrike" cap="none" dirty="0">
                <a:solidFill>
                  <a:srgbClr val="595959"/>
                </a:solidFill>
                <a:latin typeface="Montserrat"/>
                <a:ea typeface="Montserrat"/>
                <a:cs typeface="Montserrat"/>
                <a:sym typeface="Montserrat"/>
              </a:rPr>
              <a:t>: </a:t>
            </a:r>
            <a:r>
              <a:rPr lang="es-AR" sz="1333" b="0" i="0" u="sng" strike="noStrike" cap="none" dirty="0">
                <a:solidFill>
                  <a:schemeClr val="hlink"/>
                </a:solidFill>
                <a:latin typeface="Montserrat"/>
                <a:ea typeface="Montserrat"/>
                <a:cs typeface="Montserrat"/>
                <a:sym typeface="Montserrat"/>
              </a:rPr>
              <a:t>https://www.youtube.com/watch?v=a91rU4Jk1KU</a:t>
            </a:r>
            <a:endParaRPr lang="es-MX" sz="1333" b="0" i="0" u="none" strike="noStrike" cap="none" dirty="0">
              <a:solidFill>
                <a:srgbClr val="595959"/>
              </a:solidFill>
              <a:latin typeface="Montserrat"/>
              <a:ea typeface="Montserrat"/>
              <a:cs typeface="Montserrat"/>
              <a:sym typeface="Montserrat"/>
            </a:endParaRPr>
          </a:p>
          <a:p>
            <a:pPr marL="457200" marR="0" lvl="0" indent="-306943" algn="l" rtl="0">
              <a:lnSpc>
                <a:spcPct val="115000"/>
              </a:lnSpc>
              <a:spcBef>
                <a:spcPts val="0"/>
              </a:spcBef>
              <a:spcAft>
                <a:spcPts val="0"/>
              </a:spcAft>
              <a:buClr>
                <a:srgbClr val="595959"/>
              </a:buClr>
              <a:buSzPct val="100000"/>
              <a:buFont typeface="Montserrat"/>
              <a:buChar char="●"/>
            </a:pPr>
            <a:r>
              <a:rPr lang="es-MX" sz="1333" b="0" i="0" u="none" strike="noStrike" cap="none" dirty="0">
                <a:solidFill>
                  <a:srgbClr val="595959"/>
                </a:solidFill>
                <a:latin typeface="Montserrat"/>
                <a:ea typeface="Montserrat"/>
                <a:cs typeface="Montserrat"/>
                <a:sym typeface="Montserrat"/>
              </a:rPr>
              <a:t>Callbacks 🆚 </a:t>
            </a:r>
            <a:r>
              <a:rPr lang="es-MX" sz="1333" b="0" i="0" u="none" strike="noStrike" cap="none" dirty="0" err="1">
                <a:solidFill>
                  <a:srgbClr val="595959"/>
                </a:solidFill>
                <a:latin typeface="Montserrat"/>
                <a:ea typeface="Montserrat"/>
                <a:cs typeface="Montserrat"/>
                <a:sym typeface="Montserrat"/>
              </a:rPr>
              <a:t>Promises</a:t>
            </a:r>
            <a:r>
              <a:rPr lang="es-MX" sz="1333" b="0" i="0" u="none" strike="noStrike" cap="none" dirty="0">
                <a:solidFill>
                  <a:srgbClr val="595959"/>
                </a:solidFill>
                <a:latin typeface="Montserrat"/>
                <a:ea typeface="Montserrat"/>
                <a:cs typeface="Montserrat"/>
                <a:sym typeface="Montserrat"/>
              </a:rPr>
              <a:t> en JavaScript. ¡Entiende las diferencias y la importancia de cada una!</a:t>
            </a:r>
            <a:r>
              <a:rPr lang="es" sz="1333" b="0" i="0" u="none" strike="noStrike" cap="none" dirty="0">
                <a:solidFill>
                  <a:srgbClr val="595959"/>
                </a:solidFill>
                <a:latin typeface="Montserrat"/>
                <a:ea typeface="Montserrat"/>
                <a:cs typeface="Montserrat"/>
                <a:sym typeface="Montserrat"/>
              </a:rPr>
              <a:t>: </a:t>
            </a:r>
            <a:r>
              <a:rPr lang="es-AR" sz="1333" b="0" i="0" u="sng" strike="noStrike" cap="none" dirty="0">
                <a:solidFill>
                  <a:schemeClr val="hlink"/>
                </a:solidFill>
                <a:latin typeface="Montserrat"/>
                <a:ea typeface="Montserrat"/>
                <a:cs typeface="Montserrat"/>
                <a:sym typeface="Montserrat"/>
                <a:hlinkClick r:id="rId3"/>
              </a:rPr>
              <a:t>https://www.youtube.com/watch?v=frm0CHyeSbE</a:t>
            </a:r>
            <a:endParaRPr lang="es-AR" sz="1333" b="0" i="0" u="sng" strike="noStrike" cap="none" dirty="0">
              <a:solidFill>
                <a:schemeClr val="hlink"/>
              </a:solidFill>
              <a:latin typeface="Montserrat"/>
              <a:ea typeface="Montserrat"/>
              <a:cs typeface="Montserrat"/>
              <a:sym typeface="Montserrat"/>
            </a:endParaRPr>
          </a:p>
          <a:p>
            <a:pPr marL="457200" marR="0" lvl="0" indent="-306943" algn="l" rtl="0">
              <a:lnSpc>
                <a:spcPct val="115000"/>
              </a:lnSpc>
              <a:spcBef>
                <a:spcPts val="0"/>
              </a:spcBef>
              <a:spcAft>
                <a:spcPts val="0"/>
              </a:spcAft>
              <a:buClr>
                <a:srgbClr val="595959"/>
              </a:buClr>
              <a:buSzPct val="100000"/>
              <a:buFont typeface="Montserrat"/>
              <a:buChar char="●"/>
            </a:pPr>
            <a:endParaRPr lang="es-AR" sz="1333" b="0" i="0" u="sng" strike="noStrike" cap="none" dirty="0">
              <a:solidFill>
                <a:schemeClr val="hlink"/>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obligatorios.</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4"/>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dirty="0"/>
              <a:t>Clase 19</a:t>
            </a:r>
            <a:endParaRPr dirty="0"/>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dirty="0"/>
              <a:t>Clase 18</a:t>
            </a:r>
            <a:endParaRPr dirty="0"/>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dirty="0"/>
              <a:t>Clase 20</a:t>
            </a:r>
            <a:endParaRPr dirty="0"/>
          </a:p>
        </p:txBody>
      </p:sp>
      <p:sp>
        <p:nvSpPr>
          <p:cNvPr id="167" name="Google Shape;167;p4"/>
          <p:cNvSpPr txBox="1">
            <a:spLocks noGrp="1"/>
          </p:cNvSpPr>
          <p:nvPr>
            <p:ph type="title" idx="6"/>
          </p:nvPr>
        </p:nvSpPr>
        <p:spPr>
          <a:xfrm>
            <a:off x="3331525" y="2155125"/>
            <a:ext cx="2397900" cy="21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MX" b="1" dirty="0"/>
              <a:t>Asincronismo (Parte I)</a:t>
            </a:r>
            <a:endParaRPr b="1" dirty="0"/>
          </a:p>
          <a:p>
            <a:pPr marL="0" lvl="0" indent="0" algn="l" rtl="0">
              <a:lnSpc>
                <a:spcPct val="100000"/>
              </a:lnSpc>
              <a:spcBef>
                <a:spcPts val="0"/>
              </a:spcBef>
              <a:spcAft>
                <a:spcPts val="0"/>
              </a:spcAft>
              <a:buSzPts val="1000"/>
              <a:buNone/>
            </a:pPr>
            <a:endParaRPr b="1" dirty="0"/>
          </a:p>
          <a:p>
            <a:pPr marL="457200" lvl="0" indent="-292100" algn="l" rtl="0">
              <a:lnSpc>
                <a:spcPct val="115000"/>
              </a:lnSpc>
              <a:spcBef>
                <a:spcPts val="0"/>
              </a:spcBef>
              <a:spcAft>
                <a:spcPts val="0"/>
              </a:spcAft>
              <a:buSzPts val="1000"/>
              <a:buChar char="●"/>
            </a:pPr>
            <a:r>
              <a:rPr lang="es" dirty="0"/>
              <a:t>Introducción</a:t>
            </a:r>
            <a:endParaRPr dirty="0"/>
          </a:p>
          <a:p>
            <a:pPr marL="457200" lvl="0" indent="-292100" algn="l" rtl="0">
              <a:lnSpc>
                <a:spcPct val="115000"/>
              </a:lnSpc>
              <a:spcBef>
                <a:spcPts val="0"/>
              </a:spcBef>
              <a:spcAft>
                <a:spcPts val="0"/>
              </a:spcAft>
              <a:buSzPts val="1000"/>
              <a:buChar char="●"/>
            </a:pPr>
            <a:r>
              <a:rPr lang="es-MX" dirty="0"/>
              <a:t>Sincronismo y Asincronismo</a:t>
            </a:r>
            <a:endParaRPr lang="es-AR" dirty="0"/>
          </a:p>
          <a:p>
            <a:pPr marL="457200" lvl="0" indent="-292100" algn="l" rtl="0">
              <a:lnSpc>
                <a:spcPct val="115000"/>
              </a:lnSpc>
              <a:spcBef>
                <a:spcPts val="0"/>
              </a:spcBef>
              <a:spcAft>
                <a:spcPts val="0"/>
              </a:spcAft>
              <a:buSzPts val="1000"/>
              <a:buChar char="●"/>
            </a:pPr>
            <a:r>
              <a:rPr lang="es-AR" dirty="0"/>
              <a:t>Promesas </a:t>
            </a:r>
          </a:p>
          <a:p>
            <a:pPr marL="457200" lvl="0" indent="-292100" algn="l" rtl="0">
              <a:lnSpc>
                <a:spcPct val="115000"/>
              </a:lnSpc>
              <a:spcBef>
                <a:spcPts val="0"/>
              </a:spcBef>
              <a:spcAft>
                <a:spcPts val="0"/>
              </a:spcAft>
              <a:buSzPts val="1000"/>
              <a:buChar char="●"/>
            </a:pPr>
            <a:r>
              <a:rPr lang="es-MX" dirty="0"/>
              <a:t>Funciones del constructor y métodos.</a:t>
            </a:r>
          </a:p>
        </p:txBody>
      </p:sp>
      <p:sp>
        <p:nvSpPr>
          <p:cNvPr id="4" name="Google Shape;167;p4">
            <a:extLst>
              <a:ext uri="{FF2B5EF4-FFF2-40B4-BE49-F238E27FC236}">
                <a16:creationId xmlns:a16="http://schemas.microsoft.com/office/drawing/2014/main" id="{08D07BA8-99E1-39AD-D4C4-4BE208AF2019}"/>
              </a:ext>
            </a:extLst>
          </p:cNvPr>
          <p:cNvSpPr txBox="1">
            <a:spLocks/>
          </p:cNvSpPr>
          <p:nvPr/>
        </p:nvSpPr>
        <p:spPr>
          <a:xfrm>
            <a:off x="532575" y="2155125"/>
            <a:ext cx="2397900" cy="21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buFont typeface="Arial"/>
              <a:buNone/>
            </a:pPr>
            <a:r>
              <a:rPr lang="es-MX" b="1"/>
              <a:t>DOM y Eventos</a:t>
            </a:r>
          </a:p>
          <a:p>
            <a:endParaRPr lang="es-MX" b="1"/>
          </a:p>
          <a:p>
            <a:pPr marL="457200" indent="-292100">
              <a:lnSpc>
                <a:spcPct val="115000"/>
              </a:lnSpc>
              <a:buFont typeface="Montserrat"/>
              <a:buChar char="●"/>
            </a:pPr>
            <a:r>
              <a:rPr lang="es-MX"/>
              <a:t>Manipulación del DOM.</a:t>
            </a:r>
          </a:p>
          <a:p>
            <a:pPr marL="457200" indent="-292100">
              <a:lnSpc>
                <a:spcPct val="115000"/>
              </a:lnSpc>
              <a:buFont typeface="Montserrat"/>
              <a:buChar char="●"/>
            </a:pPr>
            <a:r>
              <a:rPr lang="es-MX"/>
              <a:t>Definición, alcance y su importancia..</a:t>
            </a:r>
          </a:p>
          <a:p>
            <a:pPr marL="457200" indent="-292100">
              <a:lnSpc>
                <a:spcPct val="115000"/>
              </a:lnSpc>
              <a:buFont typeface="Montserrat"/>
              <a:buChar char="●"/>
            </a:pPr>
            <a:r>
              <a:rPr lang="es-MX"/>
              <a:t>Eventos en JS.</a:t>
            </a:r>
          </a:p>
          <a:p>
            <a:pPr marL="457200" indent="-292100">
              <a:lnSpc>
                <a:spcPct val="115000"/>
              </a:lnSpc>
              <a:buFont typeface="Montserrat"/>
              <a:buChar char="●"/>
            </a:pPr>
            <a:r>
              <a:rPr lang="es-MX"/>
              <a:t>Eventos. ¿Qué son, para qué sirven y cuáles son los más comunes?</a:t>
            </a:r>
          </a:p>
          <a:p>
            <a:pPr marL="457200" indent="-292100">
              <a:lnSpc>
                <a:spcPct val="115000"/>
              </a:lnSpc>
              <a:buFont typeface="Montserrat"/>
              <a:buChar char="●"/>
            </a:pPr>
            <a:r>
              <a:rPr lang="es-MX"/>
              <a:t>Escuchar un evento sobre el DOM.</a:t>
            </a:r>
            <a:endParaRPr lang="es-MX" dirty="0"/>
          </a:p>
        </p:txBody>
      </p:sp>
      <p:sp>
        <p:nvSpPr>
          <p:cNvPr id="5" name="Google Shape;167;p4">
            <a:extLst>
              <a:ext uri="{FF2B5EF4-FFF2-40B4-BE49-F238E27FC236}">
                <a16:creationId xmlns:a16="http://schemas.microsoft.com/office/drawing/2014/main" id="{2AA8BACE-F703-70CB-03E2-07FD5110AF39}"/>
              </a:ext>
            </a:extLst>
          </p:cNvPr>
          <p:cNvSpPr txBox="1">
            <a:spLocks/>
          </p:cNvSpPr>
          <p:nvPr/>
        </p:nvSpPr>
        <p:spPr>
          <a:xfrm>
            <a:off x="6134350" y="2155125"/>
            <a:ext cx="2397900" cy="212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000"/>
              <a:buFont typeface="Montserrat"/>
              <a:buNone/>
              <a:defRPr sz="10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1100"/>
              <a:buFont typeface="Arial"/>
              <a:buNone/>
            </a:pPr>
            <a:r>
              <a:rPr lang="es-MX" b="1" dirty="0"/>
              <a:t>Asincronismo (Parte II)</a:t>
            </a:r>
          </a:p>
          <a:p>
            <a:endParaRPr lang="es-MX" b="1" dirty="0"/>
          </a:p>
          <a:p>
            <a:pPr marL="457200" indent="-292100">
              <a:lnSpc>
                <a:spcPct val="115000"/>
              </a:lnSpc>
              <a:buFont typeface="Montserrat"/>
              <a:buChar char="●"/>
            </a:pPr>
            <a:r>
              <a:rPr lang="es-MX" dirty="0"/>
              <a:t>Introducción</a:t>
            </a:r>
          </a:p>
          <a:p>
            <a:pPr marL="457200" indent="-292100">
              <a:lnSpc>
                <a:spcPct val="115000"/>
              </a:lnSpc>
              <a:buFont typeface="Montserrat"/>
              <a:buChar char="●"/>
            </a:pPr>
            <a:r>
              <a:rPr lang="es-MX" dirty="0"/>
              <a:t>async / await</a:t>
            </a:r>
          </a:p>
          <a:p>
            <a:pPr marL="457200" indent="-292100">
              <a:lnSpc>
                <a:spcPct val="115000"/>
              </a:lnSpc>
              <a:buFont typeface="Montserrat"/>
              <a:buChar char="●"/>
            </a:pPr>
            <a:r>
              <a:rPr lang="es-MX" dirty="0"/>
              <a:t>Manejo de errores con try/catch en funciones asíncronas</a:t>
            </a:r>
          </a:p>
          <a:p>
            <a:pPr marL="457200" indent="-292100">
              <a:lnSpc>
                <a:spcPct val="115000"/>
              </a:lnSpc>
              <a:buFont typeface="Montserrat"/>
              <a:buChar char="●"/>
            </a:pPr>
            <a:r>
              <a:rPr lang="es-MX" dirty="0"/>
              <a:t>Callbacks / Callback </a:t>
            </a:r>
            <a:r>
              <a:rPr lang="es-MX" dirty="0" err="1"/>
              <a:t>hell</a:t>
            </a:r>
            <a:endParaRPr lang="es-MX" dirty="0"/>
          </a:p>
          <a:p>
            <a:pPr marL="165100">
              <a:lnSpc>
                <a:spcPct val="115000"/>
              </a:lnSpc>
            </a:pPr>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dirty="0"/>
              <a:t>Recordemos el concepto de asincronismo</a:t>
            </a:r>
            <a:endParaRPr dirty="0"/>
          </a:p>
        </p:txBody>
      </p:sp>
      <p:sp>
        <p:nvSpPr>
          <p:cNvPr id="173" name="Google Shape;173;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1700"/>
              <a:buNone/>
            </a:pPr>
            <a:r>
              <a:rPr lang="es-MX" sz="1500" dirty="0"/>
              <a:t>Es la capacidad de ejecutar ciertas operaciones en </a:t>
            </a:r>
            <a:r>
              <a:rPr lang="es-MX" sz="1500" b="1" i="1" dirty="0">
                <a:latin typeface="Montserrat"/>
              </a:rPr>
              <a:t>segundo plano </a:t>
            </a:r>
            <a:r>
              <a:rPr lang="es-MX" sz="1500" dirty="0"/>
              <a:t>y continuar realizando otras tareas </a:t>
            </a:r>
            <a:r>
              <a:rPr lang="es-MX" sz="1500" b="1" i="1" dirty="0">
                <a:latin typeface="Montserrat"/>
              </a:rPr>
              <a:t>sin tener que esperar a que la operación asincrónica termine.</a:t>
            </a:r>
            <a:r>
              <a:rPr lang="es-MX" sz="1500" dirty="0"/>
              <a:t> </a:t>
            </a:r>
          </a:p>
          <a:p>
            <a:pPr marL="0" lvl="0" indent="0" algn="l" rtl="0">
              <a:lnSpc>
                <a:spcPct val="90000"/>
              </a:lnSpc>
              <a:spcBef>
                <a:spcPts val="0"/>
              </a:spcBef>
              <a:spcAft>
                <a:spcPts val="0"/>
              </a:spcAft>
              <a:buSzPts val="1700"/>
              <a:buNone/>
            </a:pPr>
            <a:endParaRPr lang="es-MX" sz="1500" dirty="0"/>
          </a:p>
          <a:p>
            <a:pPr marL="0" lvl="0" indent="0" algn="l" rtl="0">
              <a:lnSpc>
                <a:spcPct val="90000"/>
              </a:lnSpc>
              <a:spcBef>
                <a:spcPts val="0"/>
              </a:spcBef>
              <a:spcAft>
                <a:spcPts val="0"/>
              </a:spcAft>
              <a:buSzPts val="1700"/>
              <a:buNone/>
            </a:pPr>
            <a:r>
              <a:rPr lang="es-MX" sz="1500" dirty="0"/>
              <a:t>En JavaScript, esto es esencial debido a que es un lenguaje de programación de un solo hilo, lo que significa que puede ejecutar un solo bloque de código a la vez. El asincronismo permite que JavaScript maneje tareas como cargar datos, procesar archivos grandes, o realizar solicitudes de </a:t>
            </a:r>
            <a:r>
              <a:rPr lang="es-MX" sz="1500" b="1" i="1" dirty="0">
                <a:latin typeface="Montserrat"/>
              </a:rPr>
              <a:t>red sin bloquear la interfaz de usuario o detener otras operaciones</a:t>
            </a:r>
            <a:r>
              <a:rPr lang="es-MX" sz="1500" dirty="0"/>
              <a:t>. Utiliza funciones como </a:t>
            </a:r>
            <a:r>
              <a:rPr lang="es-MX" sz="1500" b="1" i="1" dirty="0">
                <a:latin typeface="Montserrat"/>
              </a:rPr>
              <a:t>callbacks, promesas y async/await </a:t>
            </a:r>
            <a:r>
              <a:rPr lang="es-MX" sz="1500" dirty="0"/>
              <a:t>para gestionar comportamientos asíncronos, permitiendo que las aplicaciones sean más rápidas y responsivas.</a:t>
            </a:r>
          </a:p>
          <a:p>
            <a:pPr marL="0" lvl="0" indent="0" algn="l" rtl="0">
              <a:lnSpc>
                <a:spcPct val="90000"/>
              </a:lnSpc>
              <a:spcBef>
                <a:spcPts val="0"/>
              </a:spcBef>
              <a:spcAft>
                <a:spcPts val="0"/>
              </a:spcAft>
              <a:buSzPts val="1700"/>
              <a:buNone/>
            </a:pPr>
            <a:endParaRPr lang="es-MX"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async / await</a:t>
            </a:r>
          </a:p>
        </p:txBody>
      </p:sp>
      <p:sp>
        <p:nvSpPr>
          <p:cNvPr id="179" name="Google Shape;179;p6"/>
          <p:cNvSpPr txBox="1">
            <a:spLocks noGrp="1"/>
          </p:cNvSpPr>
          <p:nvPr>
            <p:ph type="body" idx="1"/>
          </p:nvPr>
        </p:nvSpPr>
        <p:spPr>
          <a:xfrm>
            <a:off x="311700" y="1170125"/>
            <a:ext cx="8400325" cy="33180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1200"/>
              </a:spcAft>
              <a:buSzPts val="1800"/>
              <a:buNone/>
            </a:pPr>
            <a:r>
              <a:rPr lang="es-MX" sz="1650" b="1" dirty="0"/>
              <a:t>async</a:t>
            </a:r>
            <a:r>
              <a:rPr lang="es-MX" sz="1650" dirty="0"/>
              <a:t> y </a:t>
            </a:r>
            <a:r>
              <a:rPr lang="es-MX" sz="1650" b="1" dirty="0"/>
              <a:t>await</a:t>
            </a:r>
            <a:r>
              <a:rPr lang="es-MX" sz="1650" dirty="0"/>
              <a:t> son extensiones de las promesas en JavaScript que simplifican la forma de trabajar </a:t>
            </a:r>
            <a:r>
              <a:rPr lang="es-MX" sz="1650" b="1" dirty="0"/>
              <a:t>con operaciones asíncronas.</a:t>
            </a:r>
            <a:r>
              <a:rPr lang="es-MX" sz="1650" dirty="0"/>
              <a:t> Estos hacen que el código asíncrono sea más fácil de escribir y entender sin las complejidades habituales asociadas con el manejo de promesas. </a:t>
            </a:r>
          </a:p>
          <a:p>
            <a:pPr marL="0" indent="0">
              <a:spcAft>
                <a:spcPts val="1200"/>
              </a:spcAft>
              <a:buNone/>
            </a:pPr>
            <a:r>
              <a:rPr lang="es-AR" sz="1700" b="1" dirty="0"/>
              <a:t>La función </a:t>
            </a:r>
            <a:r>
              <a:rPr lang="es-AR" sz="1650" b="1" dirty="0">
                <a:solidFill>
                  <a:schemeClr val="accent1"/>
                </a:solidFill>
              </a:rPr>
              <a:t>async</a:t>
            </a:r>
          </a:p>
          <a:p>
            <a:pPr marL="0" lvl="0" indent="0" algn="l" rtl="0">
              <a:lnSpc>
                <a:spcPct val="115000"/>
              </a:lnSpc>
              <a:spcBef>
                <a:spcPts val="0"/>
              </a:spcBef>
              <a:spcAft>
                <a:spcPts val="1200"/>
              </a:spcAft>
              <a:buSzPts val="1800"/>
              <a:buNone/>
            </a:pPr>
            <a:r>
              <a:rPr lang="es-MX" sz="1650" dirty="0"/>
              <a:t>La palabra clave async se utiliza para declarar una función como asíncrona. Declara que una función puede, en algún momento, esperar a que las promesas se resuelvan sin bloquear la ejecución de otras operaciones. Aquí están los detalles clave:</a:t>
            </a:r>
          </a:p>
          <a:p>
            <a:pPr marL="0" lvl="0" indent="0" algn="l" rtl="0">
              <a:lnSpc>
                <a:spcPct val="115000"/>
              </a:lnSpc>
              <a:spcBef>
                <a:spcPts val="0"/>
              </a:spcBef>
              <a:spcAft>
                <a:spcPts val="1200"/>
              </a:spcAft>
              <a:buSzPts val="1800"/>
              <a:buNone/>
            </a:pPr>
            <a:r>
              <a:rPr lang="es-MX" sz="1650" dirty="0"/>
              <a:t>Devolución de una promesa: Una función async automáticamente devuelve una promesa. Si la función retorna algo que no es una promesa, ese valor será automáticamente envuelto en una promesa.</a:t>
            </a:r>
          </a:p>
          <a:p>
            <a:pPr marL="0" lvl="0" indent="0" algn="l" rtl="0">
              <a:lnSpc>
                <a:spcPct val="115000"/>
              </a:lnSpc>
              <a:spcBef>
                <a:spcPts val="0"/>
              </a:spcBef>
              <a:spcAft>
                <a:spcPts val="1200"/>
              </a:spcAft>
              <a:buSzPts val="1800"/>
              <a:buNone/>
            </a:pPr>
            <a:r>
              <a:rPr lang="es-MX" sz="1650" dirty="0"/>
              <a:t>Sintaxis: Puede ser usada con declaraciones de funciones normales, funciones flecha, y métodos de clase.</a:t>
            </a:r>
            <a:endParaRPr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async / await</a:t>
            </a:r>
          </a:p>
        </p:txBody>
      </p:sp>
      <p:sp>
        <p:nvSpPr>
          <p:cNvPr id="10" name="Google Shape;216;p11">
            <a:extLst>
              <a:ext uri="{FF2B5EF4-FFF2-40B4-BE49-F238E27FC236}">
                <a16:creationId xmlns:a16="http://schemas.microsoft.com/office/drawing/2014/main" id="{ACCD2520-B50E-F347-FD54-A928AC98C00D}"/>
              </a:ext>
            </a:extLst>
          </p:cNvPr>
          <p:cNvSpPr/>
          <p:nvPr/>
        </p:nvSpPr>
        <p:spPr>
          <a:xfrm>
            <a:off x="1294706" y="2047317"/>
            <a:ext cx="6450085" cy="1453529"/>
          </a:xfrm>
          <a:prstGeom prst="rect">
            <a:avLst/>
          </a:prstGeom>
          <a:solidFill>
            <a:srgbClr val="1A1B26"/>
          </a:solidFill>
          <a:ln>
            <a:noFill/>
          </a:ln>
        </p:spPr>
        <p:txBody>
          <a:bodyPr spcFirstLastPara="1" wrap="square" lIns="91425" tIns="45700" rIns="91425" bIns="45700" anchor="t" anchorCtr="0">
            <a:noAutofit/>
          </a:bodyPr>
          <a:lstStyle/>
          <a:p>
            <a:endParaRPr lang="es-MX" sz="1600" b="0" dirty="0">
              <a:solidFill>
                <a:srgbClr val="A9B1D6"/>
              </a:solidFill>
              <a:effectLst/>
              <a:highlight>
                <a:srgbClr val="1A1B26"/>
              </a:highlight>
              <a:latin typeface="Consolas" panose="020B0609020204030204" pitchFamily="49" charset="0"/>
            </a:endParaRPr>
          </a:p>
        </p:txBody>
      </p:sp>
      <p:sp>
        <p:nvSpPr>
          <p:cNvPr id="5" name="CuadroTexto 4">
            <a:extLst>
              <a:ext uri="{FF2B5EF4-FFF2-40B4-BE49-F238E27FC236}">
                <a16:creationId xmlns:a16="http://schemas.microsoft.com/office/drawing/2014/main" id="{BE50715E-2135-15F6-15D6-022FEDF894C6}"/>
              </a:ext>
            </a:extLst>
          </p:cNvPr>
          <p:cNvSpPr txBox="1"/>
          <p:nvPr/>
        </p:nvSpPr>
        <p:spPr>
          <a:xfrm>
            <a:off x="1294706" y="2047317"/>
            <a:ext cx="6285611" cy="1384995"/>
          </a:xfrm>
          <a:prstGeom prst="rect">
            <a:avLst/>
          </a:prstGeom>
          <a:noFill/>
        </p:spPr>
        <p:txBody>
          <a:bodyPr wrap="square">
            <a:spAutoFit/>
          </a:bodyPr>
          <a:lstStyle/>
          <a:p>
            <a:r>
              <a:rPr lang="es-MX" b="0" dirty="0">
                <a:solidFill>
                  <a:srgbClr val="BB9AF7"/>
                </a:solidFill>
                <a:effectLst/>
                <a:highlight>
                  <a:srgbClr val="1A1B26"/>
                </a:highlight>
                <a:latin typeface="Consolas" panose="020B0609020204030204" pitchFamily="49" charset="0"/>
              </a:rPr>
              <a:t>async</a:t>
            </a:r>
            <a:r>
              <a:rPr lang="es-MX" b="0" dirty="0">
                <a:solidFill>
                  <a:srgbClr val="A9B1D6"/>
                </a:solidFill>
                <a:effectLst/>
                <a:highlight>
                  <a:srgbClr val="1A1B26"/>
                </a:highlight>
                <a:latin typeface="Consolas" panose="020B0609020204030204" pitchFamily="49" charset="0"/>
              </a:rPr>
              <a:t> </a:t>
            </a:r>
            <a:r>
              <a:rPr lang="es-MX" b="0" dirty="0">
                <a:solidFill>
                  <a:srgbClr val="BB9AF7"/>
                </a:solidFill>
                <a:effectLst/>
                <a:highlight>
                  <a:srgbClr val="1A1B26"/>
                </a:highlight>
                <a:latin typeface="Consolas" panose="020B0609020204030204" pitchFamily="49" charset="0"/>
              </a:rPr>
              <a:t>function</a:t>
            </a:r>
            <a:r>
              <a:rPr lang="es-MX" b="0" dirty="0">
                <a:solidFill>
                  <a:srgbClr val="A9B1D6"/>
                </a:solidFill>
                <a:effectLst/>
                <a:highlight>
                  <a:srgbClr val="1A1B26"/>
                </a:highlight>
                <a:latin typeface="Consolas" panose="020B0609020204030204" pitchFamily="49" charset="0"/>
              </a:rPr>
              <a:t> </a:t>
            </a:r>
            <a:r>
              <a:rPr lang="es-MX" b="0" dirty="0">
                <a:solidFill>
                  <a:srgbClr val="7AA2F7"/>
                </a:solidFill>
                <a:effectLst/>
                <a:highlight>
                  <a:srgbClr val="1A1B26"/>
                </a:highlight>
                <a:latin typeface="Consolas" panose="020B0609020204030204" pitchFamily="49" charset="0"/>
              </a:rPr>
              <a:t>obtenerDatos</a:t>
            </a:r>
            <a:r>
              <a:rPr lang="es-MX" b="0" dirty="0">
                <a:solidFill>
                  <a:srgbClr val="9ABDF5"/>
                </a:solidFill>
                <a:effectLst/>
                <a:highlight>
                  <a:srgbClr val="1A1B26"/>
                </a:highlight>
                <a:latin typeface="Consolas" panose="020B0609020204030204" pitchFamily="49" charset="0"/>
              </a:rPr>
              <a:t>()</a:t>
            </a:r>
            <a:r>
              <a:rPr lang="es-MX" b="0" dirty="0">
                <a:solidFill>
                  <a:srgbClr val="A9B1D6"/>
                </a:solidFill>
                <a:effectLst/>
                <a:highlight>
                  <a:srgbClr val="1A1B26"/>
                </a:highlight>
                <a:latin typeface="Consolas" panose="020B0609020204030204" pitchFamily="49" charset="0"/>
              </a:rPr>
              <a:t> </a:t>
            </a:r>
            <a:r>
              <a:rPr lang="es-MX" b="0" dirty="0">
                <a:solidFill>
                  <a:srgbClr val="9ABDF5"/>
                </a:solidFill>
                <a:effectLst/>
                <a:highlight>
                  <a:srgbClr val="1A1B26"/>
                </a:highlight>
                <a:latin typeface="Consolas" panose="020B0609020204030204" pitchFamily="49" charset="0"/>
              </a:rPr>
              <a:t>{</a:t>
            </a:r>
            <a:endParaRPr lang="es-MX" b="0" dirty="0">
              <a:solidFill>
                <a:srgbClr val="A9B1D6"/>
              </a:solidFill>
              <a:effectLst/>
              <a:highlight>
                <a:srgbClr val="1A1B26"/>
              </a:highlight>
              <a:latin typeface="Consolas" panose="020B0609020204030204" pitchFamily="49" charset="0"/>
            </a:endParaRPr>
          </a:p>
          <a:p>
            <a:r>
              <a:rPr lang="es-MX" b="0" dirty="0">
                <a:solidFill>
                  <a:srgbClr val="A9B1D6"/>
                </a:solidFill>
                <a:effectLst/>
                <a:highlight>
                  <a:srgbClr val="1A1B26"/>
                </a:highlight>
                <a:latin typeface="Consolas" panose="020B0609020204030204" pitchFamily="49" charset="0"/>
              </a:rPr>
              <a:t>    </a:t>
            </a:r>
            <a:r>
              <a:rPr lang="es-MX" b="0" i="1" dirty="0">
                <a:solidFill>
                  <a:srgbClr val="BB9AF7"/>
                </a:solidFill>
                <a:effectLst/>
                <a:highlight>
                  <a:srgbClr val="1A1B26"/>
                </a:highlight>
                <a:latin typeface="Consolas" panose="020B0609020204030204" pitchFamily="49" charset="0"/>
              </a:rPr>
              <a:t>return</a:t>
            </a:r>
            <a:r>
              <a:rPr lang="es-MX" b="0" dirty="0">
                <a:solidFill>
                  <a:srgbClr val="A9B1D6"/>
                </a:solidFill>
                <a:effectLst/>
                <a:highlight>
                  <a:srgbClr val="1A1B26"/>
                </a:highlight>
                <a:latin typeface="Consolas" panose="020B0609020204030204" pitchFamily="49" charset="0"/>
              </a:rPr>
              <a:t> </a:t>
            </a:r>
            <a:r>
              <a:rPr lang="es-MX" b="0" dirty="0">
                <a:solidFill>
                  <a:srgbClr val="89DDFF"/>
                </a:solidFill>
                <a:effectLst/>
                <a:highlight>
                  <a:srgbClr val="1A1B26"/>
                </a:highlight>
                <a:latin typeface="Consolas" panose="020B0609020204030204" pitchFamily="49" charset="0"/>
              </a:rPr>
              <a:t>"</a:t>
            </a:r>
            <a:r>
              <a:rPr lang="es-MX" b="0" dirty="0">
                <a:solidFill>
                  <a:srgbClr val="9ECE6A"/>
                </a:solidFill>
                <a:effectLst/>
                <a:highlight>
                  <a:srgbClr val="1A1B26"/>
                </a:highlight>
                <a:latin typeface="Consolas" panose="020B0609020204030204" pitchFamily="49" charset="0"/>
              </a:rPr>
              <a:t>Datos recibidos</a:t>
            </a:r>
            <a:r>
              <a:rPr lang="es-MX" b="0" dirty="0">
                <a:solidFill>
                  <a:srgbClr val="89DDFF"/>
                </a:solidFill>
                <a:effectLst/>
                <a:highlight>
                  <a:srgbClr val="1A1B26"/>
                </a:highlight>
                <a:latin typeface="Consolas" panose="020B0609020204030204" pitchFamily="49" charset="0"/>
              </a:rPr>
              <a:t>";</a:t>
            </a:r>
            <a:endParaRPr lang="es-MX" b="0" dirty="0">
              <a:solidFill>
                <a:srgbClr val="A9B1D6"/>
              </a:solidFill>
              <a:effectLst/>
              <a:highlight>
                <a:srgbClr val="1A1B26"/>
              </a:highlight>
              <a:latin typeface="Consolas" panose="020B0609020204030204" pitchFamily="49" charset="0"/>
            </a:endParaRPr>
          </a:p>
          <a:p>
            <a:r>
              <a:rPr lang="es-MX" b="0" dirty="0">
                <a:solidFill>
                  <a:srgbClr val="9ABDF5"/>
                </a:solidFill>
                <a:effectLst/>
                <a:highlight>
                  <a:srgbClr val="1A1B26"/>
                </a:highlight>
                <a:latin typeface="Consolas" panose="020B0609020204030204" pitchFamily="49" charset="0"/>
              </a:rPr>
              <a:t>}</a:t>
            </a:r>
            <a:endParaRPr lang="es-MX" b="0" dirty="0">
              <a:solidFill>
                <a:srgbClr val="A9B1D6"/>
              </a:solidFill>
              <a:effectLst/>
              <a:highlight>
                <a:srgbClr val="1A1B26"/>
              </a:highlight>
              <a:latin typeface="Consolas" panose="020B0609020204030204" pitchFamily="49" charset="0"/>
            </a:endParaRPr>
          </a:p>
          <a:p>
            <a:br>
              <a:rPr lang="es-MX" b="0" dirty="0">
                <a:solidFill>
                  <a:srgbClr val="A9B1D6"/>
                </a:solidFill>
                <a:effectLst/>
                <a:highlight>
                  <a:srgbClr val="1A1B26"/>
                </a:highlight>
                <a:latin typeface="Consolas" panose="020B0609020204030204" pitchFamily="49" charset="0"/>
              </a:rPr>
            </a:br>
            <a:r>
              <a:rPr lang="es-MX" b="0" i="1" dirty="0">
                <a:solidFill>
                  <a:srgbClr val="51597D"/>
                </a:solidFill>
                <a:effectLst/>
                <a:highlight>
                  <a:srgbClr val="1A1B26"/>
                </a:highlight>
                <a:latin typeface="Consolas" panose="020B0609020204030204" pitchFamily="49" charset="0"/>
              </a:rPr>
              <a:t>// La función devuelve una promesa</a:t>
            </a:r>
            <a:endParaRPr lang="es-MX" b="0" dirty="0">
              <a:solidFill>
                <a:srgbClr val="A9B1D6"/>
              </a:solidFill>
              <a:effectLst/>
              <a:highlight>
                <a:srgbClr val="1A1B26"/>
              </a:highlight>
              <a:latin typeface="Consolas" panose="020B0609020204030204" pitchFamily="49" charset="0"/>
            </a:endParaRPr>
          </a:p>
          <a:p>
            <a:r>
              <a:rPr lang="es-MX" b="0" dirty="0">
                <a:solidFill>
                  <a:srgbClr val="7AA2F7"/>
                </a:solidFill>
                <a:effectLst/>
                <a:highlight>
                  <a:srgbClr val="1A1B26"/>
                </a:highlight>
                <a:latin typeface="Consolas" panose="020B0609020204030204" pitchFamily="49" charset="0"/>
              </a:rPr>
              <a:t>obtenerDatos</a:t>
            </a:r>
            <a:r>
              <a:rPr lang="es-MX" b="0" dirty="0">
                <a:solidFill>
                  <a:srgbClr val="9ABDF5"/>
                </a:solidFill>
                <a:effectLst/>
                <a:highlight>
                  <a:srgbClr val="1A1B26"/>
                </a:highlight>
                <a:latin typeface="Consolas" panose="020B0609020204030204" pitchFamily="49" charset="0"/>
              </a:rPr>
              <a:t>()</a:t>
            </a:r>
            <a:r>
              <a:rPr lang="es-MX" b="0" dirty="0">
                <a:solidFill>
                  <a:srgbClr val="89DDFF"/>
                </a:solidFill>
                <a:effectLst/>
                <a:highlight>
                  <a:srgbClr val="1A1B26"/>
                </a:highlight>
                <a:latin typeface="Consolas" panose="020B0609020204030204" pitchFamily="49" charset="0"/>
              </a:rPr>
              <a:t>.</a:t>
            </a:r>
            <a:r>
              <a:rPr lang="es-MX" b="0" dirty="0">
                <a:solidFill>
                  <a:srgbClr val="7AA2F7"/>
                </a:solidFill>
                <a:effectLst/>
                <a:highlight>
                  <a:srgbClr val="1A1B26"/>
                </a:highlight>
                <a:latin typeface="Consolas" panose="020B0609020204030204" pitchFamily="49" charset="0"/>
              </a:rPr>
              <a:t>then</a:t>
            </a:r>
            <a:r>
              <a:rPr lang="es-MX" b="0" dirty="0">
                <a:solidFill>
                  <a:srgbClr val="A9B1D6"/>
                </a:solidFill>
                <a:effectLst/>
                <a:highlight>
                  <a:srgbClr val="1A1B26"/>
                </a:highlight>
                <a:latin typeface="Consolas" panose="020B0609020204030204" pitchFamily="49" charset="0"/>
              </a:rPr>
              <a:t>(</a:t>
            </a:r>
            <a:r>
              <a:rPr lang="es-MX" b="0" dirty="0">
                <a:solidFill>
                  <a:srgbClr val="0DB9D7"/>
                </a:solidFill>
                <a:effectLst/>
                <a:highlight>
                  <a:srgbClr val="1A1B26"/>
                </a:highlight>
                <a:latin typeface="Consolas" panose="020B0609020204030204" pitchFamily="49" charset="0"/>
              </a:rPr>
              <a:t>console</a:t>
            </a:r>
            <a:r>
              <a:rPr lang="es-MX" b="0" dirty="0">
                <a:solidFill>
                  <a:srgbClr val="89DDFF"/>
                </a:solidFill>
                <a:effectLst/>
                <a:highlight>
                  <a:srgbClr val="1A1B26"/>
                </a:highlight>
                <a:latin typeface="Consolas" panose="020B0609020204030204" pitchFamily="49" charset="0"/>
              </a:rPr>
              <a:t>.</a:t>
            </a:r>
            <a:r>
              <a:rPr lang="es-MX" b="0" dirty="0">
                <a:solidFill>
                  <a:srgbClr val="0DB9D7"/>
                </a:solidFill>
                <a:effectLst/>
                <a:highlight>
                  <a:srgbClr val="1A1B26"/>
                </a:highlight>
                <a:latin typeface="Consolas" panose="020B0609020204030204" pitchFamily="49" charset="0"/>
              </a:rPr>
              <a:t>log</a:t>
            </a:r>
            <a:r>
              <a:rPr lang="es-MX" b="0" dirty="0">
                <a:solidFill>
                  <a:srgbClr val="A9B1D6"/>
                </a:solidFill>
                <a:effectLst/>
                <a:highlight>
                  <a:srgbClr val="1A1B26"/>
                </a:highlight>
                <a:latin typeface="Consolas" panose="020B0609020204030204" pitchFamily="49" charset="0"/>
              </a:rPr>
              <a:t>)</a:t>
            </a:r>
            <a:r>
              <a:rPr lang="es-MX" b="0" dirty="0">
                <a:solidFill>
                  <a:srgbClr val="89DDFF"/>
                </a:solidFill>
                <a:effectLst/>
                <a:highlight>
                  <a:srgbClr val="1A1B26"/>
                </a:highlight>
                <a:latin typeface="Consolas" panose="020B0609020204030204" pitchFamily="49" charset="0"/>
              </a:rPr>
              <a:t>;</a:t>
            </a:r>
            <a:r>
              <a:rPr lang="es-MX" b="0" dirty="0">
                <a:solidFill>
                  <a:srgbClr val="A9B1D6"/>
                </a:solidFill>
                <a:effectLst/>
                <a:highlight>
                  <a:srgbClr val="1A1B26"/>
                </a:highlight>
                <a:latin typeface="Consolas" panose="020B0609020204030204" pitchFamily="49" charset="0"/>
              </a:rPr>
              <a:t> </a:t>
            </a:r>
            <a:r>
              <a:rPr lang="es-MX" b="0" i="1" dirty="0">
                <a:solidFill>
                  <a:srgbClr val="51597D"/>
                </a:solidFill>
                <a:effectLst/>
                <a:highlight>
                  <a:srgbClr val="1A1B26"/>
                </a:highlight>
                <a:latin typeface="Consolas" panose="020B0609020204030204" pitchFamily="49" charset="0"/>
              </a:rPr>
              <a:t>// Imprime "Datos recibidos"</a:t>
            </a:r>
            <a:endParaRPr lang="es-MX" b="0" dirty="0">
              <a:solidFill>
                <a:srgbClr val="A9B1D6"/>
              </a:solidFill>
              <a:effectLst/>
              <a:highlight>
                <a:srgbClr val="1A1B26"/>
              </a:highlight>
              <a:latin typeface="Consolas" panose="020B0609020204030204" pitchFamily="49" charset="0"/>
            </a:endParaRPr>
          </a:p>
        </p:txBody>
      </p:sp>
      <p:sp>
        <p:nvSpPr>
          <p:cNvPr id="12" name="Google Shape;179;p6">
            <a:extLst>
              <a:ext uri="{FF2B5EF4-FFF2-40B4-BE49-F238E27FC236}">
                <a16:creationId xmlns:a16="http://schemas.microsoft.com/office/drawing/2014/main" id="{67D4F8DA-074F-6C29-BFC3-E3C8E48B70C1}"/>
              </a:ext>
            </a:extLst>
          </p:cNvPr>
          <p:cNvSpPr txBox="1">
            <a:spLocks noGrp="1"/>
          </p:cNvSpPr>
          <p:nvPr>
            <p:ph type="body" idx="1"/>
          </p:nvPr>
        </p:nvSpPr>
        <p:spPr>
          <a:xfrm>
            <a:off x="311700" y="1117041"/>
            <a:ext cx="8280000" cy="1031799"/>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ts val="1800"/>
              <a:buNone/>
            </a:pPr>
            <a:r>
              <a:rPr lang="es-AR" sz="1650" dirty="0"/>
              <a:t>En el siguiente ejemplo, declaramos una función asincrónica, por lo tanto devolverá automáticamente una promesa. Esto nos permite utilizar los métodos aplicados a las promesas cuando sea invocada la función.</a:t>
            </a:r>
            <a:endParaRPr sz="1650" dirty="0"/>
          </a:p>
        </p:txBody>
      </p:sp>
      <p:sp>
        <p:nvSpPr>
          <p:cNvPr id="13" name="Google Shape;179;p6">
            <a:extLst>
              <a:ext uri="{FF2B5EF4-FFF2-40B4-BE49-F238E27FC236}">
                <a16:creationId xmlns:a16="http://schemas.microsoft.com/office/drawing/2014/main" id="{F59A3DAA-F2F8-2353-54DD-5624C3EC4D06}"/>
              </a:ext>
            </a:extLst>
          </p:cNvPr>
          <p:cNvSpPr txBox="1">
            <a:spLocks/>
          </p:cNvSpPr>
          <p:nvPr/>
        </p:nvSpPr>
        <p:spPr>
          <a:xfrm>
            <a:off x="311700" y="3640350"/>
            <a:ext cx="8280000" cy="103179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dirty="0"/>
              <a:t>Pero todavía, al no utilizar el </a:t>
            </a:r>
            <a:r>
              <a:rPr lang="es-MX" sz="1600" b="1" dirty="0"/>
              <a:t>await</a:t>
            </a:r>
            <a:r>
              <a:rPr lang="es-MX" sz="1650" dirty="0"/>
              <a:t> dentro de la función, no tenemos un asincronismo real en el código. </a:t>
            </a:r>
          </a:p>
        </p:txBody>
      </p:sp>
    </p:spTree>
    <p:extLst>
      <p:ext uri="{BB962C8B-B14F-4D97-AF65-F5344CB8AC3E}">
        <p14:creationId xmlns:p14="http://schemas.microsoft.com/office/powerpoint/2010/main" val="425500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async / await</a:t>
            </a:r>
          </a:p>
        </p:txBody>
      </p:sp>
      <p:sp>
        <p:nvSpPr>
          <p:cNvPr id="10" name="Google Shape;216;p11">
            <a:extLst>
              <a:ext uri="{FF2B5EF4-FFF2-40B4-BE49-F238E27FC236}">
                <a16:creationId xmlns:a16="http://schemas.microsoft.com/office/drawing/2014/main" id="{ACCD2520-B50E-F347-FD54-A928AC98C00D}"/>
              </a:ext>
            </a:extLst>
          </p:cNvPr>
          <p:cNvSpPr/>
          <p:nvPr/>
        </p:nvSpPr>
        <p:spPr>
          <a:xfrm>
            <a:off x="2201097" y="1598050"/>
            <a:ext cx="6807230" cy="2677655"/>
          </a:xfrm>
          <a:prstGeom prst="rect">
            <a:avLst/>
          </a:prstGeom>
          <a:solidFill>
            <a:srgbClr val="1A1B26"/>
          </a:solidFill>
          <a:ln>
            <a:noFill/>
          </a:ln>
        </p:spPr>
        <p:txBody>
          <a:bodyPr spcFirstLastPara="1" wrap="square" lIns="91425" tIns="45700" rIns="91425" bIns="45700" anchor="t" anchorCtr="0">
            <a:noAutofit/>
          </a:bodyPr>
          <a:lstStyle/>
          <a:p>
            <a:endParaRPr lang="es-MX" sz="1600" b="0" dirty="0">
              <a:solidFill>
                <a:srgbClr val="A9B1D6"/>
              </a:solidFill>
              <a:effectLst/>
              <a:highlight>
                <a:srgbClr val="1A1B26"/>
              </a:highlight>
              <a:latin typeface="Consolas" panose="020B0609020204030204" pitchFamily="49" charset="0"/>
            </a:endParaRPr>
          </a:p>
        </p:txBody>
      </p:sp>
      <p:sp>
        <p:nvSpPr>
          <p:cNvPr id="5" name="CuadroTexto 4">
            <a:extLst>
              <a:ext uri="{FF2B5EF4-FFF2-40B4-BE49-F238E27FC236}">
                <a16:creationId xmlns:a16="http://schemas.microsoft.com/office/drawing/2014/main" id="{BE50715E-2135-15F6-15D6-022FEDF894C6}"/>
              </a:ext>
            </a:extLst>
          </p:cNvPr>
          <p:cNvSpPr txBox="1"/>
          <p:nvPr/>
        </p:nvSpPr>
        <p:spPr>
          <a:xfrm>
            <a:off x="2201096" y="1598050"/>
            <a:ext cx="6807230" cy="2462213"/>
          </a:xfrm>
          <a:prstGeom prst="rect">
            <a:avLst/>
          </a:prstGeom>
          <a:noFill/>
        </p:spPr>
        <p:txBody>
          <a:bodyPr wrap="square">
            <a:spAutoFit/>
          </a:bodyPr>
          <a:lstStyle/>
          <a:p>
            <a:r>
              <a:rPr lang="es-AR" b="0" dirty="0">
                <a:solidFill>
                  <a:srgbClr val="BB9AF7"/>
                </a:solidFill>
                <a:effectLst/>
                <a:highlight>
                  <a:srgbClr val="1A1B26"/>
                </a:highlight>
                <a:latin typeface="Consolas" panose="020B0609020204030204" pitchFamily="49" charset="0"/>
              </a:rPr>
              <a:t>async</a:t>
            </a: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function</a:t>
            </a:r>
            <a:r>
              <a:rPr lang="es-AR" b="0" dirty="0">
                <a:solidFill>
                  <a:srgbClr val="A9B1D6"/>
                </a:solidFill>
                <a:effectLst/>
                <a:highlight>
                  <a:srgbClr val="1A1B26"/>
                </a:highlight>
                <a:latin typeface="Consolas" panose="020B0609020204030204" pitchFamily="49" charset="0"/>
              </a:rPr>
              <a:t> </a:t>
            </a:r>
            <a:r>
              <a:rPr lang="es-AR" b="0" dirty="0">
                <a:solidFill>
                  <a:srgbClr val="7AA2F7"/>
                </a:solidFill>
                <a:effectLst/>
                <a:highlight>
                  <a:srgbClr val="1A1B26"/>
                </a:highlight>
                <a:latin typeface="Consolas" panose="020B0609020204030204" pitchFamily="49" charset="0"/>
              </a:rPr>
              <a:t>procesarDatos</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try</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p>
          <a:p>
            <a:r>
              <a:rPr lang="es-AR" b="0" i="1" dirty="0">
                <a:solidFill>
                  <a:srgbClr val="51597D"/>
                </a:solidFill>
                <a:effectLst/>
                <a:highlight>
                  <a:srgbClr val="1A1B26"/>
                </a:highlight>
                <a:latin typeface="Consolas" panose="020B0609020204030204" pitchFamily="49" charset="0"/>
              </a:rPr>
              <a:t>        // Espera aquí hasta que fetch complete</a:t>
            </a:r>
            <a:endParaRPr lang="es-AR" b="0" dirty="0">
              <a:solidFill>
                <a:srgbClr val="A9B1D6"/>
              </a:solidFill>
              <a:effectLst/>
              <a:highlight>
                <a:srgbClr val="1A1B26"/>
              </a:highlight>
              <a:latin typeface="Consolas" panose="020B0609020204030204" pitchFamily="49" charset="0"/>
            </a:endParaRPr>
          </a:p>
          <a:p>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const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datos</a:t>
            </a:r>
            <a:r>
              <a:rPr lang="es-AR" b="0" dirty="0">
                <a:solidFill>
                  <a:srgbClr val="A9B1D6"/>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i="1" dirty="0">
                <a:solidFill>
                  <a:srgbClr val="BB9AF7"/>
                </a:solidFill>
                <a:effectLst/>
                <a:highlight>
                  <a:srgbClr val="1A1B26"/>
                </a:highlight>
                <a:latin typeface="Consolas" panose="020B0609020204030204" pitchFamily="49" charset="0"/>
              </a:rPr>
              <a:t>await</a:t>
            </a:r>
            <a:r>
              <a:rPr lang="es-AR" i="1" dirty="0">
                <a:solidFill>
                  <a:srgbClr val="7AA2F7"/>
                </a:solidFill>
                <a:highlight>
                  <a:srgbClr val="1A1B26"/>
                </a:highlight>
                <a:latin typeface="Consolas" panose="020B0609020204030204" pitchFamily="49" charset="0"/>
              </a:rPr>
              <a:t> </a:t>
            </a:r>
            <a:r>
              <a:rPr lang="es-AR" b="0" dirty="0">
                <a:solidFill>
                  <a:srgbClr val="7AA2F7"/>
                </a:solidFill>
                <a:effectLst/>
                <a:highlight>
                  <a:srgbClr val="1A1B26"/>
                </a:highlight>
                <a:latin typeface="Consolas" panose="020B0609020204030204" pitchFamily="49" charset="0"/>
              </a:rPr>
              <a:t>fetch</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9ECE6A"/>
                </a:solidFill>
                <a:effectLst/>
                <a:highlight>
                  <a:srgbClr val="1A1B26"/>
                </a:highlight>
                <a:latin typeface="Consolas" panose="020B0609020204030204" pitchFamily="49" charset="0"/>
              </a:rPr>
              <a:t>https://api.example.com/datos</a:t>
            </a:r>
            <a:r>
              <a:rPr lang="es-AR" b="0" dirty="0">
                <a:solidFill>
                  <a:srgbClr val="89DDFF"/>
                </a:solidFill>
                <a:effectLst/>
                <a:highlight>
                  <a:srgbClr val="1A1B26"/>
                </a:highlight>
                <a:latin typeface="Consolas" panose="020B0609020204030204" pitchFamily="49" charset="0"/>
              </a:rPr>
              <a:t>'</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p>
          <a:p>
            <a:r>
              <a:rPr lang="es-AR" b="0" i="1" dirty="0">
                <a:solidFill>
                  <a:srgbClr val="51597D"/>
                </a:solidFill>
                <a:effectLst/>
                <a:highlight>
                  <a:srgbClr val="1A1B26"/>
                </a:highlight>
                <a:latin typeface="Consolas" panose="020B0609020204030204" pitchFamily="49" charset="0"/>
              </a:rPr>
              <a:t>        // Espera aquí hasta que la conversión a JSON complete</a:t>
            </a:r>
            <a:endParaRPr lang="es-AR" b="0" dirty="0">
              <a:solidFill>
                <a:srgbClr val="A9B1D6"/>
              </a:solidFill>
              <a:effectLst/>
              <a:highlight>
                <a:srgbClr val="1A1B26"/>
              </a:highlight>
              <a:latin typeface="Consolas" panose="020B0609020204030204" pitchFamily="49" charset="0"/>
            </a:endParaRPr>
          </a:p>
          <a:p>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const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json</a:t>
            </a:r>
            <a:r>
              <a:rPr lang="es-AR" b="0" dirty="0">
                <a:solidFill>
                  <a:srgbClr val="A9B1D6"/>
                </a:solidFill>
                <a:effectLst/>
                <a:highlight>
                  <a:srgbClr val="1A1B26"/>
                </a:highlight>
                <a:latin typeface="Consolas" panose="020B0609020204030204" pitchFamily="49" charset="0"/>
              </a:rPr>
              <a:t> </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i="1" dirty="0">
                <a:solidFill>
                  <a:srgbClr val="BB9AF7"/>
                </a:solidFill>
                <a:effectLst/>
                <a:highlight>
                  <a:srgbClr val="1A1B26"/>
                </a:highlight>
                <a:latin typeface="Consolas" panose="020B0609020204030204" pitchFamily="49" charset="0"/>
              </a:rPr>
              <a:t>await</a:t>
            </a:r>
            <a:r>
              <a:rPr lang="es-AR" b="0" dirty="0">
                <a:solidFill>
                  <a:srgbClr val="C0CAF5"/>
                </a:solidFill>
                <a:effectLst/>
                <a:highlight>
                  <a:srgbClr val="1A1B26"/>
                </a:highlight>
                <a:latin typeface="Consolas" panose="020B0609020204030204" pitchFamily="49" charset="0"/>
              </a:rPr>
              <a:t> datos</a:t>
            </a:r>
            <a:r>
              <a:rPr lang="es-AR" b="0" dirty="0">
                <a:solidFill>
                  <a:srgbClr val="89DDFF"/>
                </a:solidFill>
                <a:effectLst/>
                <a:highlight>
                  <a:srgbClr val="1A1B26"/>
                </a:highlight>
                <a:latin typeface="Consolas" panose="020B0609020204030204" pitchFamily="49" charset="0"/>
              </a:rPr>
              <a:t>.</a:t>
            </a:r>
            <a:r>
              <a:rPr lang="es-AR" b="0" dirty="0">
                <a:solidFill>
                  <a:srgbClr val="7AA2F7"/>
                </a:solidFill>
                <a:effectLst/>
                <a:highlight>
                  <a:srgbClr val="1A1B26"/>
                </a:highlight>
                <a:latin typeface="Consolas" panose="020B0609020204030204" pitchFamily="49" charset="0"/>
              </a:rPr>
              <a:t>json</a:t>
            </a:r>
            <a:r>
              <a:rPr lang="es-AR" b="0" dirty="0">
                <a:solidFill>
                  <a:srgbClr val="A9B1D6"/>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p>
          <a:p>
            <a:r>
              <a:rPr lang="es-AR" b="0" dirty="0">
                <a:solidFill>
                  <a:srgbClr val="A9B1D6"/>
                </a:solidFill>
                <a:effectLst/>
                <a:highlight>
                  <a:srgbClr val="1A1B26"/>
                </a:highlight>
                <a:latin typeface="Consolas" panose="020B0609020204030204" pitchFamily="49" charset="0"/>
              </a:rPr>
              <a:t>        </a:t>
            </a:r>
            <a:r>
              <a:rPr lang="es-AR" b="0" dirty="0">
                <a:solidFill>
                  <a:srgbClr val="0DB9D7"/>
                </a:solidFill>
                <a:effectLst/>
                <a:highlight>
                  <a:srgbClr val="1A1B26"/>
                </a:highlight>
                <a:latin typeface="Consolas" panose="020B0609020204030204" pitchFamily="49" charset="0"/>
              </a:rPr>
              <a:t>console</a:t>
            </a:r>
            <a:r>
              <a:rPr lang="es-AR" b="0" dirty="0">
                <a:solidFill>
                  <a:srgbClr val="89DDFF"/>
                </a:solidFill>
                <a:effectLst/>
                <a:highlight>
                  <a:srgbClr val="1A1B26"/>
                </a:highlight>
                <a:latin typeface="Consolas" panose="020B0609020204030204" pitchFamily="49" charset="0"/>
              </a:rPr>
              <a:t>.</a:t>
            </a:r>
            <a:r>
              <a:rPr lang="es-AR" b="0" dirty="0">
                <a:solidFill>
                  <a:srgbClr val="0DB9D7"/>
                </a:solidFill>
                <a:effectLst/>
                <a:highlight>
                  <a:srgbClr val="1A1B26"/>
                </a:highlight>
                <a:latin typeface="Consolas" panose="020B0609020204030204" pitchFamily="49" charset="0"/>
              </a:rPr>
              <a:t>log</a:t>
            </a:r>
            <a:r>
              <a:rPr lang="es-AR" b="0" dirty="0">
                <a:solidFill>
                  <a:srgbClr val="9ABDF5"/>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json</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BB9AF7"/>
                </a:solidFill>
                <a:effectLst/>
                <a:highlight>
                  <a:srgbClr val="1A1B26"/>
                </a:highlight>
                <a:latin typeface="Consolas" panose="020B0609020204030204" pitchFamily="49" charset="0"/>
              </a:rPr>
              <a:t>catch</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r>
              <a:rPr lang="es-AR" b="0" dirty="0">
                <a:solidFill>
                  <a:srgbClr val="C0CAF5"/>
                </a:solidFill>
                <a:effectLst/>
                <a:highlight>
                  <a:srgbClr val="1A1B26"/>
                </a:highlight>
                <a:latin typeface="Consolas" panose="020B0609020204030204" pitchFamily="49" charset="0"/>
              </a:rPr>
              <a:t>error</a:t>
            </a:r>
            <a:r>
              <a:rPr lang="es-AR" b="0" dirty="0">
                <a:solidFill>
                  <a:srgbClr val="9ABDF5"/>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A9B1D6"/>
                </a:solidFill>
                <a:effectLst/>
                <a:highlight>
                  <a:srgbClr val="1A1B26"/>
                </a:highlight>
                <a:latin typeface="Consolas" panose="020B0609020204030204" pitchFamily="49" charset="0"/>
              </a:rPr>
              <a:t>        </a:t>
            </a:r>
            <a:r>
              <a:rPr lang="es-AR" b="0" dirty="0">
                <a:solidFill>
                  <a:srgbClr val="0DB9D7"/>
                </a:solidFill>
                <a:effectLst/>
                <a:highlight>
                  <a:srgbClr val="1A1B26"/>
                </a:highlight>
                <a:latin typeface="Consolas" panose="020B0609020204030204" pitchFamily="49" charset="0"/>
              </a:rPr>
              <a:t>console</a:t>
            </a:r>
            <a:r>
              <a:rPr lang="es-AR" b="0" dirty="0">
                <a:solidFill>
                  <a:srgbClr val="89DDFF"/>
                </a:solidFill>
                <a:effectLst/>
                <a:highlight>
                  <a:srgbClr val="1A1B26"/>
                </a:highlight>
                <a:latin typeface="Consolas" panose="020B0609020204030204" pitchFamily="49" charset="0"/>
              </a:rPr>
              <a:t>.</a:t>
            </a:r>
            <a:r>
              <a:rPr lang="es-AR" b="0" dirty="0">
                <a:solidFill>
                  <a:srgbClr val="0DB9D7"/>
                </a:solidFill>
                <a:effectLst/>
                <a:highlight>
                  <a:srgbClr val="1A1B26"/>
                </a:highlight>
                <a:latin typeface="Consolas" panose="020B0609020204030204" pitchFamily="49" charset="0"/>
              </a:rPr>
              <a:t>error</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r>
              <a:rPr lang="es-AR" b="0" dirty="0">
                <a:solidFill>
                  <a:srgbClr val="9ECE6A"/>
                </a:solidFill>
                <a:effectLst/>
                <a:highlight>
                  <a:srgbClr val="1A1B26"/>
                </a:highlight>
                <a:latin typeface="Consolas" panose="020B0609020204030204" pitchFamily="49" charset="0"/>
              </a:rPr>
              <a:t>Error al obtener datos:</a:t>
            </a:r>
            <a:r>
              <a:rPr lang="es-AR" b="0" dirty="0">
                <a:solidFill>
                  <a:srgbClr val="89DDFF"/>
                </a:solidFill>
                <a:effectLst/>
                <a:highlight>
                  <a:srgbClr val="1A1B26"/>
                </a:highlight>
                <a:latin typeface="Consolas" panose="020B0609020204030204" pitchFamily="49" charset="0"/>
              </a:rPr>
              <a:t>"</a:t>
            </a:r>
            <a:r>
              <a:rPr lang="es-AR" b="0" dirty="0">
                <a:solidFill>
                  <a:srgbClr val="A9B1D6"/>
                </a:solidFill>
                <a:effectLst/>
                <a:highlight>
                  <a:srgbClr val="1A1B26"/>
                </a:highlight>
                <a:latin typeface="Consolas" panose="020B0609020204030204" pitchFamily="49" charset="0"/>
              </a:rPr>
              <a:t>, </a:t>
            </a:r>
            <a:r>
              <a:rPr lang="es-AR" b="0" dirty="0">
                <a:solidFill>
                  <a:srgbClr val="C0CAF5"/>
                </a:solidFill>
                <a:effectLst/>
                <a:highlight>
                  <a:srgbClr val="1A1B26"/>
                </a:highlight>
                <a:latin typeface="Consolas" panose="020B0609020204030204" pitchFamily="49" charset="0"/>
              </a:rPr>
              <a:t>error</a:t>
            </a:r>
            <a:r>
              <a:rPr lang="es-AR" b="0" dirty="0">
                <a:solidFill>
                  <a:srgbClr val="9ABDF5"/>
                </a:solidFill>
                <a:effectLst/>
                <a:highlight>
                  <a:srgbClr val="1A1B26"/>
                </a:highlight>
                <a:latin typeface="Consolas" panose="020B0609020204030204" pitchFamily="49" charset="0"/>
              </a:rPr>
              <a:t>)</a:t>
            </a:r>
            <a:r>
              <a:rPr lang="es-AR" b="0" dirty="0">
                <a:solidFill>
                  <a:srgbClr val="89DDFF"/>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A9B1D6"/>
                </a:solidFill>
                <a:effectLst/>
                <a:highlight>
                  <a:srgbClr val="1A1B26"/>
                </a:highlight>
                <a:latin typeface="Consolas" panose="020B0609020204030204" pitchFamily="49" charset="0"/>
              </a:rPr>
              <a:t>    </a:t>
            </a:r>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a:p>
            <a:r>
              <a:rPr lang="es-AR" b="0" dirty="0">
                <a:solidFill>
                  <a:srgbClr val="9ABDF5"/>
                </a:solidFill>
                <a:effectLst/>
                <a:highlight>
                  <a:srgbClr val="1A1B26"/>
                </a:highlight>
                <a:latin typeface="Consolas" panose="020B0609020204030204" pitchFamily="49" charset="0"/>
              </a:rPr>
              <a:t>}</a:t>
            </a:r>
            <a:endParaRPr lang="es-AR" b="0" dirty="0">
              <a:solidFill>
                <a:srgbClr val="A9B1D6"/>
              </a:solidFill>
              <a:effectLst/>
              <a:highlight>
                <a:srgbClr val="1A1B26"/>
              </a:highlight>
              <a:latin typeface="Consolas" panose="020B0609020204030204" pitchFamily="49" charset="0"/>
            </a:endParaRPr>
          </a:p>
        </p:txBody>
      </p:sp>
      <p:sp>
        <p:nvSpPr>
          <p:cNvPr id="2" name="Google Shape;179;p6">
            <a:extLst>
              <a:ext uri="{FF2B5EF4-FFF2-40B4-BE49-F238E27FC236}">
                <a16:creationId xmlns:a16="http://schemas.microsoft.com/office/drawing/2014/main" id="{8FE090C7-D6F4-A579-C4A1-FAFC450B0535}"/>
              </a:ext>
            </a:extLst>
          </p:cNvPr>
          <p:cNvSpPr txBox="1">
            <a:spLocks/>
          </p:cNvSpPr>
          <p:nvPr/>
        </p:nvSpPr>
        <p:spPr>
          <a:xfrm>
            <a:off x="285572" y="1054080"/>
            <a:ext cx="2875637" cy="440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500" b="1" dirty="0"/>
              <a:t>La palabra clave </a:t>
            </a:r>
            <a:r>
              <a:rPr lang="es-MX" sz="1500" b="1" dirty="0">
                <a:solidFill>
                  <a:schemeClr val="accent1"/>
                </a:solidFill>
              </a:rPr>
              <a:t>await</a:t>
            </a:r>
          </a:p>
        </p:txBody>
      </p:sp>
      <p:sp>
        <p:nvSpPr>
          <p:cNvPr id="6" name="Google Shape;179;p6">
            <a:extLst>
              <a:ext uri="{FF2B5EF4-FFF2-40B4-BE49-F238E27FC236}">
                <a16:creationId xmlns:a16="http://schemas.microsoft.com/office/drawing/2014/main" id="{A5B0C3F3-CB59-6534-EB84-7B5628D6047F}"/>
              </a:ext>
            </a:extLst>
          </p:cNvPr>
          <p:cNvSpPr txBox="1">
            <a:spLocks/>
          </p:cNvSpPr>
          <p:nvPr/>
        </p:nvSpPr>
        <p:spPr>
          <a:xfrm>
            <a:off x="285572" y="1443446"/>
            <a:ext cx="1843674" cy="3265375"/>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300" b="1" dirty="0"/>
              <a:t>await</a:t>
            </a:r>
            <a:r>
              <a:rPr lang="es-MX" sz="1650" dirty="0"/>
              <a:t> </a:t>
            </a:r>
            <a:r>
              <a:rPr lang="es-MX" sz="1300" dirty="0"/>
              <a:t>sólo puede ser usado dentro de funciones </a:t>
            </a:r>
            <a:r>
              <a:rPr lang="es-MX" sz="1300" b="1" dirty="0"/>
              <a:t>async</a:t>
            </a:r>
            <a:r>
              <a:rPr lang="es-MX" sz="1300" dirty="0"/>
              <a:t> y es usado para pausar la ejecución de la función hasta que la promesa a la que se llama se resuelva o rechace. El uso de await ayuda a que el código asíncrono se lea de manera más intuitiva, casi como si fuera sincrónico.</a:t>
            </a:r>
          </a:p>
        </p:txBody>
      </p:sp>
      <p:cxnSp>
        <p:nvCxnSpPr>
          <p:cNvPr id="8" name="Conector recto 7">
            <a:extLst>
              <a:ext uri="{FF2B5EF4-FFF2-40B4-BE49-F238E27FC236}">
                <a16:creationId xmlns:a16="http://schemas.microsoft.com/office/drawing/2014/main" id="{89490F06-2488-0CD1-DBE8-2B2DC9B3570A}"/>
              </a:ext>
            </a:extLst>
          </p:cNvPr>
          <p:cNvCxnSpPr/>
          <p:nvPr/>
        </p:nvCxnSpPr>
        <p:spPr>
          <a:xfrm>
            <a:off x="2299065" y="1874520"/>
            <a:ext cx="48332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C34771D8-CBFE-2465-39A9-11F830DD78E4}"/>
              </a:ext>
            </a:extLst>
          </p:cNvPr>
          <p:cNvCxnSpPr/>
          <p:nvPr/>
        </p:nvCxnSpPr>
        <p:spPr>
          <a:xfrm>
            <a:off x="4469677" y="2484120"/>
            <a:ext cx="48332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880ED7EE-60D3-C65C-9CEE-7ECB3558B0DA}"/>
              </a:ext>
            </a:extLst>
          </p:cNvPr>
          <p:cNvCxnSpPr/>
          <p:nvPr/>
        </p:nvCxnSpPr>
        <p:spPr>
          <a:xfrm>
            <a:off x="4367351" y="2917372"/>
            <a:ext cx="48332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7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AR" dirty="0"/>
              <a:t>async / await</a:t>
            </a:r>
          </a:p>
        </p:txBody>
      </p:sp>
      <p:sp>
        <p:nvSpPr>
          <p:cNvPr id="2" name="Google Shape;179;p6">
            <a:extLst>
              <a:ext uri="{FF2B5EF4-FFF2-40B4-BE49-F238E27FC236}">
                <a16:creationId xmlns:a16="http://schemas.microsoft.com/office/drawing/2014/main" id="{8FE090C7-D6F4-A579-C4A1-FAFC450B0535}"/>
              </a:ext>
            </a:extLst>
          </p:cNvPr>
          <p:cNvSpPr txBox="1">
            <a:spLocks/>
          </p:cNvSpPr>
          <p:nvPr/>
        </p:nvSpPr>
        <p:spPr>
          <a:xfrm>
            <a:off x="329100" y="1068436"/>
            <a:ext cx="8485799" cy="331800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Font typeface="Montserrat"/>
              <a:buNone/>
            </a:pPr>
            <a:r>
              <a:rPr lang="es-MX" sz="1650" b="1" dirty="0"/>
              <a:t>Beneficios del uso de Async/Await</a:t>
            </a:r>
          </a:p>
          <a:p>
            <a:pPr marL="0" indent="0">
              <a:spcAft>
                <a:spcPts val="1200"/>
              </a:spcAft>
              <a:buFont typeface="Montserrat"/>
              <a:buNone/>
            </a:pPr>
            <a:r>
              <a:rPr lang="es-MX" sz="1650" b="1" dirty="0"/>
              <a:t>Claridad y Legibilidad: </a:t>
            </a:r>
            <a:r>
              <a:rPr lang="es-MX" sz="1650" dirty="0"/>
              <a:t>Al eliminar la necesidad de encadenar .then() y .catch(), el código se vuelve más claro y fácil de seguir.</a:t>
            </a:r>
          </a:p>
          <a:p>
            <a:pPr marL="0" indent="0">
              <a:spcAft>
                <a:spcPts val="1200"/>
              </a:spcAft>
              <a:buFont typeface="Montserrat"/>
              <a:buNone/>
            </a:pPr>
            <a:r>
              <a:rPr lang="es-MX" sz="1650" b="1" dirty="0"/>
              <a:t>Error Handling: </a:t>
            </a:r>
            <a:r>
              <a:rPr lang="es-MX" sz="1650" dirty="0"/>
              <a:t>El manejo de errores se simplifica mediante el uso de bloques try/catch, que son ya familiares para muchos desarrolladores y aplican de igual manera en contexto síncrono y asíncrono.</a:t>
            </a:r>
          </a:p>
          <a:p>
            <a:pPr marL="0" indent="0">
              <a:spcAft>
                <a:spcPts val="1200"/>
              </a:spcAft>
              <a:buFont typeface="Montserrat"/>
              <a:buNone/>
            </a:pPr>
            <a:r>
              <a:rPr lang="es-MX" sz="1650" b="1" dirty="0"/>
              <a:t>Depuración Simplificada: </a:t>
            </a:r>
            <a:r>
              <a:rPr lang="es-MX" sz="1650" dirty="0"/>
              <a:t>La depuración de código asíncrono puede ser complicada debido a las cadenas de promesas. Con async/await, puedes usar puntos de interrupción de depuración de manera más efectiva, ya que el flujo del código es más directo y predecible</a:t>
            </a:r>
            <a:r>
              <a:rPr lang="es-MX" sz="1300" dirty="0"/>
              <a:t>.</a:t>
            </a:r>
          </a:p>
        </p:txBody>
      </p:sp>
    </p:spTree>
    <p:extLst>
      <p:ext uri="{BB962C8B-B14F-4D97-AF65-F5344CB8AC3E}">
        <p14:creationId xmlns:p14="http://schemas.microsoft.com/office/powerpoint/2010/main" val="176882675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TotalTime>
  <Words>2526</Words>
  <Application>Microsoft Office PowerPoint</Application>
  <PresentationFormat>Presentación en pantalla (16:9)</PresentationFormat>
  <Paragraphs>234</Paragraphs>
  <Slides>25</Slides>
  <Notes>25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Montserrat</vt:lpstr>
      <vt:lpstr>Consolas</vt:lpstr>
      <vt:lpstr>Montserrat SemiBold</vt:lpstr>
      <vt:lpstr>Arial</vt:lpstr>
      <vt:lpstr>Montserrat Medium</vt:lpstr>
      <vt:lpstr>Simple Light</vt:lpstr>
      <vt:lpstr>Presentación de PowerPoint</vt:lpstr>
      <vt:lpstr>Fundamentos del asincronismo en Javascript (Parte II)</vt:lpstr>
      <vt:lpstr>Les damos la bienvenida</vt:lpstr>
      <vt:lpstr>Clase 19</vt:lpstr>
      <vt:lpstr>Recordemos el concepto de asincronismo</vt:lpstr>
      <vt:lpstr>async / await</vt:lpstr>
      <vt:lpstr>async / await</vt:lpstr>
      <vt:lpstr>async / await</vt:lpstr>
      <vt:lpstr>async / await</vt:lpstr>
      <vt:lpstr>async / await</vt:lpstr>
      <vt:lpstr>Manejo de Errores con Try/Catch</vt:lpstr>
      <vt:lpstr>Manejo de Errores con Try/Catch</vt:lpstr>
      <vt:lpstr>Manejo de Errores con Try/Catch</vt:lpstr>
      <vt:lpstr>Presentación de PowerPoint</vt:lpstr>
      <vt:lpstr>Callbacks</vt:lpstr>
      <vt:lpstr>Callback Hell</vt:lpstr>
      <vt:lpstr>Callback Hell</vt:lpstr>
      <vt:lpstr>Callback Hell</vt:lpstr>
      <vt:lpstr>Callback Hell (Solución)</vt:lpstr>
      <vt:lpstr>Callback Hell</vt:lpstr>
      <vt:lpstr>Material extra</vt:lpstr>
      <vt:lpstr>Presentación de PowerPoint</vt:lpstr>
      <vt:lpstr>No te olvides de dar el presente</vt:lpstr>
      <vt:lpstr>Recordá:  Revisar la Cartelera de Novedades. Hacer tus consultas en el Foro. Realizar los Ejercicios obligatorios.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Matias Hugo Seminara</cp:lastModifiedBy>
  <cp:revision>2</cp:revision>
  <dcterms:modified xsi:type="dcterms:W3CDTF">2024-05-06T23:54:47Z</dcterms:modified>
</cp:coreProperties>
</file>