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90" r:id="rId8"/>
    <p:sldId id="291" r:id="rId9"/>
    <p:sldId id="292" r:id="rId10"/>
    <p:sldId id="293" r:id="rId11"/>
    <p:sldId id="294" r:id="rId12"/>
    <p:sldId id="295" r:id="rId13"/>
    <p:sldId id="296" r:id="rId14"/>
    <p:sldId id="284" r:id="rId15"/>
    <p:sldId id="287" r:id="rId16"/>
    <p:sldId id="288" r:id="rId17"/>
    <p:sldId id="289"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bold r:id="rId29"/>
      <p:italic r:id="rId30"/>
      <p:boldItalic r:id="rId31"/>
    </p:embeddedFont>
    <p:embeddedFont>
      <p:font typeface="Montserrat SemiBold" panose="000007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6+wIEdEvfwcb6WpV/NBetTJipV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D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A7F6DC-EC7C-4933-A728-25F358F37B06}" v="118" dt="2024-05-11T14:20:34.514"/>
  </p1510:revLst>
</p1510:revInfo>
</file>

<file path=ppt/tableStyles.xml><?xml version="1.0" encoding="utf-8"?>
<a:tblStyleLst xmlns:a="http://schemas.openxmlformats.org/drawingml/2006/main" def="{B007031D-47AB-4540-A077-F2A98BD796E4}">
  <a:tblStyle styleId="{B007031D-47AB-4540-A077-F2A98BD796E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26"/>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3" Type="http://customschemas.google.com/relationships/presentationmetadata" Target="metadata"/><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5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Hugo Seminara" userId="8f9eed4d986e149f" providerId="LiveId" clId="{43A7F6DC-EC7C-4933-A728-25F358F37B06}"/>
    <pc:docChg chg="undo redo custSel addSld delSld modSld">
      <pc:chgData name="Matias Hugo Seminara" userId="8f9eed4d986e149f" providerId="LiveId" clId="{43A7F6DC-EC7C-4933-A728-25F358F37B06}" dt="2024-05-11T14:31:26.487" v="3980" actId="478"/>
      <pc:docMkLst>
        <pc:docMk/>
      </pc:docMkLst>
      <pc:sldChg chg="modSp mod">
        <pc:chgData name="Matias Hugo Seminara" userId="8f9eed4d986e149f" providerId="LiveId" clId="{43A7F6DC-EC7C-4933-A728-25F358F37B06}" dt="2024-05-10T22:45:04.904" v="13" actId="6549"/>
        <pc:sldMkLst>
          <pc:docMk/>
          <pc:sldMk cId="0" sldId="256"/>
        </pc:sldMkLst>
        <pc:spChg chg="mod">
          <ac:chgData name="Matias Hugo Seminara" userId="8f9eed4d986e149f" providerId="LiveId" clId="{43A7F6DC-EC7C-4933-A728-25F358F37B06}" dt="2024-05-10T22:45:04.904" v="13" actId="6549"/>
          <ac:spMkLst>
            <pc:docMk/>
            <pc:sldMk cId="0" sldId="256"/>
            <ac:spMk id="143" creationId="{00000000-0000-0000-0000-000000000000}"/>
          </ac:spMkLst>
        </pc:spChg>
        <pc:spChg chg="mod">
          <ac:chgData name="Matias Hugo Seminara" userId="8f9eed4d986e149f" providerId="LiveId" clId="{43A7F6DC-EC7C-4933-A728-25F358F37B06}" dt="2024-05-10T22:44:49.975" v="5" actId="20577"/>
          <ac:spMkLst>
            <pc:docMk/>
            <pc:sldMk cId="0" sldId="256"/>
            <ac:spMk id="144" creationId="{00000000-0000-0000-0000-000000000000}"/>
          </ac:spMkLst>
        </pc:spChg>
      </pc:sldChg>
      <pc:sldChg chg="delSp modSp mod">
        <pc:chgData name="Matias Hugo Seminara" userId="8f9eed4d986e149f" providerId="LiveId" clId="{43A7F6DC-EC7C-4933-A728-25F358F37B06}" dt="2024-05-10T23:04:40.739" v="139" actId="20577"/>
        <pc:sldMkLst>
          <pc:docMk/>
          <pc:sldMk cId="0" sldId="257"/>
        </pc:sldMkLst>
        <pc:spChg chg="mod">
          <ac:chgData name="Matias Hugo Seminara" userId="8f9eed4d986e149f" providerId="LiveId" clId="{43A7F6DC-EC7C-4933-A728-25F358F37B06}" dt="2024-05-10T23:04:40.739" v="139" actId="20577"/>
          <ac:spMkLst>
            <pc:docMk/>
            <pc:sldMk cId="0" sldId="257"/>
            <ac:spMk id="149" creationId="{00000000-0000-0000-0000-000000000000}"/>
          </ac:spMkLst>
        </pc:spChg>
        <pc:spChg chg="del">
          <ac:chgData name="Matias Hugo Seminara" userId="8f9eed4d986e149f" providerId="LiveId" clId="{43A7F6DC-EC7C-4933-A728-25F358F37B06}" dt="2024-05-10T22:49:58.477" v="59" actId="478"/>
          <ac:spMkLst>
            <pc:docMk/>
            <pc:sldMk cId="0" sldId="257"/>
            <ac:spMk id="150" creationId="{00000000-0000-0000-0000-000000000000}"/>
          </ac:spMkLst>
        </pc:spChg>
      </pc:sldChg>
      <pc:sldChg chg="addSp delSp modSp mod">
        <pc:chgData name="Matias Hugo Seminara" userId="8f9eed4d986e149f" providerId="LiveId" clId="{43A7F6DC-EC7C-4933-A728-25F358F37B06}" dt="2024-05-11T00:06:49.795" v="1293" actId="6549"/>
        <pc:sldMkLst>
          <pc:docMk/>
          <pc:sldMk cId="0" sldId="259"/>
        </pc:sldMkLst>
        <pc:spChg chg="add del mod">
          <ac:chgData name="Matias Hugo Seminara" userId="8f9eed4d986e149f" providerId="LiveId" clId="{43A7F6DC-EC7C-4933-A728-25F358F37B06}" dt="2024-05-11T00:04:38.500" v="1061" actId="478"/>
          <ac:spMkLst>
            <pc:docMk/>
            <pc:sldMk cId="0" sldId="259"/>
            <ac:spMk id="3" creationId="{2EF01119-3DC1-9FCF-7F68-46053DAC6AFC}"/>
          </ac:spMkLst>
        </pc:spChg>
        <pc:spChg chg="add del mod">
          <ac:chgData name="Matias Hugo Seminara" userId="8f9eed4d986e149f" providerId="LiveId" clId="{43A7F6DC-EC7C-4933-A728-25F358F37B06}" dt="2024-05-11T00:05:59.710" v="1184" actId="1076"/>
          <ac:spMkLst>
            <pc:docMk/>
            <pc:sldMk cId="0" sldId="259"/>
            <ac:spMk id="4" creationId="{15B441CF-6D34-0CF2-11F7-AA0BF7A6C4A5}"/>
          </ac:spMkLst>
        </pc:spChg>
        <pc:spChg chg="add del">
          <ac:chgData name="Matias Hugo Seminara" userId="8f9eed4d986e149f" providerId="LiveId" clId="{43A7F6DC-EC7C-4933-A728-25F358F37B06}" dt="2024-05-11T00:04:57.781" v="1065" actId="22"/>
          <ac:spMkLst>
            <pc:docMk/>
            <pc:sldMk cId="0" sldId="259"/>
            <ac:spMk id="6" creationId="{E261093B-A774-0C4B-ADF6-8D7314C2ADA3}"/>
          </ac:spMkLst>
        </pc:spChg>
        <pc:spChg chg="mod">
          <ac:chgData name="Matias Hugo Seminara" userId="8f9eed4d986e149f" providerId="LiveId" clId="{43A7F6DC-EC7C-4933-A728-25F358F37B06}" dt="2024-05-11T00:04:13.646" v="1041" actId="20577"/>
          <ac:spMkLst>
            <pc:docMk/>
            <pc:sldMk cId="0" sldId="259"/>
            <ac:spMk id="162" creationId="{00000000-0000-0000-0000-000000000000}"/>
          </ac:spMkLst>
        </pc:spChg>
        <pc:spChg chg="mod">
          <ac:chgData name="Matias Hugo Seminara" userId="8f9eed4d986e149f" providerId="LiveId" clId="{43A7F6DC-EC7C-4933-A728-25F358F37B06}" dt="2024-05-11T00:04:10.472" v="1039" actId="20577"/>
          <ac:spMkLst>
            <pc:docMk/>
            <pc:sldMk cId="0" sldId="259"/>
            <ac:spMk id="163" creationId="{00000000-0000-0000-0000-000000000000}"/>
          </ac:spMkLst>
        </pc:spChg>
        <pc:spChg chg="mod">
          <ac:chgData name="Matias Hugo Seminara" userId="8f9eed4d986e149f" providerId="LiveId" clId="{43A7F6DC-EC7C-4933-A728-25F358F37B06}" dt="2024-05-11T00:04:16.211" v="1043" actId="20577"/>
          <ac:spMkLst>
            <pc:docMk/>
            <pc:sldMk cId="0" sldId="259"/>
            <ac:spMk id="164" creationId="{00000000-0000-0000-0000-000000000000}"/>
          </ac:spMkLst>
        </pc:spChg>
        <pc:spChg chg="del">
          <ac:chgData name="Matias Hugo Seminara" userId="8f9eed4d986e149f" providerId="LiveId" clId="{43A7F6DC-EC7C-4933-A728-25F358F37B06}" dt="2024-05-11T00:04:31.118" v="1058" actId="478"/>
          <ac:spMkLst>
            <pc:docMk/>
            <pc:sldMk cId="0" sldId="259"/>
            <ac:spMk id="165" creationId="{00000000-0000-0000-0000-000000000000}"/>
          </ac:spMkLst>
        </pc:spChg>
        <pc:spChg chg="mod">
          <ac:chgData name="Matias Hugo Seminara" userId="8f9eed4d986e149f" providerId="LiveId" clId="{43A7F6DC-EC7C-4933-A728-25F358F37B06}" dt="2024-05-11T00:04:24.791" v="1057" actId="6549"/>
          <ac:spMkLst>
            <pc:docMk/>
            <pc:sldMk cId="0" sldId="259"/>
            <ac:spMk id="166" creationId="{00000000-0000-0000-0000-000000000000}"/>
          </ac:spMkLst>
        </pc:spChg>
        <pc:spChg chg="mod">
          <ac:chgData name="Matias Hugo Seminara" userId="8f9eed4d986e149f" providerId="LiveId" clId="{43A7F6DC-EC7C-4933-A728-25F358F37B06}" dt="2024-05-11T00:06:49.795" v="1293" actId="6549"/>
          <ac:spMkLst>
            <pc:docMk/>
            <pc:sldMk cId="0" sldId="259"/>
            <ac:spMk id="167" creationId="{00000000-0000-0000-0000-000000000000}"/>
          </ac:spMkLst>
        </pc:spChg>
      </pc:sldChg>
      <pc:sldChg chg="modSp mod">
        <pc:chgData name="Matias Hugo Seminara" userId="8f9eed4d986e149f" providerId="LiveId" clId="{43A7F6DC-EC7C-4933-A728-25F358F37B06}" dt="2024-05-10T23:04:26.916" v="131"/>
        <pc:sldMkLst>
          <pc:docMk/>
          <pc:sldMk cId="0" sldId="260"/>
        </pc:sldMkLst>
        <pc:spChg chg="mod">
          <ac:chgData name="Matias Hugo Seminara" userId="8f9eed4d986e149f" providerId="LiveId" clId="{43A7F6DC-EC7C-4933-A728-25F358F37B06}" dt="2024-05-10T22:50:51.205" v="80" actId="6549"/>
          <ac:spMkLst>
            <pc:docMk/>
            <pc:sldMk cId="0" sldId="260"/>
            <ac:spMk id="172" creationId="{00000000-0000-0000-0000-000000000000}"/>
          </ac:spMkLst>
        </pc:spChg>
        <pc:spChg chg="mod">
          <ac:chgData name="Matias Hugo Seminara" userId="8f9eed4d986e149f" providerId="LiveId" clId="{43A7F6DC-EC7C-4933-A728-25F358F37B06}" dt="2024-05-10T23:04:26.916" v="131"/>
          <ac:spMkLst>
            <pc:docMk/>
            <pc:sldMk cId="0" sldId="260"/>
            <ac:spMk id="173" creationId="{00000000-0000-0000-0000-000000000000}"/>
          </ac:spMkLst>
        </pc:spChg>
      </pc:sldChg>
      <pc:sldChg chg="addSp delSp modSp mod">
        <pc:chgData name="Matias Hugo Seminara" userId="8f9eed4d986e149f" providerId="LiveId" clId="{43A7F6DC-EC7C-4933-A728-25F358F37B06}" dt="2024-05-10T23:19:55.801" v="505" actId="21"/>
        <pc:sldMkLst>
          <pc:docMk/>
          <pc:sldMk cId="0" sldId="261"/>
        </pc:sldMkLst>
        <pc:spChg chg="add del mod">
          <ac:chgData name="Matias Hugo Seminara" userId="8f9eed4d986e149f" providerId="LiveId" clId="{43A7F6DC-EC7C-4933-A728-25F358F37B06}" dt="2024-05-10T23:10:57.348" v="424" actId="478"/>
          <ac:spMkLst>
            <pc:docMk/>
            <pc:sldMk cId="0" sldId="261"/>
            <ac:spMk id="3" creationId="{240800E9-6AC9-669E-B5B2-E8E50A862656}"/>
          </ac:spMkLst>
        </pc:spChg>
        <pc:spChg chg="add mod">
          <ac:chgData name="Matias Hugo Seminara" userId="8f9eed4d986e149f" providerId="LiveId" clId="{43A7F6DC-EC7C-4933-A728-25F358F37B06}" dt="2024-05-10T23:14:51.503" v="467" actId="20578"/>
          <ac:spMkLst>
            <pc:docMk/>
            <pc:sldMk cId="0" sldId="261"/>
            <ac:spMk id="4" creationId="{EFBAA40B-8E12-30C3-694A-FE86241842FA}"/>
          </ac:spMkLst>
        </pc:spChg>
        <pc:spChg chg="add del mod">
          <ac:chgData name="Matias Hugo Seminara" userId="8f9eed4d986e149f" providerId="LiveId" clId="{43A7F6DC-EC7C-4933-A728-25F358F37B06}" dt="2024-05-10T23:10:31.878" v="416" actId="478"/>
          <ac:spMkLst>
            <pc:docMk/>
            <pc:sldMk cId="0" sldId="261"/>
            <ac:spMk id="5" creationId="{B4322DFC-EA00-6B3A-9440-A3A8D803F6D9}"/>
          </ac:spMkLst>
        </pc:spChg>
        <pc:spChg chg="add mod">
          <ac:chgData name="Matias Hugo Seminara" userId="8f9eed4d986e149f" providerId="LiveId" clId="{43A7F6DC-EC7C-4933-A728-25F358F37B06}" dt="2024-05-10T23:18:40.663" v="500" actId="113"/>
          <ac:spMkLst>
            <pc:docMk/>
            <pc:sldMk cId="0" sldId="261"/>
            <ac:spMk id="8" creationId="{92F96E07-2C1B-6D76-0E50-8A8F1B5742B9}"/>
          </ac:spMkLst>
        </pc:spChg>
        <pc:spChg chg="add del">
          <ac:chgData name="Matias Hugo Seminara" userId="8f9eed4d986e149f" providerId="LiveId" clId="{43A7F6DC-EC7C-4933-A728-25F358F37B06}" dt="2024-05-10T23:19:30.258" v="502" actId="22"/>
          <ac:spMkLst>
            <pc:docMk/>
            <pc:sldMk cId="0" sldId="261"/>
            <ac:spMk id="11" creationId="{E629329B-4017-234C-6AED-DB138A09AE67}"/>
          </ac:spMkLst>
        </pc:spChg>
        <pc:spChg chg="add del mod">
          <ac:chgData name="Matias Hugo Seminara" userId="8f9eed4d986e149f" providerId="LiveId" clId="{43A7F6DC-EC7C-4933-A728-25F358F37B06}" dt="2024-05-10T23:19:55.801" v="505" actId="21"/>
          <ac:spMkLst>
            <pc:docMk/>
            <pc:sldMk cId="0" sldId="261"/>
            <ac:spMk id="13" creationId="{D318EB07-67AE-9D1D-889B-B07C3BC95BA0}"/>
          </ac:spMkLst>
        </pc:spChg>
        <pc:spChg chg="mod">
          <ac:chgData name="Matias Hugo Seminara" userId="8f9eed4d986e149f" providerId="LiveId" clId="{43A7F6DC-EC7C-4933-A728-25F358F37B06}" dt="2024-05-10T23:08:39.613" v="204" actId="20577"/>
          <ac:spMkLst>
            <pc:docMk/>
            <pc:sldMk cId="0" sldId="261"/>
            <ac:spMk id="178" creationId="{00000000-0000-0000-0000-000000000000}"/>
          </ac:spMkLst>
        </pc:spChg>
        <pc:spChg chg="mod">
          <ac:chgData name="Matias Hugo Seminara" userId="8f9eed4d986e149f" providerId="LiveId" clId="{43A7F6DC-EC7C-4933-A728-25F358F37B06}" dt="2024-05-10T23:17:34.688" v="489" actId="1076"/>
          <ac:spMkLst>
            <pc:docMk/>
            <pc:sldMk cId="0" sldId="261"/>
            <ac:spMk id="179" creationId="{00000000-0000-0000-0000-000000000000}"/>
          </ac:spMkLst>
        </pc:spChg>
        <pc:picChg chg="del">
          <ac:chgData name="Matias Hugo Seminara" userId="8f9eed4d986e149f" providerId="LiveId" clId="{43A7F6DC-EC7C-4933-A728-25F358F37B06}" dt="2024-05-10T23:08:04.176" v="153" actId="478"/>
          <ac:picMkLst>
            <pc:docMk/>
            <pc:sldMk cId="0" sldId="261"/>
            <ac:picMk id="180" creationId="{00000000-0000-0000-0000-000000000000}"/>
          </ac:picMkLst>
        </pc:picChg>
        <pc:picChg chg="del">
          <ac:chgData name="Matias Hugo Seminara" userId="8f9eed4d986e149f" providerId="LiveId" clId="{43A7F6DC-EC7C-4933-A728-25F358F37B06}" dt="2024-05-10T23:08:06.244" v="154" actId="478"/>
          <ac:picMkLst>
            <pc:docMk/>
            <pc:sldMk cId="0" sldId="261"/>
            <ac:picMk id="181" creationId="{00000000-0000-0000-0000-000000000000}"/>
          </ac:picMkLst>
        </pc:picChg>
        <pc:cxnChg chg="add mod">
          <ac:chgData name="Matias Hugo Seminara" userId="8f9eed4d986e149f" providerId="LiveId" clId="{43A7F6DC-EC7C-4933-A728-25F358F37B06}" dt="2024-05-10T23:17:55.422" v="492" actId="13822"/>
          <ac:cxnSpMkLst>
            <pc:docMk/>
            <pc:sldMk cId="0" sldId="261"/>
            <ac:cxnSpMk id="7" creationId="{CF80AB07-8C03-AC7A-E70E-212AE9FDF72C}"/>
          </ac:cxnSpMkLst>
        </pc:cxnChg>
      </pc:sldChg>
      <pc:sldChg chg="modSp del mod">
        <pc:chgData name="Matias Hugo Seminara" userId="8f9eed4d986e149f" providerId="LiveId" clId="{43A7F6DC-EC7C-4933-A728-25F358F37B06}" dt="2024-05-11T00:01:10.232" v="1030" actId="47"/>
        <pc:sldMkLst>
          <pc:docMk/>
          <pc:sldMk cId="0" sldId="262"/>
        </pc:sldMkLst>
        <pc:spChg chg="mod">
          <ac:chgData name="Matias Hugo Seminara" userId="8f9eed4d986e149f" providerId="LiveId" clId="{43A7F6DC-EC7C-4933-A728-25F358F37B06}" dt="2024-05-10T23:02:49.565" v="108" actId="27636"/>
          <ac:spMkLst>
            <pc:docMk/>
            <pc:sldMk cId="0" sldId="262"/>
            <ac:spMk id="189" creationId="{00000000-0000-0000-0000-000000000000}"/>
          </ac:spMkLst>
        </pc:spChg>
      </pc:sldChg>
      <pc:sldChg chg="del">
        <pc:chgData name="Matias Hugo Seminara" userId="8f9eed4d986e149f" providerId="LiveId" clId="{43A7F6DC-EC7C-4933-A728-25F358F37B06}" dt="2024-05-11T00:01:10.232" v="1030" actId="47"/>
        <pc:sldMkLst>
          <pc:docMk/>
          <pc:sldMk cId="0" sldId="263"/>
        </pc:sldMkLst>
      </pc:sldChg>
      <pc:sldChg chg="del">
        <pc:chgData name="Matias Hugo Seminara" userId="8f9eed4d986e149f" providerId="LiveId" clId="{43A7F6DC-EC7C-4933-A728-25F358F37B06}" dt="2024-05-11T00:01:10.232" v="1030" actId="47"/>
        <pc:sldMkLst>
          <pc:docMk/>
          <pc:sldMk cId="0" sldId="264"/>
        </pc:sldMkLst>
      </pc:sldChg>
      <pc:sldChg chg="del">
        <pc:chgData name="Matias Hugo Seminara" userId="8f9eed4d986e149f" providerId="LiveId" clId="{43A7F6DC-EC7C-4933-A728-25F358F37B06}" dt="2024-05-11T00:01:10.232" v="1030" actId="47"/>
        <pc:sldMkLst>
          <pc:docMk/>
          <pc:sldMk cId="0" sldId="265"/>
        </pc:sldMkLst>
      </pc:sldChg>
      <pc:sldChg chg="del">
        <pc:chgData name="Matias Hugo Seminara" userId="8f9eed4d986e149f" providerId="LiveId" clId="{43A7F6DC-EC7C-4933-A728-25F358F37B06}" dt="2024-05-11T00:01:10.232" v="1030" actId="47"/>
        <pc:sldMkLst>
          <pc:docMk/>
          <pc:sldMk cId="0" sldId="266"/>
        </pc:sldMkLst>
      </pc:sldChg>
      <pc:sldChg chg="modSp del mod">
        <pc:chgData name="Matias Hugo Seminara" userId="8f9eed4d986e149f" providerId="LiveId" clId="{43A7F6DC-EC7C-4933-A728-25F358F37B06}" dt="2024-05-11T00:01:19.479" v="1031" actId="47"/>
        <pc:sldMkLst>
          <pc:docMk/>
          <pc:sldMk cId="0" sldId="267"/>
        </pc:sldMkLst>
        <pc:spChg chg="mod">
          <ac:chgData name="Matias Hugo Seminara" userId="8f9eed4d986e149f" providerId="LiveId" clId="{43A7F6DC-EC7C-4933-A728-25F358F37B06}" dt="2024-05-10T23:02:49.574" v="109" actId="27636"/>
          <ac:spMkLst>
            <pc:docMk/>
            <pc:sldMk cId="0" sldId="267"/>
            <ac:spMk id="222" creationId="{00000000-0000-0000-0000-000000000000}"/>
          </ac:spMkLst>
        </pc:spChg>
      </pc:sldChg>
      <pc:sldChg chg="del">
        <pc:chgData name="Matias Hugo Seminara" userId="8f9eed4d986e149f" providerId="LiveId" clId="{43A7F6DC-EC7C-4933-A728-25F358F37B06}" dt="2024-05-11T00:01:19.479" v="1031" actId="47"/>
        <pc:sldMkLst>
          <pc:docMk/>
          <pc:sldMk cId="0" sldId="268"/>
        </pc:sldMkLst>
      </pc:sldChg>
      <pc:sldChg chg="modSp del mod">
        <pc:chgData name="Matias Hugo Seminara" userId="8f9eed4d986e149f" providerId="LiveId" clId="{43A7F6DC-EC7C-4933-A728-25F358F37B06}" dt="2024-05-11T00:01:19.479" v="1031" actId="47"/>
        <pc:sldMkLst>
          <pc:docMk/>
          <pc:sldMk cId="0" sldId="269"/>
        </pc:sldMkLst>
        <pc:spChg chg="mod">
          <ac:chgData name="Matias Hugo Seminara" userId="8f9eed4d986e149f" providerId="LiveId" clId="{43A7F6DC-EC7C-4933-A728-25F358F37B06}" dt="2024-05-10T23:02:49.585" v="110" actId="27636"/>
          <ac:spMkLst>
            <pc:docMk/>
            <pc:sldMk cId="0" sldId="269"/>
            <ac:spMk id="238" creationId="{00000000-0000-0000-0000-000000000000}"/>
          </ac:spMkLst>
        </pc:spChg>
      </pc:sldChg>
      <pc:sldChg chg="modSp del mod">
        <pc:chgData name="Matias Hugo Seminara" userId="8f9eed4d986e149f" providerId="LiveId" clId="{43A7F6DC-EC7C-4933-A728-25F358F37B06}" dt="2024-05-11T00:01:21.924" v="1032" actId="47"/>
        <pc:sldMkLst>
          <pc:docMk/>
          <pc:sldMk cId="0" sldId="270"/>
        </pc:sldMkLst>
        <pc:spChg chg="mod">
          <ac:chgData name="Matias Hugo Seminara" userId="8f9eed4d986e149f" providerId="LiveId" clId="{43A7F6DC-EC7C-4933-A728-25F358F37B06}" dt="2024-05-10T23:02:49.593" v="111" actId="27636"/>
          <ac:spMkLst>
            <pc:docMk/>
            <pc:sldMk cId="0" sldId="270"/>
            <ac:spMk id="244" creationId="{00000000-0000-0000-0000-000000000000}"/>
          </ac:spMkLst>
        </pc:spChg>
        <pc:spChg chg="mod">
          <ac:chgData name="Matias Hugo Seminara" userId="8f9eed4d986e149f" providerId="LiveId" clId="{43A7F6DC-EC7C-4933-A728-25F358F37B06}" dt="2024-05-10T23:02:49.597" v="112" actId="27636"/>
          <ac:spMkLst>
            <pc:docMk/>
            <pc:sldMk cId="0" sldId="270"/>
            <ac:spMk id="245" creationId="{00000000-0000-0000-0000-000000000000}"/>
          </ac:spMkLst>
        </pc:spChg>
      </pc:sldChg>
      <pc:sldChg chg="modSp del mod">
        <pc:chgData name="Matias Hugo Seminara" userId="8f9eed4d986e149f" providerId="LiveId" clId="{43A7F6DC-EC7C-4933-A728-25F358F37B06}" dt="2024-05-11T00:01:21.924" v="1032" actId="47"/>
        <pc:sldMkLst>
          <pc:docMk/>
          <pc:sldMk cId="0" sldId="271"/>
        </pc:sldMkLst>
        <pc:spChg chg="mod">
          <ac:chgData name="Matias Hugo Seminara" userId="8f9eed4d986e149f" providerId="LiveId" clId="{43A7F6DC-EC7C-4933-A728-25F358F37B06}" dt="2024-05-10T23:02:49.608" v="113" actId="27636"/>
          <ac:spMkLst>
            <pc:docMk/>
            <pc:sldMk cId="0" sldId="271"/>
            <ac:spMk id="254" creationId="{00000000-0000-0000-0000-000000000000}"/>
          </ac:spMkLst>
        </pc:spChg>
      </pc:sldChg>
      <pc:sldChg chg="del">
        <pc:chgData name="Matias Hugo Seminara" userId="8f9eed4d986e149f" providerId="LiveId" clId="{43A7F6DC-EC7C-4933-A728-25F358F37B06}" dt="2024-05-11T00:01:21.924" v="1032" actId="47"/>
        <pc:sldMkLst>
          <pc:docMk/>
          <pc:sldMk cId="0" sldId="272"/>
        </pc:sldMkLst>
      </pc:sldChg>
      <pc:sldChg chg="del">
        <pc:chgData name="Matias Hugo Seminara" userId="8f9eed4d986e149f" providerId="LiveId" clId="{43A7F6DC-EC7C-4933-A728-25F358F37B06}" dt="2024-05-11T00:01:24.106" v="1033" actId="47"/>
        <pc:sldMkLst>
          <pc:docMk/>
          <pc:sldMk cId="0" sldId="273"/>
        </pc:sldMkLst>
      </pc:sldChg>
      <pc:sldChg chg="del">
        <pc:chgData name="Matias Hugo Seminara" userId="8f9eed4d986e149f" providerId="LiveId" clId="{43A7F6DC-EC7C-4933-A728-25F358F37B06}" dt="2024-05-11T00:01:24.106" v="1033" actId="47"/>
        <pc:sldMkLst>
          <pc:docMk/>
          <pc:sldMk cId="0" sldId="274"/>
        </pc:sldMkLst>
      </pc:sldChg>
      <pc:sldChg chg="del">
        <pc:chgData name="Matias Hugo Seminara" userId="8f9eed4d986e149f" providerId="LiveId" clId="{43A7F6DC-EC7C-4933-A728-25F358F37B06}" dt="2024-05-11T00:01:24.106" v="1033" actId="47"/>
        <pc:sldMkLst>
          <pc:docMk/>
          <pc:sldMk cId="0" sldId="275"/>
        </pc:sldMkLst>
      </pc:sldChg>
      <pc:sldChg chg="del">
        <pc:chgData name="Matias Hugo Seminara" userId="8f9eed4d986e149f" providerId="LiveId" clId="{43A7F6DC-EC7C-4933-A728-25F358F37B06}" dt="2024-05-11T00:01:26.958" v="1034" actId="47"/>
        <pc:sldMkLst>
          <pc:docMk/>
          <pc:sldMk cId="0" sldId="276"/>
        </pc:sldMkLst>
      </pc:sldChg>
      <pc:sldChg chg="del">
        <pc:chgData name="Matias Hugo Seminara" userId="8f9eed4d986e149f" providerId="LiveId" clId="{43A7F6DC-EC7C-4933-A728-25F358F37B06}" dt="2024-05-11T00:01:26.958" v="1034" actId="47"/>
        <pc:sldMkLst>
          <pc:docMk/>
          <pc:sldMk cId="0" sldId="277"/>
        </pc:sldMkLst>
      </pc:sldChg>
      <pc:sldChg chg="modSp del mod">
        <pc:chgData name="Matias Hugo Seminara" userId="8f9eed4d986e149f" providerId="LiveId" clId="{43A7F6DC-EC7C-4933-A728-25F358F37B06}" dt="2024-05-11T00:01:26.958" v="1034" actId="47"/>
        <pc:sldMkLst>
          <pc:docMk/>
          <pc:sldMk cId="0" sldId="278"/>
        </pc:sldMkLst>
        <pc:spChg chg="mod">
          <ac:chgData name="Matias Hugo Seminara" userId="8f9eed4d986e149f" providerId="LiveId" clId="{43A7F6DC-EC7C-4933-A728-25F358F37B06}" dt="2024-05-10T23:02:49.617" v="114" actId="27636"/>
          <ac:spMkLst>
            <pc:docMk/>
            <pc:sldMk cId="0" sldId="278"/>
            <ac:spMk id="305" creationId="{00000000-0000-0000-0000-000000000000}"/>
          </ac:spMkLst>
        </pc:spChg>
      </pc:sldChg>
      <pc:sldChg chg="del">
        <pc:chgData name="Matias Hugo Seminara" userId="8f9eed4d986e149f" providerId="LiveId" clId="{43A7F6DC-EC7C-4933-A728-25F358F37B06}" dt="2024-05-11T00:01:28.987" v="1035" actId="47"/>
        <pc:sldMkLst>
          <pc:docMk/>
          <pc:sldMk cId="0" sldId="279"/>
        </pc:sldMkLst>
      </pc:sldChg>
      <pc:sldChg chg="del">
        <pc:chgData name="Matias Hugo Seminara" userId="8f9eed4d986e149f" providerId="LiveId" clId="{43A7F6DC-EC7C-4933-A728-25F358F37B06}" dt="2024-05-11T00:01:28.987" v="1035" actId="47"/>
        <pc:sldMkLst>
          <pc:docMk/>
          <pc:sldMk cId="0" sldId="280"/>
        </pc:sldMkLst>
      </pc:sldChg>
      <pc:sldChg chg="del">
        <pc:chgData name="Matias Hugo Seminara" userId="8f9eed4d986e149f" providerId="LiveId" clId="{43A7F6DC-EC7C-4933-A728-25F358F37B06}" dt="2024-05-11T00:01:28.987" v="1035" actId="47"/>
        <pc:sldMkLst>
          <pc:docMk/>
          <pc:sldMk cId="0" sldId="281"/>
        </pc:sldMkLst>
      </pc:sldChg>
      <pc:sldChg chg="del">
        <pc:chgData name="Matias Hugo Seminara" userId="8f9eed4d986e149f" providerId="LiveId" clId="{43A7F6DC-EC7C-4933-A728-25F358F37B06}" dt="2024-05-11T00:01:31.619" v="1036" actId="47"/>
        <pc:sldMkLst>
          <pc:docMk/>
          <pc:sldMk cId="0" sldId="282"/>
        </pc:sldMkLst>
      </pc:sldChg>
      <pc:sldChg chg="del">
        <pc:chgData name="Matias Hugo Seminara" userId="8f9eed4d986e149f" providerId="LiveId" clId="{43A7F6DC-EC7C-4933-A728-25F358F37B06}" dt="2024-05-11T00:01:31.619" v="1036" actId="47"/>
        <pc:sldMkLst>
          <pc:docMk/>
          <pc:sldMk cId="0" sldId="283"/>
        </pc:sldMkLst>
      </pc:sldChg>
      <pc:sldChg chg="delSp mod">
        <pc:chgData name="Matias Hugo Seminara" userId="8f9eed4d986e149f" providerId="LiveId" clId="{43A7F6DC-EC7C-4933-A728-25F358F37B06}" dt="2024-05-11T14:31:26.487" v="3980" actId="478"/>
        <pc:sldMkLst>
          <pc:docMk/>
          <pc:sldMk cId="0" sldId="284"/>
        </pc:sldMkLst>
        <pc:spChg chg="del">
          <ac:chgData name="Matias Hugo Seminara" userId="8f9eed4d986e149f" providerId="LiveId" clId="{43A7F6DC-EC7C-4933-A728-25F358F37B06}" dt="2024-05-11T14:31:26.487" v="3980" actId="478"/>
          <ac:spMkLst>
            <pc:docMk/>
            <pc:sldMk cId="0" sldId="284"/>
            <ac:spMk id="346" creationId="{00000000-0000-0000-0000-000000000000}"/>
          </ac:spMkLst>
        </pc:spChg>
      </pc:sldChg>
      <pc:sldChg chg="del">
        <pc:chgData name="Matias Hugo Seminara" userId="8f9eed4d986e149f" providerId="LiveId" clId="{43A7F6DC-EC7C-4933-A728-25F358F37B06}" dt="2024-05-11T00:01:36.147" v="1037" actId="47"/>
        <pc:sldMkLst>
          <pc:docMk/>
          <pc:sldMk cId="0" sldId="285"/>
        </pc:sldMkLst>
      </pc:sldChg>
      <pc:sldChg chg="add del">
        <pc:chgData name="Matias Hugo Seminara" userId="8f9eed4d986e149f" providerId="LiveId" clId="{43A7F6DC-EC7C-4933-A728-25F358F37B06}" dt="2024-05-11T14:31:13.237" v="3979" actId="47"/>
        <pc:sldMkLst>
          <pc:docMk/>
          <pc:sldMk cId="0" sldId="286"/>
        </pc:sldMkLst>
      </pc:sldChg>
      <pc:sldChg chg="addSp delSp modSp add mod">
        <pc:chgData name="Matias Hugo Seminara" userId="8f9eed4d986e149f" providerId="LiveId" clId="{43A7F6DC-EC7C-4933-A728-25F358F37B06}" dt="2024-05-10T23:23:36.429" v="557" actId="108"/>
        <pc:sldMkLst>
          <pc:docMk/>
          <pc:sldMk cId="2979813169" sldId="290"/>
        </pc:sldMkLst>
        <pc:spChg chg="add del mod">
          <ac:chgData name="Matias Hugo Seminara" userId="8f9eed4d986e149f" providerId="LiveId" clId="{43A7F6DC-EC7C-4933-A728-25F358F37B06}" dt="2024-05-10T23:20:11.371" v="508" actId="478"/>
          <ac:spMkLst>
            <pc:docMk/>
            <pc:sldMk cId="2979813169" sldId="290"/>
            <ac:spMk id="3" creationId="{17E03C61-6960-7362-BFC9-DEE51CA563FA}"/>
          </ac:spMkLst>
        </pc:spChg>
        <pc:spChg chg="mod">
          <ac:chgData name="Matias Hugo Seminara" userId="8f9eed4d986e149f" providerId="LiveId" clId="{43A7F6DC-EC7C-4933-A728-25F358F37B06}" dt="2024-05-10T23:20:16.397" v="509" actId="1076"/>
          <ac:spMkLst>
            <pc:docMk/>
            <pc:sldMk cId="2979813169" sldId="290"/>
            <ac:spMk id="4" creationId="{EFBAA40B-8E12-30C3-694A-FE86241842FA}"/>
          </ac:spMkLst>
        </pc:spChg>
        <pc:spChg chg="add del mod">
          <ac:chgData name="Matias Hugo Seminara" userId="8f9eed4d986e149f" providerId="LiveId" clId="{43A7F6DC-EC7C-4933-A728-25F358F37B06}" dt="2024-05-10T23:20:54.111" v="520"/>
          <ac:spMkLst>
            <pc:docMk/>
            <pc:sldMk cId="2979813169" sldId="290"/>
            <ac:spMk id="6" creationId="{3426B34D-BFD5-E5F7-83E9-F1E867482B26}"/>
          </ac:spMkLst>
        </pc:spChg>
        <pc:spChg chg="del">
          <ac:chgData name="Matias Hugo Seminara" userId="8f9eed4d986e149f" providerId="LiveId" clId="{43A7F6DC-EC7C-4933-A728-25F358F37B06}" dt="2024-05-10T23:20:25.069" v="512" actId="478"/>
          <ac:spMkLst>
            <pc:docMk/>
            <pc:sldMk cId="2979813169" sldId="290"/>
            <ac:spMk id="8" creationId="{92F96E07-2C1B-6D76-0E50-8A8F1B5742B9}"/>
          </ac:spMkLst>
        </pc:spChg>
        <pc:spChg chg="add mod">
          <ac:chgData name="Matias Hugo Seminara" userId="8f9eed4d986e149f" providerId="LiveId" clId="{43A7F6DC-EC7C-4933-A728-25F358F37B06}" dt="2024-05-10T23:23:36.429" v="557" actId="108"/>
          <ac:spMkLst>
            <pc:docMk/>
            <pc:sldMk cId="2979813169" sldId="290"/>
            <ac:spMk id="13" creationId="{D318EB07-67AE-9D1D-889B-B07C3BC95BA0}"/>
          </ac:spMkLst>
        </pc:spChg>
        <pc:spChg chg="del">
          <ac:chgData name="Matias Hugo Seminara" userId="8f9eed4d986e149f" providerId="LiveId" clId="{43A7F6DC-EC7C-4933-A728-25F358F37B06}" dt="2024-05-10T23:20:08.330" v="507" actId="478"/>
          <ac:spMkLst>
            <pc:docMk/>
            <pc:sldMk cId="2979813169" sldId="290"/>
            <ac:spMk id="179" creationId="{00000000-0000-0000-0000-000000000000}"/>
          </ac:spMkLst>
        </pc:spChg>
        <pc:picChg chg="add mod">
          <ac:chgData name="Matias Hugo Seminara" userId="8f9eed4d986e149f" providerId="LiveId" clId="{43A7F6DC-EC7C-4933-A728-25F358F37B06}" dt="2024-05-10T23:20:33.383" v="515" actId="14100"/>
          <ac:picMkLst>
            <pc:docMk/>
            <pc:sldMk cId="2979813169" sldId="290"/>
            <ac:picMk id="5" creationId="{4CE0A672-EF74-0D96-BB25-13C6942DCC58}"/>
          </ac:picMkLst>
        </pc:picChg>
        <pc:cxnChg chg="del mod">
          <ac:chgData name="Matias Hugo Seminara" userId="8f9eed4d986e149f" providerId="LiveId" clId="{43A7F6DC-EC7C-4933-A728-25F358F37B06}" dt="2024-05-10T23:20:22.291" v="511" actId="478"/>
          <ac:cxnSpMkLst>
            <pc:docMk/>
            <pc:sldMk cId="2979813169" sldId="290"/>
            <ac:cxnSpMk id="7" creationId="{CF80AB07-8C03-AC7A-E70E-212AE9FDF72C}"/>
          </ac:cxnSpMkLst>
        </pc:cxnChg>
      </pc:sldChg>
      <pc:sldChg chg="addSp delSp modSp add mod">
        <pc:chgData name="Matias Hugo Seminara" userId="8f9eed4d986e149f" providerId="LiveId" clId="{43A7F6DC-EC7C-4933-A728-25F358F37B06}" dt="2024-05-10T23:37:21.670" v="1028" actId="20577"/>
        <pc:sldMkLst>
          <pc:docMk/>
          <pc:sldMk cId="3367435699" sldId="291"/>
        </pc:sldMkLst>
        <pc:spChg chg="del">
          <ac:chgData name="Matias Hugo Seminara" userId="8f9eed4d986e149f" providerId="LiveId" clId="{43A7F6DC-EC7C-4933-A728-25F358F37B06}" dt="2024-05-10T23:31:38.132" v="592" actId="478"/>
          <ac:spMkLst>
            <pc:docMk/>
            <pc:sldMk cId="3367435699" sldId="291"/>
            <ac:spMk id="4" creationId="{EFBAA40B-8E12-30C3-694A-FE86241842FA}"/>
          </ac:spMkLst>
        </pc:spChg>
        <pc:spChg chg="mod">
          <ac:chgData name="Matias Hugo Seminara" userId="8f9eed4d986e149f" providerId="LiveId" clId="{43A7F6DC-EC7C-4933-A728-25F358F37B06}" dt="2024-05-10T23:37:15.163" v="996" actId="1035"/>
          <ac:spMkLst>
            <pc:docMk/>
            <pc:sldMk cId="3367435699" sldId="291"/>
            <ac:spMk id="13" creationId="{D318EB07-67AE-9D1D-889B-B07C3BC95BA0}"/>
          </ac:spMkLst>
        </pc:spChg>
        <pc:spChg chg="mod">
          <ac:chgData name="Matias Hugo Seminara" userId="8f9eed4d986e149f" providerId="LiveId" clId="{43A7F6DC-EC7C-4933-A728-25F358F37B06}" dt="2024-05-10T23:37:21.670" v="1028" actId="20577"/>
          <ac:spMkLst>
            <pc:docMk/>
            <pc:sldMk cId="3367435699" sldId="291"/>
            <ac:spMk id="178" creationId="{00000000-0000-0000-0000-000000000000}"/>
          </ac:spMkLst>
        </pc:spChg>
        <pc:picChg chg="add mod">
          <ac:chgData name="Matias Hugo Seminara" userId="8f9eed4d986e149f" providerId="LiveId" clId="{43A7F6DC-EC7C-4933-A728-25F358F37B06}" dt="2024-05-10T23:32:12.795" v="609" actId="1037"/>
          <ac:picMkLst>
            <pc:docMk/>
            <pc:sldMk cId="3367435699" sldId="291"/>
            <ac:picMk id="3" creationId="{951A7B23-60F7-FE41-71F9-637AFAFC43FA}"/>
          </ac:picMkLst>
        </pc:picChg>
      </pc:sldChg>
      <pc:sldChg chg="addSp delSp modSp add mod">
        <pc:chgData name="Matias Hugo Seminara" userId="8f9eed4d986e149f" providerId="LiveId" clId="{43A7F6DC-EC7C-4933-A728-25F358F37B06}" dt="2024-05-11T13:53:04.557" v="2174" actId="1035"/>
        <pc:sldMkLst>
          <pc:docMk/>
          <pc:sldMk cId="1663833025" sldId="292"/>
        </pc:sldMkLst>
        <pc:spChg chg="add del mod">
          <ac:chgData name="Matias Hugo Seminara" userId="8f9eed4d986e149f" providerId="LiveId" clId="{43A7F6DC-EC7C-4933-A728-25F358F37B06}" dt="2024-05-11T13:32:57.754" v="1301" actId="478"/>
          <ac:spMkLst>
            <pc:docMk/>
            <pc:sldMk cId="1663833025" sldId="292"/>
            <ac:spMk id="4" creationId="{B3C3D762-BCAC-B1AA-5EEA-EEBEDB13E8C3}"/>
          </ac:spMkLst>
        </pc:spChg>
        <pc:spChg chg="add mod">
          <ac:chgData name="Matias Hugo Seminara" userId="8f9eed4d986e149f" providerId="LiveId" clId="{43A7F6DC-EC7C-4933-A728-25F358F37B06}" dt="2024-05-11T13:50:48.543" v="1870" actId="20577"/>
          <ac:spMkLst>
            <pc:docMk/>
            <pc:sldMk cId="1663833025" sldId="292"/>
            <ac:spMk id="5" creationId="{8B201E7E-3A5C-A328-FD1B-EB80B0B22FDC}"/>
          </ac:spMkLst>
        </pc:spChg>
        <pc:spChg chg="add del mod">
          <ac:chgData name="Matias Hugo Seminara" userId="8f9eed4d986e149f" providerId="LiveId" clId="{43A7F6DC-EC7C-4933-A728-25F358F37B06}" dt="2024-05-11T13:41:34.907" v="1379" actId="478"/>
          <ac:spMkLst>
            <pc:docMk/>
            <pc:sldMk cId="1663833025" sldId="292"/>
            <ac:spMk id="7" creationId="{7039F87D-9A4E-8140-576C-CB5C542F3A68}"/>
          </ac:spMkLst>
        </pc:spChg>
        <pc:spChg chg="add mod">
          <ac:chgData name="Matias Hugo Seminara" userId="8f9eed4d986e149f" providerId="LiveId" clId="{43A7F6DC-EC7C-4933-A728-25F358F37B06}" dt="2024-05-11T13:53:04.557" v="2174" actId="1035"/>
          <ac:spMkLst>
            <pc:docMk/>
            <pc:sldMk cId="1663833025" sldId="292"/>
            <ac:spMk id="8" creationId="{0674B24E-9B94-4783-E8C1-CF4098B83AF5}"/>
          </ac:spMkLst>
        </pc:spChg>
        <pc:spChg chg="add del mod">
          <ac:chgData name="Matias Hugo Seminara" userId="8f9eed4d986e149f" providerId="LiveId" clId="{43A7F6DC-EC7C-4933-A728-25F358F37B06}" dt="2024-05-11T13:42:05.459" v="1415" actId="20577"/>
          <ac:spMkLst>
            <pc:docMk/>
            <pc:sldMk cId="1663833025" sldId="292"/>
            <ac:spMk id="13" creationId="{D318EB07-67AE-9D1D-889B-B07C3BC95BA0}"/>
          </ac:spMkLst>
        </pc:spChg>
        <pc:spChg chg="mod">
          <ac:chgData name="Matias Hugo Seminara" userId="8f9eed4d986e149f" providerId="LiveId" clId="{43A7F6DC-EC7C-4933-A728-25F358F37B06}" dt="2024-05-11T13:42:28.934" v="1450" actId="20577"/>
          <ac:spMkLst>
            <pc:docMk/>
            <pc:sldMk cId="1663833025" sldId="292"/>
            <ac:spMk id="178" creationId="{00000000-0000-0000-0000-000000000000}"/>
          </ac:spMkLst>
        </pc:spChg>
        <pc:picChg chg="del">
          <ac:chgData name="Matias Hugo Seminara" userId="8f9eed4d986e149f" providerId="LiveId" clId="{43A7F6DC-EC7C-4933-A728-25F358F37B06}" dt="2024-05-11T13:32:26.775" v="1294" actId="478"/>
          <ac:picMkLst>
            <pc:docMk/>
            <pc:sldMk cId="1663833025" sldId="292"/>
            <ac:picMk id="3" creationId="{951A7B23-60F7-FE41-71F9-637AFAFC43FA}"/>
          </ac:picMkLst>
        </pc:picChg>
      </pc:sldChg>
      <pc:sldChg chg="addSp delSp modSp add mod">
        <pc:chgData name="Matias Hugo Seminara" userId="8f9eed4d986e149f" providerId="LiveId" clId="{43A7F6DC-EC7C-4933-A728-25F358F37B06}" dt="2024-05-11T14:20:04.988" v="3864" actId="6549"/>
        <pc:sldMkLst>
          <pc:docMk/>
          <pc:sldMk cId="306604952" sldId="293"/>
        </pc:sldMkLst>
        <pc:spChg chg="add del">
          <ac:chgData name="Matias Hugo Seminara" userId="8f9eed4d986e149f" providerId="LiveId" clId="{43A7F6DC-EC7C-4933-A728-25F358F37B06}" dt="2024-05-11T13:45:58.443" v="1556" actId="11529"/>
          <ac:spMkLst>
            <pc:docMk/>
            <pc:sldMk cId="306604952" sldId="293"/>
            <ac:spMk id="2" creationId="{684D4834-7DCF-6E53-0338-9C169A72D539}"/>
          </ac:spMkLst>
        </pc:spChg>
        <pc:spChg chg="add mod">
          <ac:chgData name="Matias Hugo Seminara" userId="8f9eed4d986e149f" providerId="LiveId" clId="{43A7F6DC-EC7C-4933-A728-25F358F37B06}" dt="2024-05-11T13:46:19.045" v="1559" actId="208"/>
          <ac:spMkLst>
            <pc:docMk/>
            <pc:sldMk cId="306604952" sldId="293"/>
            <ac:spMk id="3" creationId="{06888CA8-B0F0-164D-7711-E06FE4122049}"/>
          </ac:spMkLst>
        </pc:spChg>
        <pc:spChg chg="add mod">
          <ac:chgData name="Matias Hugo Seminara" userId="8f9eed4d986e149f" providerId="LiveId" clId="{43A7F6DC-EC7C-4933-A728-25F358F37B06}" dt="2024-05-11T14:18:43.589" v="3583" actId="14100"/>
          <ac:spMkLst>
            <pc:docMk/>
            <pc:sldMk cId="306604952" sldId="293"/>
            <ac:spMk id="4" creationId="{DF1E2B60-0864-AB2E-4EE3-6903DB6E83A5}"/>
          </ac:spMkLst>
        </pc:spChg>
        <pc:spChg chg="mod">
          <ac:chgData name="Matias Hugo Seminara" userId="8f9eed4d986e149f" providerId="LiveId" clId="{43A7F6DC-EC7C-4933-A728-25F358F37B06}" dt="2024-05-11T13:45:27.875" v="1553" actId="14100"/>
          <ac:spMkLst>
            <pc:docMk/>
            <pc:sldMk cId="306604952" sldId="293"/>
            <ac:spMk id="5" creationId="{8B201E7E-3A5C-A328-FD1B-EB80B0B22FDC}"/>
          </ac:spMkLst>
        </pc:spChg>
        <pc:spChg chg="mod">
          <ac:chgData name="Matias Hugo Seminara" userId="8f9eed4d986e149f" providerId="LiveId" clId="{43A7F6DC-EC7C-4933-A728-25F358F37B06}" dt="2024-05-11T14:20:04.988" v="3864" actId="6549"/>
          <ac:spMkLst>
            <pc:docMk/>
            <pc:sldMk cId="306604952" sldId="293"/>
            <ac:spMk id="13" creationId="{D318EB07-67AE-9D1D-889B-B07C3BC95BA0}"/>
          </ac:spMkLst>
        </pc:spChg>
        <pc:spChg chg="mod">
          <ac:chgData name="Matias Hugo Seminara" userId="8f9eed4d986e149f" providerId="LiveId" clId="{43A7F6DC-EC7C-4933-A728-25F358F37B06}" dt="2024-05-11T13:44:29.219" v="1548" actId="6549"/>
          <ac:spMkLst>
            <pc:docMk/>
            <pc:sldMk cId="306604952" sldId="293"/>
            <ac:spMk id="178" creationId="{00000000-0000-0000-0000-000000000000}"/>
          </ac:spMkLst>
        </pc:spChg>
      </pc:sldChg>
      <pc:sldChg chg="addSp delSp modSp add mod">
        <pc:chgData name="Matias Hugo Seminara" userId="8f9eed4d986e149f" providerId="LiveId" clId="{43A7F6DC-EC7C-4933-A728-25F358F37B06}" dt="2024-05-11T14:08:10.947" v="2959" actId="108"/>
        <pc:sldMkLst>
          <pc:docMk/>
          <pc:sldMk cId="3233226583" sldId="294"/>
        </pc:sldMkLst>
        <pc:spChg chg="add mod">
          <ac:chgData name="Matias Hugo Seminara" userId="8f9eed4d986e149f" providerId="LiveId" clId="{43A7F6DC-EC7C-4933-A728-25F358F37B06}" dt="2024-05-11T14:08:08.502" v="2958" actId="108"/>
          <ac:spMkLst>
            <pc:docMk/>
            <pc:sldMk cId="3233226583" sldId="294"/>
            <ac:spMk id="2" creationId="{D1B677DD-0CDA-E892-E9BD-023E69C24211}"/>
          </ac:spMkLst>
        </pc:spChg>
        <pc:spChg chg="del">
          <ac:chgData name="Matias Hugo Seminara" userId="8f9eed4d986e149f" providerId="LiveId" clId="{43A7F6DC-EC7C-4933-A728-25F358F37B06}" dt="2024-05-11T13:55:32.178" v="2207" actId="478"/>
          <ac:spMkLst>
            <pc:docMk/>
            <pc:sldMk cId="3233226583" sldId="294"/>
            <ac:spMk id="3" creationId="{06888CA8-B0F0-164D-7711-E06FE4122049}"/>
          </ac:spMkLst>
        </pc:spChg>
        <pc:spChg chg="add mod">
          <ac:chgData name="Matias Hugo Seminara" userId="8f9eed4d986e149f" providerId="LiveId" clId="{43A7F6DC-EC7C-4933-A728-25F358F37B06}" dt="2024-05-11T14:08:10.947" v="2959" actId="108"/>
          <ac:spMkLst>
            <pc:docMk/>
            <pc:sldMk cId="3233226583" sldId="294"/>
            <ac:spMk id="4" creationId="{FF62B7B9-3958-157D-96E3-2DC1FD682852}"/>
          </ac:spMkLst>
        </pc:spChg>
        <pc:spChg chg="mod">
          <ac:chgData name="Matias Hugo Seminara" userId="8f9eed4d986e149f" providerId="LiveId" clId="{43A7F6DC-EC7C-4933-A728-25F358F37B06}" dt="2024-05-11T14:07:59.264" v="2955" actId="108"/>
          <ac:spMkLst>
            <pc:docMk/>
            <pc:sldMk cId="3233226583" sldId="294"/>
            <ac:spMk id="5" creationId="{8B201E7E-3A5C-A328-FD1B-EB80B0B22FDC}"/>
          </ac:spMkLst>
        </pc:spChg>
        <pc:spChg chg="add mod">
          <ac:chgData name="Matias Hugo Seminara" userId="8f9eed4d986e149f" providerId="LiveId" clId="{43A7F6DC-EC7C-4933-A728-25F358F37B06}" dt="2024-05-11T14:08:06.079" v="2957" actId="108"/>
          <ac:spMkLst>
            <pc:docMk/>
            <pc:sldMk cId="3233226583" sldId="294"/>
            <ac:spMk id="6" creationId="{67F6B47D-297A-6866-A731-A9C21D5BD4B3}"/>
          </ac:spMkLst>
        </pc:spChg>
        <pc:spChg chg="add mod">
          <ac:chgData name="Matias Hugo Seminara" userId="8f9eed4d986e149f" providerId="LiveId" clId="{43A7F6DC-EC7C-4933-A728-25F358F37B06}" dt="2024-05-11T14:08:03.851" v="2956" actId="108"/>
          <ac:spMkLst>
            <pc:docMk/>
            <pc:sldMk cId="3233226583" sldId="294"/>
            <ac:spMk id="7" creationId="{09FADD7E-3F2F-3796-96FB-3BBDC037F736}"/>
          </ac:spMkLst>
        </pc:spChg>
        <pc:spChg chg="add del mod">
          <ac:chgData name="Matias Hugo Seminara" userId="8f9eed4d986e149f" providerId="LiveId" clId="{43A7F6DC-EC7C-4933-A728-25F358F37B06}" dt="2024-05-11T13:58:28.339" v="2243" actId="478"/>
          <ac:spMkLst>
            <pc:docMk/>
            <pc:sldMk cId="3233226583" sldId="294"/>
            <ac:spMk id="9" creationId="{49AE6656-5F61-FE22-6768-D86ED4702DE1}"/>
          </ac:spMkLst>
        </pc:spChg>
        <pc:spChg chg="add mod">
          <ac:chgData name="Matias Hugo Seminara" userId="8f9eed4d986e149f" providerId="LiveId" clId="{43A7F6DC-EC7C-4933-A728-25F358F37B06}" dt="2024-05-11T14:05:56.954" v="2858" actId="14100"/>
          <ac:spMkLst>
            <pc:docMk/>
            <pc:sldMk cId="3233226583" sldId="294"/>
            <ac:spMk id="10" creationId="{70462EDE-95D2-E75D-D365-9AEB15EBA35B}"/>
          </ac:spMkLst>
        </pc:spChg>
        <pc:spChg chg="add mod">
          <ac:chgData name="Matias Hugo Seminara" userId="8f9eed4d986e149f" providerId="LiveId" clId="{43A7F6DC-EC7C-4933-A728-25F358F37B06}" dt="2024-05-11T14:05:43.533" v="2856" actId="1076"/>
          <ac:spMkLst>
            <pc:docMk/>
            <pc:sldMk cId="3233226583" sldId="294"/>
            <ac:spMk id="11" creationId="{0C19600B-65AD-D7D5-FFEC-45F34FC53A1B}"/>
          </ac:spMkLst>
        </pc:spChg>
        <pc:spChg chg="del mod">
          <ac:chgData name="Matias Hugo Seminara" userId="8f9eed4d986e149f" providerId="LiveId" clId="{43A7F6DC-EC7C-4933-A728-25F358F37B06}" dt="2024-05-11T13:55:46.943" v="2213" actId="478"/>
          <ac:spMkLst>
            <pc:docMk/>
            <pc:sldMk cId="3233226583" sldId="294"/>
            <ac:spMk id="13" creationId="{D318EB07-67AE-9D1D-889B-B07C3BC95BA0}"/>
          </ac:spMkLst>
        </pc:spChg>
        <pc:spChg chg="add mod">
          <ac:chgData name="Matias Hugo Seminara" userId="8f9eed4d986e149f" providerId="LiveId" clId="{43A7F6DC-EC7C-4933-A728-25F358F37B06}" dt="2024-05-11T14:07:49.983" v="2952" actId="108"/>
          <ac:spMkLst>
            <pc:docMk/>
            <pc:sldMk cId="3233226583" sldId="294"/>
            <ac:spMk id="15" creationId="{71251503-225D-CACA-9739-8E2B1FBBCF78}"/>
          </ac:spMkLst>
        </pc:spChg>
        <pc:spChg chg="add mod">
          <ac:chgData name="Matias Hugo Seminara" userId="8f9eed4d986e149f" providerId="LiveId" clId="{43A7F6DC-EC7C-4933-A728-25F358F37B06}" dt="2024-05-11T14:07:53.083" v="2953" actId="108"/>
          <ac:spMkLst>
            <pc:docMk/>
            <pc:sldMk cId="3233226583" sldId="294"/>
            <ac:spMk id="16" creationId="{50468871-7FDD-8EED-8B08-98966D79E073}"/>
          </ac:spMkLst>
        </pc:spChg>
        <pc:spChg chg="add mod">
          <ac:chgData name="Matias Hugo Seminara" userId="8f9eed4d986e149f" providerId="LiveId" clId="{43A7F6DC-EC7C-4933-A728-25F358F37B06}" dt="2024-05-11T14:07:47.078" v="2951" actId="108"/>
          <ac:spMkLst>
            <pc:docMk/>
            <pc:sldMk cId="3233226583" sldId="294"/>
            <ac:spMk id="17" creationId="{80303CA9-9BA1-E6A6-8F61-F64F37ED3E92}"/>
          </ac:spMkLst>
        </pc:spChg>
        <pc:spChg chg="add mod">
          <ac:chgData name="Matias Hugo Seminara" userId="8f9eed4d986e149f" providerId="LiveId" clId="{43A7F6DC-EC7C-4933-A728-25F358F37B06}" dt="2024-05-11T14:07:41.835" v="2950" actId="1582"/>
          <ac:spMkLst>
            <pc:docMk/>
            <pc:sldMk cId="3233226583" sldId="294"/>
            <ac:spMk id="18" creationId="{29615B3A-928B-03A2-F8DC-7A785C2B783F}"/>
          </ac:spMkLst>
        </pc:spChg>
        <pc:spChg chg="mod">
          <ac:chgData name="Matias Hugo Seminara" userId="8f9eed4d986e149f" providerId="LiveId" clId="{43A7F6DC-EC7C-4933-A728-25F358F37B06}" dt="2024-05-11T13:55:15.932" v="2205" actId="20577"/>
          <ac:spMkLst>
            <pc:docMk/>
            <pc:sldMk cId="3233226583" sldId="294"/>
            <ac:spMk id="178" creationId="{00000000-0000-0000-0000-000000000000}"/>
          </ac:spMkLst>
        </pc:spChg>
        <pc:cxnChg chg="add del">
          <ac:chgData name="Matias Hugo Seminara" userId="8f9eed4d986e149f" providerId="LiveId" clId="{43A7F6DC-EC7C-4933-A728-25F358F37B06}" dt="2024-05-11T14:06:20.889" v="2860" actId="11529"/>
          <ac:cxnSpMkLst>
            <pc:docMk/>
            <pc:sldMk cId="3233226583" sldId="294"/>
            <ac:cxnSpMk id="14" creationId="{9BE1164F-4A88-0593-2366-8BC9810A25A3}"/>
          </ac:cxnSpMkLst>
        </pc:cxnChg>
      </pc:sldChg>
      <pc:sldChg chg="addSp delSp modSp add mod">
        <pc:chgData name="Matias Hugo Seminara" userId="8f9eed4d986e149f" providerId="LiveId" clId="{43A7F6DC-EC7C-4933-A728-25F358F37B06}" dt="2024-05-11T14:18:14.243" v="3577" actId="20577"/>
        <pc:sldMkLst>
          <pc:docMk/>
          <pc:sldMk cId="2836345818" sldId="295"/>
        </pc:sldMkLst>
        <pc:spChg chg="del">
          <ac:chgData name="Matias Hugo Seminara" userId="8f9eed4d986e149f" providerId="LiveId" clId="{43A7F6DC-EC7C-4933-A728-25F358F37B06}" dt="2024-05-11T14:09:27.949" v="3032" actId="478"/>
          <ac:spMkLst>
            <pc:docMk/>
            <pc:sldMk cId="2836345818" sldId="295"/>
            <ac:spMk id="2" creationId="{D1B677DD-0CDA-E892-E9BD-023E69C24211}"/>
          </ac:spMkLst>
        </pc:spChg>
        <pc:spChg chg="add mod">
          <ac:chgData name="Matias Hugo Seminara" userId="8f9eed4d986e149f" providerId="LiveId" clId="{43A7F6DC-EC7C-4933-A728-25F358F37B06}" dt="2024-05-11T14:16:15.071" v="3260" actId="14100"/>
          <ac:spMkLst>
            <pc:docMk/>
            <pc:sldMk cId="2836345818" sldId="295"/>
            <ac:spMk id="3" creationId="{CD5EBB47-ED58-52D3-22FB-AC8F95EB50CE}"/>
          </ac:spMkLst>
        </pc:spChg>
        <pc:spChg chg="del">
          <ac:chgData name="Matias Hugo Seminara" userId="8f9eed4d986e149f" providerId="LiveId" clId="{43A7F6DC-EC7C-4933-A728-25F358F37B06}" dt="2024-05-11T14:09:26.582" v="3031" actId="478"/>
          <ac:spMkLst>
            <pc:docMk/>
            <pc:sldMk cId="2836345818" sldId="295"/>
            <ac:spMk id="4" creationId="{FF62B7B9-3958-157D-96E3-2DC1FD682852}"/>
          </ac:spMkLst>
        </pc:spChg>
        <pc:spChg chg="add del mod">
          <ac:chgData name="Matias Hugo Seminara" userId="8f9eed4d986e149f" providerId="LiveId" clId="{43A7F6DC-EC7C-4933-A728-25F358F37B06}" dt="2024-05-11T14:16:11.490" v="3259"/>
          <ac:spMkLst>
            <pc:docMk/>
            <pc:sldMk cId="2836345818" sldId="295"/>
            <ac:spMk id="5" creationId="{8B201E7E-3A5C-A328-FD1B-EB80B0B22FDC}"/>
          </ac:spMkLst>
        </pc:spChg>
        <pc:spChg chg="del">
          <ac:chgData name="Matias Hugo Seminara" userId="8f9eed4d986e149f" providerId="LiveId" clId="{43A7F6DC-EC7C-4933-A728-25F358F37B06}" dt="2024-05-11T14:09:35.092" v="3035" actId="478"/>
          <ac:spMkLst>
            <pc:docMk/>
            <pc:sldMk cId="2836345818" sldId="295"/>
            <ac:spMk id="6" creationId="{67F6B47D-297A-6866-A731-A9C21D5BD4B3}"/>
          </ac:spMkLst>
        </pc:spChg>
        <pc:spChg chg="del">
          <ac:chgData name="Matias Hugo Seminara" userId="8f9eed4d986e149f" providerId="LiveId" clId="{43A7F6DC-EC7C-4933-A728-25F358F37B06}" dt="2024-05-11T14:09:36.307" v="3036" actId="478"/>
          <ac:spMkLst>
            <pc:docMk/>
            <pc:sldMk cId="2836345818" sldId="295"/>
            <ac:spMk id="7" creationId="{09FADD7E-3F2F-3796-96FB-3BBDC037F736}"/>
          </ac:spMkLst>
        </pc:spChg>
        <pc:spChg chg="add mod">
          <ac:chgData name="Matias Hugo Seminara" userId="8f9eed4d986e149f" providerId="LiveId" clId="{43A7F6DC-EC7C-4933-A728-25F358F37B06}" dt="2024-05-11T14:13:42.157" v="3059" actId="14100"/>
          <ac:spMkLst>
            <pc:docMk/>
            <pc:sldMk cId="2836345818" sldId="295"/>
            <ac:spMk id="8" creationId="{3CC60C3B-5667-CD98-D0C2-279FED6603E4}"/>
          </ac:spMkLst>
        </pc:spChg>
        <pc:spChg chg="del">
          <ac:chgData name="Matias Hugo Seminara" userId="8f9eed4d986e149f" providerId="LiveId" clId="{43A7F6DC-EC7C-4933-A728-25F358F37B06}" dt="2024-05-11T14:09:38.157" v="3037" actId="478"/>
          <ac:spMkLst>
            <pc:docMk/>
            <pc:sldMk cId="2836345818" sldId="295"/>
            <ac:spMk id="10" creationId="{70462EDE-95D2-E75D-D365-9AEB15EBA35B}"/>
          </ac:spMkLst>
        </pc:spChg>
        <pc:spChg chg="del">
          <ac:chgData name="Matias Hugo Seminara" userId="8f9eed4d986e149f" providerId="LiveId" clId="{43A7F6DC-EC7C-4933-A728-25F358F37B06}" dt="2024-05-11T14:09:42.076" v="3039" actId="478"/>
          <ac:spMkLst>
            <pc:docMk/>
            <pc:sldMk cId="2836345818" sldId="295"/>
            <ac:spMk id="11" creationId="{0C19600B-65AD-D7D5-FFEC-45F34FC53A1B}"/>
          </ac:spMkLst>
        </pc:spChg>
        <pc:spChg chg="del">
          <ac:chgData name="Matias Hugo Seminara" userId="8f9eed4d986e149f" providerId="LiveId" clId="{43A7F6DC-EC7C-4933-A728-25F358F37B06}" dt="2024-05-11T14:09:40.287" v="3038" actId="478"/>
          <ac:spMkLst>
            <pc:docMk/>
            <pc:sldMk cId="2836345818" sldId="295"/>
            <ac:spMk id="15" creationId="{71251503-225D-CACA-9739-8E2B1FBBCF78}"/>
          </ac:spMkLst>
        </pc:spChg>
        <pc:spChg chg="del">
          <ac:chgData name="Matias Hugo Seminara" userId="8f9eed4d986e149f" providerId="LiveId" clId="{43A7F6DC-EC7C-4933-A728-25F358F37B06}" dt="2024-05-11T14:09:40.287" v="3038" actId="478"/>
          <ac:spMkLst>
            <pc:docMk/>
            <pc:sldMk cId="2836345818" sldId="295"/>
            <ac:spMk id="16" creationId="{50468871-7FDD-8EED-8B08-98966D79E073}"/>
          </ac:spMkLst>
        </pc:spChg>
        <pc:spChg chg="del">
          <ac:chgData name="Matias Hugo Seminara" userId="8f9eed4d986e149f" providerId="LiveId" clId="{43A7F6DC-EC7C-4933-A728-25F358F37B06}" dt="2024-05-11T14:09:40.287" v="3038" actId="478"/>
          <ac:spMkLst>
            <pc:docMk/>
            <pc:sldMk cId="2836345818" sldId="295"/>
            <ac:spMk id="17" creationId="{80303CA9-9BA1-E6A6-8F61-F64F37ED3E92}"/>
          </ac:spMkLst>
        </pc:spChg>
        <pc:spChg chg="del">
          <ac:chgData name="Matias Hugo Seminara" userId="8f9eed4d986e149f" providerId="LiveId" clId="{43A7F6DC-EC7C-4933-A728-25F358F37B06}" dt="2024-05-11T14:09:40.287" v="3038" actId="478"/>
          <ac:spMkLst>
            <pc:docMk/>
            <pc:sldMk cId="2836345818" sldId="295"/>
            <ac:spMk id="18" creationId="{29615B3A-928B-03A2-F8DC-7A785C2B783F}"/>
          </ac:spMkLst>
        </pc:spChg>
        <pc:spChg chg="add mod">
          <ac:chgData name="Matias Hugo Seminara" userId="8f9eed4d986e149f" providerId="LiveId" clId="{43A7F6DC-EC7C-4933-A728-25F358F37B06}" dt="2024-05-11T14:15:36.971" v="3240" actId="113"/>
          <ac:spMkLst>
            <pc:docMk/>
            <pc:sldMk cId="2836345818" sldId="295"/>
            <ac:spMk id="19" creationId="{FC165E06-A29E-0566-576C-CDB9209724B7}"/>
          </ac:spMkLst>
        </pc:spChg>
        <pc:spChg chg="add mod">
          <ac:chgData name="Matias Hugo Seminara" userId="8f9eed4d986e149f" providerId="LiveId" clId="{43A7F6DC-EC7C-4933-A728-25F358F37B06}" dt="2024-05-11T14:17:10.472" v="3387" actId="1076"/>
          <ac:spMkLst>
            <pc:docMk/>
            <pc:sldMk cId="2836345818" sldId="295"/>
            <ac:spMk id="20" creationId="{4FD161A4-B930-41C0-A570-7D7B674D3DB7}"/>
          </ac:spMkLst>
        </pc:spChg>
        <pc:spChg chg="add mod">
          <ac:chgData name="Matias Hugo Seminara" userId="8f9eed4d986e149f" providerId="LiveId" clId="{43A7F6DC-EC7C-4933-A728-25F358F37B06}" dt="2024-05-11T14:17:24.387" v="3391" actId="14100"/>
          <ac:spMkLst>
            <pc:docMk/>
            <pc:sldMk cId="2836345818" sldId="295"/>
            <ac:spMk id="21" creationId="{33BF2216-376F-3D72-7EEA-0AF78E06EB98}"/>
          </ac:spMkLst>
        </pc:spChg>
        <pc:spChg chg="add mod">
          <ac:chgData name="Matias Hugo Seminara" userId="8f9eed4d986e149f" providerId="LiveId" clId="{43A7F6DC-EC7C-4933-A728-25F358F37B06}" dt="2024-05-11T14:18:14.243" v="3577" actId="20577"/>
          <ac:spMkLst>
            <pc:docMk/>
            <pc:sldMk cId="2836345818" sldId="295"/>
            <ac:spMk id="24" creationId="{4DDD31AC-EB0F-EE3D-9625-6ED5B6EEB15B}"/>
          </ac:spMkLst>
        </pc:spChg>
        <pc:spChg chg="mod">
          <ac:chgData name="Matias Hugo Seminara" userId="8f9eed4d986e149f" providerId="LiveId" clId="{43A7F6DC-EC7C-4933-A728-25F358F37B06}" dt="2024-05-11T14:08:58.548" v="3027" actId="20577"/>
          <ac:spMkLst>
            <pc:docMk/>
            <pc:sldMk cId="2836345818" sldId="295"/>
            <ac:spMk id="178" creationId="{00000000-0000-0000-0000-000000000000}"/>
          </ac:spMkLst>
        </pc:spChg>
        <pc:cxnChg chg="add">
          <ac:chgData name="Matias Hugo Seminara" userId="8f9eed4d986e149f" providerId="LiveId" clId="{43A7F6DC-EC7C-4933-A728-25F358F37B06}" dt="2024-05-11T14:14:00.452" v="3060" actId="11529"/>
          <ac:cxnSpMkLst>
            <pc:docMk/>
            <pc:sldMk cId="2836345818" sldId="295"/>
            <ac:cxnSpMk id="12" creationId="{1CD83AD5-685E-6A57-6136-78F6A7818CBE}"/>
          </ac:cxnSpMkLst>
        </pc:cxnChg>
        <pc:cxnChg chg="add mod">
          <ac:chgData name="Matias Hugo Seminara" userId="8f9eed4d986e149f" providerId="LiveId" clId="{43A7F6DC-EC7C-4933-A728-25F358F37B06}" dt="2024-05-11T14:16:17.650" v="3261" actId="1076"/>
          <ac:cxnSpMkLst>
            <pc:docMk/>
            <pc:sldMk cId="2836345818" sldId="295"/>
            <ac:cxnSpMk id="13" creationId="{50710D38-5FBC-1A51-73E2-677B80B2F79F}"/>
          </ac:cxnSpMkLst>
        </pc:cxnChg>
        <pc:cxnChg chg="add mod">
          <ac:chgData name="Matias Hugo Seminara" userId="8f9eed4d986e149f" providerId="LiveId" clId="{43A7F6DC-EC7C-4933-A728-25F358F37B06}" dt="2024-05-11T14:17:32.697" v="3394" actId="14100"/>
          <ac:cxnSpMkLst>
            <pc:docMk/>
            <pc:sldMk cId="2836345818" sldId="295"/>
            <ac:cxnSpMk id="22" creationId="{D3B4E017-9966-6023-79D8-7C3B6CAAF7DC}"/>
          </ac:cxnSpMkLst>
        </pc:cxnChg>
      </pc:sldChg>
      <pc:sldChg chg="addSp modSp add del mod">
        <pc:chgData name="Matias Hugo Seminara" userId="8f9eed4d986e149f" providerId="LiveId" clId="{43A7F6DC-EC7C-4933-A728-25F358F37B06}" dt="2024-05-11T14:20:32.219" v="3870"/>
        <pc:sldMkLst>
          <pc:docMk/>
          <pc:sldMk cId="3126982679" sldId="296"/>
        </pc:sldMkLst>
        <pc:spChg chg="add mod">
          <ac:chgData name="Matias Hugo Seminara" userId="8f9eed4d986e149f" providerId="LiveId" clId="{43A7F6DC-EC7C-4933-A728-25F358F37B06}" dt="2024-05-11T14:20:31.832" v="3869"/>
          <ac:spMkLst>
            <pc:docMk/>
            <pc:sldMk cId="3126982679" sldId="296"/>
            <ac:spMk id="2" creationId="{10A833CC-F224-1F9F-BA03-C7A931339102}"/>
          </ac:spMkLst>
        </pc:spChg>
      </pc:sldChg>
      <pc:sldChg chg="addSp delSp modSp add mod">
        <pc:chgData name="Matias Hugo Seminara" userId="8f9eed4d986e149f" providerId="LiveId" clId="{43A7F6DC-EC7C-4933-A728-25F358F37B06}" dt="2024-05-11T14:31:03.803" v="3978" actId="14100"/>
        <pc:sldMkLst>
          <pc:docMk/>
          <pc:sldMk cId="3862166705" sldId="296"/>
        </pc:sldMkLst>
        <pc:spChg chg="del">
          <ac:chgData name="Matias Hugo Seminara" userId="8f9eed4d986e149f" providerId="LiveId" clId="{43A7F6DC-EC7C-4933-A728-25F358F37B06}" dt="2024-05-11T14:20:57.685" v="3922" actId="478"/>
          <ac:spMkLst>
            <pc:docMk/>
            <pc:sldMk cId="3862166705" sldId="296"/>
            <ac:spMk id="3" creationId="{CD5EBB47-ED58-52D3-22FB-AC8F95EB50CE}"/>
          </ac:spMkLst>
        </pc:spChg>
        <pc:spChg chg="del">
          <ac:chgData name="Matias Hugo Seminara" userId="8f9eed4d986e149f" providerId="LiveId" clId="{43A7F6DC-EC7C-4933-A728-25F358F37B06}" dt="2024-05-11T14:20:45.174" v="3913" actId="478"/>
          <ac:spMkLst>
            <pc:docMk/>
            <pc:sldMk cId="3862166705" sldId="296"/>
            <ac:spMk id="5" creationId="{8B201E7E-3A5C-A328-FD1B-EB80B0B22FDC}"/>
          </ac:spMkLst>
        </pc:spChg>
        <pc:spChg chg="del">
          <ac:chgData name="Matias Hugo Seminara" userId="8f9eed4d986e149f" providerId="LiveId" clId="{43A7F6DC-EC7C-4933-A728-25F358F37B06}" dt="2024-05-11T14:20:46.533" v="3914" actId="478"/>
          <ac:spMkLst>
            <pc:docMk/>
            <pc:sldMk cId="3862166705" sldId="296"/>
            <ac:spMk id="8" creationId="{3CC60C3B-5667-CD98-D0C2-279FED6603E4}"/>
          </ac:spMkLst>
        </pc:spChg>
        <pc:spChg chg="add mod">
          <ac:chgData name="Matias Hugo Seminara" userId="8f9eed4d986e149f" providerId="LiveId" clId="{43A7F6DC-EC7C-4933-A728-25F358F37B06}" dt="2024-05-11T14:30:11.485" v="3967" actId="404"/>
          <ac:spMkLst>
            <pc:docMk/>
            <pc:sldMk cId="3862166705" sldId="296"/>
            <ac:spMk id="9" creationId="{5846ABC4-69E5-995B-52C8-EA774AE1E116}"/>
          </ac:spMkLst>
        </pc:spChg>
        <pc:spChg chg="del">
          <ac:chgData name="Matias Hugo Seminara" userId="8f9eed4d986e149f" providerId="LiveId" clId="{43A7F6DC-EC7C-4933-A728-25F358F37B06}" dt="2024-05-11T14:20:52.134" v="3917" actId="478"/>
          <ac:spMkLst>
            <pc:docMk/>
            <pc:sldMk cId="3862166705" sldId="296"/>
            <ac:spMk id="19" creationId="{FC165E06-A29E-0566-576C-CDB9209724B7}"/>
          </ac:spMkLst>
        </pc:spChg>
        <pc:spChg chg="del">
          <ac:chgData name="Matias Hugo Seminara" userId="8f9eed4d986e149f" providerId="LiveId" clId="{43A7F6DC-EC7C-4933-A728-25F358F37B06}" dt="2024-05-11T14:20:53.613" v="3918" actId="478"/>
          <ac:spMkLst>
            <pc:docMk/>
            <pc:sldMk cId="3862166705" sldId="296"/>
            <ac:spMk id="20" creationId="{4FD161A4-B930-41C0-A570-7D7B674D3DB7}"/>
          </ac:spMkLst>
        </pc:spChg>
        <pc:spChg chg="del">
          <ac:chgData name="Matias Hugo Seminara" userId="8f9eed4d986e149f" providerId="LiveId" clId="{43A7F6DC-EC7C-4933-A728-25F358F37B06}" dt="2024-05-11T14:20:56.740" v="3921" actId="478"/>
          <ac:spMkLst>
            <pc:docMk/>
            <pc:sldMk cId="3862166705" sldId="296"/>
            <ac:spMk id="21" creationId="{33BF2216-376F-3D72-7EEA-0AF78E06EB98}"/>
          </ac:spMkLst>
        </pc:spChg>
        <pc:spChg chg="del">
          <ac:chgData name="Matias Hugo Seminara" userId="8f9eed4d986e149f" providerId="LiveId" clId="{43A7F6DC-EC7C-4933-A728-25F358F37B06}" dt="2024-05-11T14:20:54.858" v="3919" actId="478"/>
          <ac:spMkLst>
            <pc:docMk/>
            <pc:sldMk cId="3862166705" sldId="296"/>
            <ac:spMk id="24" creationId="{4DDD31AC-EB0F-EE3D-9625-6ED5B6EEB15B}"/>
          </ac:spMkLst>
        </pc:spChg>
        <pc:spChg chg="mod">
          <ac:chgData name="Matias Hugo Seminara" userId="8f9eed4d986e149f" providerId="LiveId" clId="{43A7F6DC-EC7C-4933-A728-25F358F37B06}" dt="2024-05-11T14:31:03.803" v="3978" actId="14100"/>
          <ac:spMkLst>
            <pc:docMk/>
            <pc:sldMk cId="3862166705" sldId="296"/>
            <ac:spMk id="178" creationId="{00000000-0000-0000-0000-000000000000}"/>
          </ac:spMkLst>
        </pc:spChg>
        <pc:picChg chg="add mod">
          <ac:chgData name="Matias Hugo Seminara" userId="8f9eed4d986e149f" providerId="LiveId" clId="{43A7F6DC-EC7C-4933-A728-25F358F37B06}" dt="2024-05-11T14:29:26.480" v="3946" actId="1440"/>
          <ac:picMkLst>
            <pc:docMk/>
            <pc:sldMk cId="3862166705" sldId="296"/>
            <ac:picMk id="4" creationId="{5C26328A-6E57-6B40-CE4C-1136918A0628}"/>
          </ac:picMkLst>
        </pc:picChg>
        <pc:picChg chg="add mod">
          <ac:chgData name="Matias Hugo Seminara" userId="8f9eed4d986e149f" providerId="LiveId" clId="{43A7F6DC-EC7C-4933-A728-25F358F37B06}" dt="2024-05-11T14:29:29.504" v="3947" actId="108"/>
          <ac:picMkLst>
            <pc:docMk/>
            <pc:sldMk cId="3862166705" sldId="296"/>
            <ac:picMk id="7" creationId="{84B22D91-D8FC-3F17-C379-13E3C6CE6E38}"/>
          </ac:picMkLst>
        </pc:picChg>
        <pc:cxnChg chg="del">
          <ac:chgData name="Matias Hugo Seminara" userId="8f9eed4d986e149f" providerId="LiveId" clId="{43A7F6DC-EC7C-4933-A728-25F358F37B06}" dt="2024-05-11T14:20:59.316" v="3924" actId="478"/>
          <ac:cxnSpMkLst>
            <pc:docMk/>
            <pc:sldMk cId="3862166705" sldId="296"/>
            <ac:cxnSpMk id="12" creationId="{1CD83AD5-685E-6A57-6136-78F6A7818CBE}"/>
          </ac:cxnSpMkLst>
        </pc:cxnChg>
        <pc:cxnChg chg="del">
          <ac:chgData name="Matias Hugo Seminara" userId="8f9eed4d986e149f" providerId="LiveId" clId="{43A7F6DC-EC7C-4933-A728-25F358F37B06}" dt="2024-05-11T14:20:58.489" v="3923" actId="478"/>
          <ac:cxnSpMkLst>
            <pc:docMk/>
            <pc:sldMk cId="3862166705" sldId="296"/>
            <ac:cxnSpMk id="13" creationId="{50710D38-5FBC-1A51-73E2-677B80B2F79F}"/>
          </ac:cxnSpMkLst>
        </pc:cxnChg>
        <pc:cxnChg chg="del">
          <ac:chgData name="Matias Hugo Seminara" userId="8f9eed4d986e149f" providerId="LiveId" clId="{43A7F6DC-EC7C-4933-A728-25F358F37B06}" dt="2024-05-11T14:20:55.845" v="3920" actId="478"/>
          <ac:cxnSpMkLst>
            <pc:docMk/>
            <pc:sldMk cId="3862166705" sldId="296"/>
            <ac:cxnSpMk id="22" creationId="{D3B4E017-9966-6023-79D8-7C3B6CAAF7DC}"/>
          </ac:cxnSpMkLst>
        </pc:cxnChg>
      </pc:sldChg>
      <pc:sldMasterChg chg="addSldLayout delSldLayout">
        <pc:chgData name="Matias Hugo Seminara" userId="8f9eed4d986e149f" providerId="LiveId" clId="{43A7F6DC-EC7C-4933-A728-25F358F37B06}" dt="2024-05-11T14:31:13.237" v="3979" actId="47"/>
        <pc:sldMasterMkLst>
          <pc:docMk/>
          <pc:sldMasterMk cId="0" sldId="2147483648"/>
        </pc:sldMasterMkLst>
        <pc:sldLayoutChg chg="add del">
          <pc:chgData name="Matias Hugo Seminara" userId="8f9eed4d986e149f" providerId="LiveId" clId="{43A7F6DC-EC7C-4933-A728-25F358F37B06}" dt="2024-05-11T14:31:13.237" v="3979" actId="47"/>
          <pc:sldLayoutMkLst>
            <pc:docMk/>
            <pc:sldMasterMk cId="0" sldId="2147483648"/>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618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3811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790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6237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751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253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9595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4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4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4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4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4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8"/>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8"/>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8"/>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8"/>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9"/>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9"/>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9"/>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9"/>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7"/>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8"/>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8"/>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8"/>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8"/>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8"/>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8"/>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9"/>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9"/>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9"/>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9"/>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0"/>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5"/>
        <p:cNvGrpSpPr/>
        <p:nvPr/>
      </p:nvGrpSpPr>
      <p:grpSpPr>
        <a:xfrm>
          <a:off x="0" y="0"/>
          <a:ext cx="0" cy="0"/>
          <a:chOff x="0" y="0"/>
          <a:chExt cx="0" cy="0"/>
        </a:xfrm>
      </p:grpSpPr>
      <p:sp>
        <p:nvSpPr>
          <p:cNvPr id="66" name="Google Shape;66;p4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42"/>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8" name="Google Shape;68;p42"/>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9" name="Google Shape;69;p42"/>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0" name="Google Shape;70;p4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75" name="Google Shape;75;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76" name="Google Shape;76;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7" name="Google Shape;77;p43"/>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8" name="Google Shape;78;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4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5"/>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88" name="Google Shape;88;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lnSpcReduction="10000"/>
          </a:bodyPr>
          <a:lstStyle/>
          <a:p>
            <a:pPr marL="0" lvl="0" indent="0" algn="ctr" rtl="0">
              <a:spcBef>
                <a:spcPts val="0"/>
              </a:spcBef>
              <a:spcAft>
                <a:spcPts val="0"/>
              </a:spcAft>
              <a:buClr>
                <a:schemeClr val="dk1"/>
              </a:buClr>
              <a:buSzPct val="100000"/>
              <a:buFont typeface="Arial"/>
              <a:buNone/>
            </a:pPr>
            <a:r>
              <a:rPr lang="es" sz="3700" b="1" dirty="0">
                <a:solidFill>
                  <a:schemeClr val="dk1"/>
                </a:solidFill>
                <a:latin typeface="Montserrat"/>
                <a:ea typeface="Montserrat"/>
                <a:cs typeface="Montserrat"/>
                <a:sym typeface="Montserrat"/>
              </a:rPr>
              <a:t>FULL STACK FRONTEND</a:t>
            </a:r>
            <a:endParaRPr sz="3700" b="1" i="0" u="none" strike="noStrike" cap="none" dirty="0">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dirty="0">
                <a:solidFill>
                  <a:srgbClr val="000000"/>
                </a:solidFill>
                <a:latin typeface="Montserrat"/>
                <a:ea typeface="Montserrat"/>
                <a:cs typeface="Montserrat"/>
                <a:sym typeface="Montserrat"/>
              </a:rPr>
              <a:t>Clase  21</a:t>
            </a:r>
            <a:endParaRPr sz="3700" b="1" i="0" u="none" strike="noStrike" cap="none" dirty="0">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dirty="0">
                <a:solidFill>
                  <a:srgbClr val="595959"/>
                </a:solidFill>
                <a:latin typeface="Montserrat Medium"/>
                <a:ea typeface="Montserrat Medium"/>
                <a:cs typeface="Montserrat Medium"/>
                <a:sym typeface="Montserrat Medium"/>
              </a:rPr>
              <a:t>Javascript 8</a:t>
            </a:r>
            <a:endParaRPr sz="2500" b="0" i="0" u="none" strike="noStrike" cap="none" dirty="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Preparando el HTML</a:t>
            </a:r>
            <a:endParaRPr dirty="0"/>
          </a:p>
        </p:txBody>
      </p:sp>
      <p:sp>
        <p:nvSpPr>
          <p:cNvPr id="13" name="CuadroTexto 12">
            <a:extLst>
              <a:ext uri="{FF2B5EF4-FFF2-40B4-BE49-F238E27FC236}">
                <a16:creationId xmlns:a16="http://schemas.microsoft.com/office/drawing/2014/main" id="{D318EB07-67AE-9D1D-889B-B07C3BC95BA0}"/>
              </a:ext>
            </a:extLst>
          </p:cNvPr>
          <p:cNvSpPr txBox="1"/>
          <p:nvPr/>
        </p:nvSpPr>
        <p:spPr>
          <a:xfrm>
            <a:off x="6289766" y="1144001"/>
            <a:ext cx="2758071" cy="3416320"/>
          </a:xfrm>
          <a:prstGeom prst="rect">
            <a:avLst/>
          </a:prstGeom>
          <a:noFill/>
        </p:spPr>
        <p:txBody>
          <a:bodyPr wrap="square">
            <a:spAutoFit/>
          </a:bodyPr>
          <a:lstStyle/>
          <a:p>
            <a:r>
              <a:rPr lang="es-MX" sz="1200" dirty="0">
                <a:solidFill>
                  <a:schemeClr val="dk2"/>
                </a:solidFill>
                <a:latin typeface="Montserrat"/>
              </a:rPr>
              <a:t>Dentro de la estructura HTML definimos cual será el espacio para insertar los personajes.</a:t>
            </a:r>
          </a:p>
          <a:p>
            <a:r>
              <a:rPr lang="es-MX" sz="1200" dirty="0">
                <a:solidFill>
                  <a:schemeClr val="dk2"/>
                </a:solidFill>
                <a:latin typeface="Montserrat"/>
              </a:rPr>
              <a:t>En este caso identificaremos con el </a:t>
            </a:r>
            <a:r>
              <a:rPr lang="es-MX" sz="1200" b="1" dirty="0">
                <a:solidFill>
                  <a:schemeClr val="dk2"/>
                </a:solidFill>
                <a:latin typeface="Montserrat"/>
              </a:rPr>
              <a:t>id=“personajes” </a:t>
            </a:r>
            <a:r>
              <a:rPr lang="es-MX" sz="1200" dirty="0">
                <a:solidFill>
                  <a:schemeClr val="dk2"/>
                </a:solidFill>
                <a:latin typeface="Montserrat"/>
              </a:rPr>
              <a:t>a la etiqueta HTML que tomaremos desde </a:t>
            </a:r>
            <a:r>
              <a:rPr lang="es-MX" sz="1200" b="1" dirty="0">
                <a:solidFill>
                  <a:schemeClr val="dk2"/>
                </a:solidFill>
                <a:latin typeface="Montserrat"/>
              </a:rPr>
              <a:t>Javascript</a:t>
            </a:r>
            <a:r>
              <a:rPr lang="es-MX" sz="1200" dirty="0">
                <a:solidFill>
                  <a:schemeClr val="dk2"/>
                </a:solidFill>
                <a:latin typeface="Montserrat"/>
              </a:rPr>
              <a:t> para agregar los elementos de manera dinámica.</a:t>
            </a:r>
          </a:p>
          <a:p>
            <a:endParaRPr lang="es-MX" sz="1200" dirty="0">
              <a:solidFill>
                <a:schemeClr val="dk2"/>
              </a:solidFill>
              <a:latin typeface="Montserrat"/>
            </a:endParaRPr>
          </a:p>
          <a:p>
            <a:endParaRPr lang="es-MX" sz="1200" dirty="0">
              <a:solidFill>
                <a:schemeClr val="dk2"/>
              </a:solidFill>
              <a:latin typeface="Montserrat"/>
            </a:endParaRPr>
          </a:p>
          <a:p>
            <a:endParaRPr lang="es-MX" sz="1200" dirty="0">
              <a:solidFill>
                <a:schemeClr val="dk2"/>
              </a:solidFill>
              <a:latin typeface="Montserrat"/>
            </a:endParaRPr>
          </a:p>
          <a:p>
            <a:r>
              <a:rPr lang="es-MX" sz="1200" dirty="0">
                <a:solidFill>
                  <a:schemeClr val="dk2"/>
                </a:solidFill>
                <a:latin typeface="Montserrat"/>
              </a:rPr>
              <a:t>Luego agregamos el archivo de javascript dónde estamos desarrollando el método. En este caso, lo agregamos después porque el index.js ejecutará la función inmediatamente cuando sea llamado. </a:t>
            </a:r>
          </a:p>
        </p:txBody>
      </p:sp>
      <p:sp>
        <p:nvSpPr>
          <p:cNvPr id="5" name="Google Shape;216;p11">
            <a:extLst>
              <a:ext uri="{FF2B5EF4-FFF2-40B4-BE49-F238E27FC236}">
                <a16:creationId xmlns:a16="http://schemas.microsoft.com/office/drawing/2014/main" id="{8B201E7E-3A5C-A328-FD1B-EB80B0B22FDC}"/>
              </a:ext>
            </a:extLst>
          </p:cNvPr>
          <p:cNvSpPr/>
          <p:nvPr/>
        </p:nvSpPr>
        <p:spPr>
          <a:xfrm>
            <a:off x="391885" y="1170125"/>
            <a:ext cx="5897881" cy="3375950"/>
          </a:xfrm>
          <a:prstGeom prst="rect">
            <a:avLst/>
          </a:prstGeom>
          <a:solidFill>
            <a:srgbClr val="1D1D28"/>
          </a:solidFill>
          <a:ln>
            <a:noFill/>
          </a:ln>
        </p:spPr>
        <p:txBody>
          <a:bodyPr spcFirstLastPara="1" wrap="square" lIns="91425" tIns="45700" rIns="91425" bIns="45700" anchor="t" anchorCtr="0">
            <a:noAutofit/>
          </a:bodyPr>
          <a:lstStyle/>
          <a:p>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DOCTYPE</a:t>
            </a:r>
            <a:r>
              <a:rPr lang="es-AR" sz="1100" b="0" dirty="0">
                <a:solidFill>
                  <a:srgbClr val="DE5971"/>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html</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html</a:t>
            </a:r>
            <a:r>
              <a:rPr lang="es-AR" sz="1100" b="0" dirty="0">
                <a:solidFill>
                  <a:srgbClr val="DE5971"/>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lang</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es</a:t>
            </a:r>
            <a:r>
              <a:rPr lang="es-AR" sz="1100" b="0" dirty="0">
                <a:solidFill>
                  <a:srgbClr val="89DDFF"/>
                </a:solidFill>
                <a:effectLst/>
                <a:highlight>
                  <a:srgbClr val="1A1B26"/>
                </a:highlight>
                <a:latin typeface="Consolas" panose="020B0609020204030204" pitchFamily="49" charset="0"/>
              </a:rPr>
              <a:t>"</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head</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meta</a:t>
            </a:r>
            <a:r>
              <a:rPr lang="es-AR" sz="1100" b="0" dirty="0">
                <a:solidFill>
                  <a:srgbClr val="DE5971"/>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charset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UTF-8</a:t>
            </a:r>
            <a:r>
              <a:rPr lang="es-AR" sz="1100" b="0" dirty="0">
                <a:solidFill>
                  <a:srgbClr val="89DDFF"/>
                </a:solidFill>
                <a:effectLst/>
                <a:highlight>
                  <a:srgbClr val="1A1B26"/>
                </a:highlight>
                <a:latin typeface="Consolas" panose="020B0609020204030204" pitchFamily="49" charset="0"/>
              </a:rPr>
              <a:t>"</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meta</a:t>
            </a:r>
            <a:r>
              <a:rPr lang="es-AR" sz="1100" b="0" dirty="0">
                <a:solidFill>
                  <a:srgbClr val="DE5971"/>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name</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viewport</a:t>
            </a:r>
            <a:r>
              <a:rPr lang="es-AR" sz="1100" b="0" dirty="0">
                <a:solidFill>
                  <a:srgbClr val="89DDFF"/>
                </a:solidFill>
                <a:effectLst/>
                <a:highlight>
                  <a:srgbClr val="1A1B26"/>
                </a:highlight>
                <a:latin typeface="Consolas" panose="020B0609020204030204" pitchFamily="49" charset="0"/>
              </a:rPr>
              <a:t>"</a:t>
            </a:r>
            <a:r>
              <a:rPr lang="es-AR" sz="1100" b="0" dirty="0">
                <a:solidFill>
                  <a:srgbClr val="DE5971"/>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content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width=device-width, initial-scale=1.0</a:t>
            </a:r>
            <a:r>
              <a:rPr lang="es-AR" sz="1100" b="0" dirty="0">
                <a:solidFill>
                  <a:srgbClr val="89DDFF"/>
                </a:solidFill>
                <a:effectLst/>
                <a:highlight>
                  <a:srgbClr val="1A1B26"/>
                </a:highlight>
                <a:latin typeface="Consolas" panose="020B0609020204030204" pitchFamily="49" charset="0"/>
              </a:rPr>
              <a:t>"</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title</a:t>
            </a:r>
            <a:r>
              <a:rPr lang="es-AR" sz="1100" b="0" dirty="0">
                <a:solidFill>
                  <a:srgbClr val="BA3C97"/>
                </a:solidFill>
                <a:effectLst/>
                <a:highlight>
                  <a:srgbClr val="1A1B26"/>
                </a:highlight>
                <a:latin typeface="Consolas" panose="020B0609020204030204" pitchFamily="49" charset="0"/>
              </a:rPr>
              <a:t>&gt;</a:t>
            </a:r>
            <a:r>
              <a:rPr lang="es-AR" sz="1100" b="0" dirty="0">
                <a:solidFill>
                  <a:srgbClr val="9AA5CE"/>
                </a:solidFill>
                <a:effectLst/>
                <a:highlight>
                  <a:srgbClr val="1A1B26"/>
                </a:highlight>
                <a:latin typeface="Consolas" panose="020B0609020204030204" pitchFamily="49" charset="0"/>
              </a:rPr>
              <a:t>Rick And Morty Project</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title</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head</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body</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header</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h1</a:t>
            </a:r>
            <a:r>
              <a:rPr lang="es-AR" sz="1100" b="0" dirty="0">
                <a:solidFill>
                  <a:srgbClr val="BA3C97"/>
                </a:solidFill>
                <a:effectLst/>
                <a:highlight>
                  <a:srgbClr val="1A1B26"/>
                </a:highlight>
                <a:latin typeface="Consolas" panose="020B0609020204030204" pitchFamily="49" charset="0"/>
              </a:rPr>
              <a:t>&gt;</a:t>
            </a:r>
            <a:r>
              <a:rPr lang="es-AR" sz="1100" b="0" dirty="0">
                <a:solidFill>
                  <a:srgbClr val="9AA5CE"/>
                </a:solidFill>
                <a:effectLst/>
                <a:highlight>
                  <a:srgbClr val="1A1B26"/>
                </a:highlight>
                <a:latin typeface="Consolas" panose="020B0609020204030204" pitchFamily="49" charset="0"/>
              </a:rPr>
              <a:t>Rick And Morty Project</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h1</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header</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main</a:t>
            </a:r>
            <a:r>
              <a:rPr lang="es-AR" sz="1100" b="0" dirty="0">
                <a:solidFill>
                  <a:srgbClr val="DE5971"/>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id</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personajes</a:t>
            </a:r>
            <a:r>
              <a:rPr lang="es-AR" sz="1100" b="0" dirty="0">
                <a:solidFill>
                  <a:srgbClr val="89DDFF"/>
                </a:solidFill>
                <a:effectLst/>
                <a:highlight>
                  <a:srgbClr val="1A1B26"/>
                </a:highlight>
                <a:latin typeface="Consolas" panose="020B0609020204030204" pitchFamily="49" charset="0"/>
              </a:rPr>
              <a:t>"</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main</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footer</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p</a:t>
            </a:r>
            <a:r>
              <a:rPr lang="es-AR" sz="1100" b="0" dirty="0">
                <a:solidFill>
                  <a:srgbClr val="BA3C97"/>
                </a:solidFill>
                <a:effectLst/>
                <a:highlight>
                  <a:srgbClr val="1A1B26"/>
                </a:highlight>
                <a:latin typeface="Consolas" panose="020B0609020204030204" pitchFamily="49" charset="0"/>
              </a:rPr>
              <a:t>&gt;</a:t>
            </a:r>
            <a:r>
              <a:rPr lang="es-AR" sz="1100" b="0" dirty="0">
                <a:solidFill>
                  <a:srgbClr val="9AA5CE"/>
                </a:solidFill>
                <a:effectLst/>
                <a:highlight>
                  <a:srgbClr val="1A1B26"/>
                </a:highlight>
                <a:latin typeface="Consolas" panose="020B0609020204030204" pitchFamily="49" charset="0"/>
              </a:rPr>
              <a:t>Curso FullStack Node</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p</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A5CE"/>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footer</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89DDFF"/>
                </a:solidFill>
                <a:effectLst/>
                <a:highlight>
                  <a:srgbClr val="1A1B26"/>
                </a:highlight>
                <a:latin typeface="Consolas" panose="020B0609020204030204" pitchFamily="49" charset="0"/>
              </a:rPr>
              <a:t>    </a:t>
            </a:r>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script</a:t>
            </a:r>
            <a:r>
              <a:rPr lang="es-AR" sz="1100" b="0" dirty="0">
                <a:solidFill>
                  <a:srgbClr val="DE5971"/>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src</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index.js</a:t>
            </a:r>
            <a:r>
              <a:rPr lang="es-AR" sz="1100" b="0" dirty="0">
                <a:solidFill>
                  <a:srgbClr val="89DDFF"/>
                </a:solidFill>
                <a:effectLst/>
                <a:highlight>
                  <a:srgbClr val="1A1B26"/>
                </a:highlight>
                <a:latin typeface="Consolas" panose="020B0609020204030204" pitchFamily="49" charset="0"/>
              </a:rPr>
              <a:t>"</a:t>
            </a:r>
            <a:r>
              <a:rPr lang="es-AR" sz="1100" b="0" dirty="0">
                <a:solidFill>
                  <a:srgbClr val="BA3C97"/>
                </a:solidFill>
                <a:effectLst/>
                <a:highlight>
                  <a:srgbClr val="1A1B26"/>
                </a:highlight>
                <a:latin typeface="Consolas" panose="020B0609020204030204" pitchFamily="49" charset="0"/>
              </a:rPr>
              <a:t>&gt;&lt;/</a:t>
            </a:r>
            <a:r>
              <a:rPr lang="es-AR" sz="1100" b="0" dirty="0">
                <a:solidFill>
                  <a:srgbClr val="F7768E"/>
                </a:solidFill>
                <a:effectLst/>
                <a:highlight>
                  <a:srgbClr val="1A1B26"/>
                </a:highlight>
                <a:latin typeface="Consolas" panose="020B0609020204030204" pitchFamily="49" charset="0"/>
              </a:rPr>
              <a:t>script</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body</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BA3C97"/>
                </a:solidFill>
                <a:effectLst/>
                <a:highlight>
                  <a:srgbClr val="1A1B26"/>
                </a:highlight>
                <a:latin typeface="Consolas" panose="020B0609020204030204" pitchFamily="49" charset="0"/>
              </a:rPr>
              <a:t>&lt;/</a:t>
            </a:r>
            <a:r>
              <a:rPr lang="es-AR" sz="1100" b="0" dirty="0">
                <a:solidFill>
                  <a:srgbClr val="F7768E"/>
                </a:solidFill>
                <a:effectLst/>
                <a:highlight>
                  <a:srgbClr val="1A1B26"/>
                </a:highlight>
                <a:latin typeface="Consolas" panose="020B0609020204030204" pitchFamily="49" charset="0"/>
              </a:rPr>
              <a:t>html</a:t>
            </a:r>
            <a:r>
              <a:rPr lang="es-AR" sz="1100" b="0" dirty="0">
                <a:solidFill>
                  <a:srgbClr val="BA3C97"/>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p:txBody>
      </p:sp>
      <p:sp>
        <p:nvSpPr>
          <p:cNvPr id="3" name="Rectángulo 2">
            <a:extLst>
              <a:ext uri="{FF2B5EF4-FFF2-40B4-BE49-F238E27FC236}">
                <a16:creationId xmlns:a16="http://schemas.microsoft.com/office/drawing/2014/main" id="{06888CA8-B0F0-164D-7711-E06FE4122049}"/>
              </a:ext>
            </a:extLst>
          </p:cNvPr>
          <p:cNvSpPr/>
          <p:nvPr/>
        </p:nvSpPr>
        <p:spPr>
          <a:xfrm>
            <a:off x="594360" y="3050177"/>
            <a:ext cx="2383971" cy="37882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DF1E2B60-0864-AB2E-4EE3-6903DB6E83A5}"/>
              </a:ext>
            </a:extLst>
          </p:cNvPr>
          <p:cNvSpPr/>
          <p:nvPr/>
        </p:nvSpPr>
        <p:spPr>
          <a:xfrm>
            <a:off x="751114" y="3899263"/>
            <a:ext cx="2508069" cy="19594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660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Definiendo el HTML dinámico</a:t>
            </a:r>
            <a:endParaRPr dirty="0"/>
          </a:p>
        </p:txBody>
      </p:sp>
      <p:sp>
        <p:nvSpPr>
          <p:cNvPr id="5" name="Google Shape;216;p11">
            <a:extLst>
              <a:ext uri="{FF2B5EF4-FFF2-40B4-BE49-F238E27FC236}">
                <a16:creationId xmlns:a16="http://schemas.microsoft.com/office/drawing/2014/main" id="{8B201E7E-3A5C-A328-FD1B-EB80B0B22FDC}"/>
              </a:ext>
            </a:extLst>
          </p:cNvPr>
          <p:cNvSpPr/>
          <p:nvPr/>
        </p:nvSpPr>
        <p:spPr>
          <a:xfrm>
            <a:off x="391885" y="1137470"/>
            <a:ext cx="8118566" cy="1272627"/>
          </a:xfrm>
          <a:prstGeom prst="rect">
            <a:avLst/>
          </a:prstGeom>
          <a:solidFill>
            <a:srgbClr val="1D1D28"/>
          </a:solidFill>
          <a:ln>
            <a:noFill/>
          </a:ln>
        </p:spPr>
        <p:txBody>
          <a:bodyPr spcFirstLastPara="1" wrap="square" lIns="91425" tIns="45700" rIns="91425" bIns="45700" anchor="t" anchorCtr="0">
            <a:noAutofit/>
          </a:bodyPr>
          <a:lstStyle/>
          <a:p>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article</a:t>
            </a:r>
            <a:r>
              <a:rPr lang="en-US" sz="1050" b="0" dirty="0">
                <a:solidFill>
                  <a:srgbClr val="DE5971"/>
                </a:solidFill>
                <a:effectLst/>
                <a:highlight>
                  <a:srgbClr val="1A1B26"/>
                </a:highlight>
                <a:latin typeface="Consolas" panose="020B0609020204030204" pitchFamily="49" charset="0"/>
              </a:rPr>
              <a:t> </a:t>
            </a:r>
            <a:r>
              <a:rPr lang="en-US" sz="1050" b="0" dirty="0">
                <a:solidFill>
                  <a:srgbClr val="BB9AF7"/>
                </a:solidFill>
                <a:effectLst/>
                <a:highlight>
                  <a:srgbClr val="1A1B26"/>
                </a:highlight>
                <a:latin typeface="Consolas" panose="020B0609020204030204" pitchFamily="49" charset="0"/>
              </a:rPr>
              <a:t>class</a:t>
            </a:r>
            <a:r>
              <a:rPr lang="en-US" sz="1050" b="0" dirty="0">
                <a:solidFill>
                  <a:srgbClr val="89DDFF"/>
                </a:solidFill>
                <a:effectLst/>
                <a:highlight>
                  <a:srgbClr val="1A1B26"/>
                </a:highlight>
                <a:latin typeface="Consolas" panose="020B0609020204030204" pitchFamily="49" charset="0"/>
              </a:rPr>
              <a:t>="</a:t>
            </a:r>
            <a:r>
              <a:rPr lang="en-US" sz="1050" b="0" dirty="0">
                <a:solidFill>
                  <a:srgbClr val="9ECE6A"/>
                </a:solidFill>
                <a:effectLst/>
                <a:highlight>
                  <a:srgbClr val="1A1B26"/>
                </a:highlight>
                <a:latin typeface="Consolas" panose="020B0609020204030204" pitchFamily="49" charset="0"/>
              </a:rPr>
              <a:t>character</a:t>
            </a:r>
            <a:r>
              <a:rPr lang="en-US" sz="1050" b="0" dirty="0">
                <a:solidFill>
                  <a:srgbClr val="89DDFF"/>
                </a:solidFill>
                <a:effectLst/>
                <a:highlight>
                  <a:srgbClr val="1A1B26"/>
                </a:highlight>
                <a:latin typeface="Consolas" panose="020B0609020204030204" pitchFamily="49" charset="0"/>
              </a:rPr>
              <a:t>"</a:t>
            </a:r>
            <a:r>
              <a:rPr lang="en-US" sz="1050" b="0" dirty="0">
                <a:solidFill>
                  <a:srgbClr val="BA3C97"/>
                </a:solidFill>
                <a:effectLst/>
                <a:highlight>
                  <a:srgbClr val="1A1B26"/>
                </a:highlight>
                <a:latin typeface="Consolas" panose="020B0609020204030204" pitchFamily="49" charset="0"/>
              </a:rPr>
              <a:t>&gt;</a:t>
            </a:r>
            <a:endParaRPr lang="en-US" sz="1050" b="0" dirty="0">
              <a:solidFill>
                <a:srgbClr val="A9B1D6"/>
              </a:solidFill>
              <a:effectLst/>
              <a:highlight>
                <a:srgbClr val="1A1B26"/>
              </a:highlight>
              <a:latin typeface="Consolas" panose="020B0609020204030204" pitchFamily="49" charset="0"/>
            </a:endParaRPr>
          </a:p>
          <a:p>
            <a:r>
              <a:rPr lang="en-US" sz="1050" b="0" dirty="0">
                <a:solidFill>
                  <a:srgbClr val="9AA5CE"/>
                </a:solidFill>
                <a:effectLst/>
                <a:highlight>
                  <a:srgbClr val="1A1B26"/>
                </a:highlight>
                <a:latin typeface="Consolas" panose="020B0609020204030204" pitchFamily="49" charset="0"/>
              </a:rPr>
              <a:t>    </a:t>
            </a:r>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img</a:t>
            </a:r>
            <a:r>
              <a:rPr lang="en-US" sz="1050" b="0" dirty="0">
                <a:solidFill>
                  <a:srgbClr val="DE5971"/>
                </a:solidFill>
                <a:effectLst/>
                <a:highlight>
                  <a:srgbClr val="1A1B26"/>
                </a:highlight>
                <a:latin typeface="Consolas" panose="020B0609020204030204" pitchFamily="49" charset="0"/>
              </a:rPr>
              <a:t> </a:t>
            </a:r>
            <a:r>
              <a:rPr lang="en-US" sz="1050" b="0" dirty="0">
                <a:solidFill>
                  <a:srgbClr val="BB9AF7"/>
                </a:solidFill>
                <a:effectLst/>
                <a:highlight>
                  <a:srgbClr val="1A1B26"/>
                </a:highlight>
                <a:latin typeface="Consolas" panose="020B0609020204030204" pitchFamily="49" charset="0"/>
              </a:rPr>
              <a:t>src</a:t>
            </a:r>
            <a:r>
              <a:rPr lang="en-US" sz="1050" b="0" dirty="0">
                <a:solidFill>
                  <a:srgbClr val="89DDFF"/>
                </a:solidFill>
                <a:effectLst/>
                <a:highlight>
                  <a:srgbClr val="1A1B26"/>
                </a:highlight>
                <a:latin typeface="Consolas" panose="020B0609020204030204" pitchFamily="49" charset="0"/>
              </a:rPr>
              <a:t>="</a:t>
            </a:r>
            <a:r>
              <a:rPr lang="en-US" sz="1050" b="0" dirty="0">
                <a:solidFill>
                  <a:srgbClr val="9ECE6A"/>
                </a:solidFill>
                <a:effectLst/>
                <a:highlight>
                  <a:srgbClr val="1A1B26"/>
                </a:highlight>
                <a:latin typeface="Consolas" panose="020B0609020204030204" pitchFamily="49" charset="0"/>
              </a:rPr>
              <a:t>https://rickandmortyapi.com/api/character/avatar/1.jpeg</a:t>
            </a:r>
            <a:r>
              <a:rPr lang="en-US" sz="1050" b="0" dirty="0">
                <a:solidFill>
                  <a:srgbClr val="89DDFF"/>
                </a:solidFill>
                <a:effectLst/>
                <a:highlight>
                  <a:srgbClr val="1A1B26"/>
                </a:highlight>
                <a:latin typeface="Consolas" panose="020B0609020204030204" pitchFamily="49" charset="0"/>
              </a:rPr>
              <a:t>"</a:t>
            </a:r>
            <a:r>
              <a:rPr lang="en-US" sz="1050" b="0" dirty="0">
                <a:solidFill>
                  <a:srgbClr val="DE5971"/>
                </a:solidFill>
                <a:effectLst/>
                <a:highlight>
                  <a:srgbClr val="1A1B26"/>
                </a:highlight>
                <a:latin typeface="Consolas" panose="020B0609020204030204" pitchFamily="49" charset="0"/>
              </a:rPr>
              <a:t> </a:t>
            </a:r>
            <a:r>
              <a:rPr lang="en-US" sz="1050" b="0" dirty="0">
                <a:solidFill>
                  <a:srgbClr val="BB9AF7"/>
                </a:solidFill>
                <a:effectLst/>
                <a:highlight>
                  <a:srgbClr val="1A1B26"/>
                </a:highlight>
                <a:latin typeface="Consolas" panose="020B0609020204030204" pitchFamily="49" charset="0"/>
              </a:rPr>
              <a:t>alt</a:t>
            </a:r>
            <a:r>
              <a:rPr lang="en-US" sz="1050" b="0" dirty="0">
                <a:solidFill>
                  <a:srgbClr val="89DDFF"/>
                </a:solidFill>
                <a:effectLst/>
                <a:highlight>
                  <a:srgbClr val="1A1B26"/>
                </a:highlight>
                <a:latin typeface="Consolas" panose="020B0609020204030204" pitchFamily="49" charset="0"/>
              </a:rPr>
              <a:t>="</a:t>
            </a:r>
            <a:r>
              <a:rPr lang="en-US" sz="1050" b="0" dirty="0">
                <a:solidFill>
                  <a:srgbClr val="9ECE6A"/>
                </a:solidFill>
                <a:effectLst/>
                <a:highlight>
                  <a:srgbClr val="1A1B26"/>
                </a:highlight>
                <a:latin typeface="Consolas" panose="020B0609020204030204" pitchFamily="49" charset="0"/>
              </a:rPr>
              <a:t>Rick Sanchez</a:t>
            </a:r>
            <a:r>
              <a:rPr lang="en-US" sz="1050" b="0" dirty="0">
                <a:solidFill>
                  <a:srgbClr val="89DDFF"/>
                </a:solidFill>
                <a:effectLst/>
                <a:highlight>
                  <a:srgbClr val="1A1B26"/>
                </a:highlight>
                <a:latin typeface="Consolas" panose="020B0609020204030204" pitchFamily="49" charset="0"/>
              </a:rPr>
              <a:t>"</a:t>
            </a:r>
            <a:r>
              <a:rPr lang="en-US" sz="1050" b="0" dirty="0">
                <a:solidFill>
                  <a:srgbClr val="BA3C97"/>
                </a:solidFill>
                <a:effectLst/>
                <a:highlight>
                  <a:srgbClr val="1A1B26"/>
                </a:highlight>
                <a:latin typeface="Consolas" panose="020B0609020204030204" pitchFamily="49" charset="0"/>
              </a:rPr>
              <a:t>&gt;</a:t>
            </a:r>
            <a:endParaRPr lang="en-US" sz="1050" b="0" dirty="0">
              <a:solidFill>
                <a:srgbClr val="A9B1D6"/>
              </a:solidFill>
              <a:effectLst/>
              <a:highlight>
                <a:srgbClr val="1A1B26"/>
              </a:highlight>
              <a:latin typeface="Consolas" panose="020B0609020204030204" pitchFamily="49" charset="0"/>
            </a:endParaRPr>
          </a:p>
          <a:p>
            <a:r>
              <a:rPr lang="en-US" sz="1050" b="0" dirty="0">
                <a:solidFill>
                  <a:srgbClr val="9AA5CE"/>
                </a:solidFill>
                <a:effectLst/>
                <a:highlight>
                  <a:srgbClr val="1A1B26"/>
                </a:highlight>
                <a:latin typeface="Consolas" panose="020B0609020204030204" pitchFamily="49" charset="0"/>
              </a:rPr>
              <a:t>    </a:t>
            </a:r>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h2</a:t>
            </a:r>
            <a:r>
              <a:rPr lang="en-US" sz="1050" b="0" dirty="0">
                <a:solidFill>
                  <a:srgbClr val="BA3C97"/>
                </a:solidFill>
                <a:effectLst/>
                <a:highlight>
                  <a:srgbClr val="1A1B26"/>
                </a:highlight>
                <a:latin typeface="Consolas" panose="020B0609020204030204" pitchFamily="49" charset="0"/>
              </a:rPr>
              <a:t>&gt;</a:t>
            </a:r>
            <a:r>
              <a:rPr lang="en-US" sz="1050" b="0" dirty="0">
                <a:solidFill>
                  <a:srgbClr val="9AA5CE"/>
                </a:solidFill>
                <a:effectLst/>
                <a:highlight>
                  <a:srgbClr val="1A1B26"/>
                </a:highlight>
                <a:latin typeface="Consolas" panose="020B0609020204030204" pitchFamily="49" charset="0"/>
              </a:rPr>
              <a:t>Rick Sanchez</a:t>
            </a:r>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h2</a:t>
            </a:r>
            <a:r>
              <a:rPr lang="en-US" sz="1050" b="0" dirty="0">
                <a:solidFill>
                  <a:srgbClr val="BA3C97"/>
                </a:solidFill>
                <a:effectLst/>
                <a:highlight>
                  <a:srgbClr val="1A1B26"/>
                </a:highlight>
                <a:latin typeface="Consolas" panose="020B0609020204030204" pitchFamily="49" charset="0"/>
              </a:rPr>
              <a:t>&gt;</a:t>
            </a:r>
            <a:endParaRPr lang="en-US" sz="1050" b="0" dirty="0">
              <a:solidFill>
                <a:srgbClr val="A9B1D6"/>
              </a:solidFill>
              <a:effectLst/>
              <a:highlight>
                <a:srgbClr val="1A1B26"/>
              </a:highlight>
              <a:latin typeface="Consolas" panose="020B0609020204030204" pitchFamily="49" charset="0"/>
            </a:endParaRPr>
          </a:p>
          <a:p>
            <a:r>
              <a:rPr lang="en-US" sz="1050" b="0" dirty="0">
                <a:solidFill>
                  <a:srgbClr val="9AA5CE"/>
                </a:solidFill>
                <a:effectLst/>
                <a:highlight>
                  <a:srgbClr val="1A1B26"/>
                </a:highlight>
                <a:latin typeface="Consolas" panose="020B0609020204030204" pitchFamily="49" charset="0"/>
              </a:rPr>
              <a:t>    </a:t>
            </a:r>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div</a:t>
            </a:r>
            <a:r>
              <a:rPr lang="en-US" sz="1050" b="0" dirty="0">
                <a:solidFill>
                  <a:srgbClr val="BA3C97"/>
                </a:solidFill>
                <a:effectLst/>
                <a:highlight>
                  <a:srgbClr val="1A1B26"/>
                </a:highlight>
                <a:latin typeface="Consolas" panose="020B0609020204030204" pitchFamily="49" charset="0"/>
              </a:rPr>
              <a:t>&gt;</a:t>
            </a:r>
            <a:endParaRPr lang="en-US" sz="1050" b="0" dirty="0">
              <a:solidFill>
                <a:srgbClr val="A9B1D6"/>
              </a:solidFill>
              <a:effectLst/>
              <a:highlight>
                <a:srgbClr val="1A1B26"/>
              </a:highlight>
              <a:latin typeface="Consolas" panose="020B0609020204030204" pitchFamily="49" charset="0"/>
            </a:endParaRPr>
          </a:p>
          <a:p>
            <a:r>
              <a:rPr lang="en-US" sz="1050" b="0" dirty="0">
                <a:solidFill>
                  <a:srgbClr val="9AA5CE"/>
                </a:solidFill>
                <a:effectLst/>
                <a:highlight>
                  <a:srgbClr val="1A1B26"/>
                </a:highlight>
                <a:latin typeface="Consolas" panose="020B0609020204030204" pitchFamily="49" charset="0"/>
              </a:rPr>
              <a:t>        </a:t>
            </a:r>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p</a:t>
            </a:r>
            <a:r>
              <a:rPr lang="en-US" sz="1050" b="0" dirty="0">
                <a:solidFill>
                  <a:srgbClr val="BA3C97"/>
                </a:solidFill>
                <a:effectLst/>
                <a:highlight>
                  <a:srgbClr val="1A1B26"/>
                </a:highlight>
                <a:latin typeface="Consolas" panose="020B0609020204030204" pitchFamily="49" charset="0"/>
              </a:rPr>
              <a:t>&gt;</a:t>
            </a:r>
            <a:r>
              <a:rPr lang="en-US" sz="1050" b="0" dirty="0">
                <a:solidFill>
                  <a:srgbClr val="9AA5CE"/>
                </a:solidFill>
                <a:effectLst/>
                <a:highlight>
                  <a:srgbClr val="1A1B26"/>
                </a:highlight>
                <a:latin typeface="Consolas" panose="020B0609020204030204" pitchFamily="49" charset="0"/>
              </a:rPr>
              <a:t>Human</a:t>
            </a:r>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p</a:t>
            </a:r>
            <a:r>
              <a:rPr lang="en-US" sz="1050" b="0" dirty="0">
                <a:solidFill>
                  <a:srgbClr val="BA3C97"/>
                </a:solidFill>
                <a:effectLst/>
                <a:highlight>
                  <a:srgbClr val="1A1B26"/>
                </a:highlight>
                <a:latin typeface="Consolas" panose="020B0609020204030204" pitchFamily="49" charset="0"/>
              </a:rPr>
              <a:t>&gt;</a:t>
            </a:r>
            <a:endParaRPr lang="en-US" sz="1050" b="0" dirty="0">
              <a:solidFill>
                <a:srgbClr val="A9B1D6"/>
              </a:solidFill>
              <a:effectLst/>
              <a:highlight>
                <a:srgbClr val="1A1B26"/>
              </a:highlight>
              <a:latin typeface="Consolas" panose="020B0609020204030204" pitchFamily="49" charset="0"/>
            </a:endParaRPr>
          </a:p>
          <a:p>
            <a:r>
              <a:rPr lang="en-US" sz="1050" b="0" dirty="0">
                <a:solidFill>
                  <a:srgbClr val="9AA5CE"/>
                </a:solidFill>
                <a:effectLst/>
                <a:highlight>
                  <a:srgbClr val="1A1B26"/>
                </a:highlight>
                <a:latin typeface="Consolas" panose="020B0609020204030204" pitchFamily="49" charset="0"/>
              </a:rPr>
              <a:t>    </a:t>
            </a:r>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div</a:t>
            </a:r>
            <a:r>
              <a:rPr lang="en-US" sz="1050" b="0" dirty="0">
                <a:solidFill>
                  <a:srgbClr val="BA3C97"/>
                </a:solidFill>
                <a:effectLst/>
                <a:highlight>
                  <a:srgbClr val="1A1B26"/>
                </a:highlight>
                <a:latin typeface="Consolas" panose="020B0609020204030204" pitchFamily="49" charset="0"/>
              </a:rPr>
              <a:t>&gt;</a:t>
            </a:r>
            <a:endParaRPr lang="en-US" sz="1050" b="0" dirty="0">
              <a:solidFill>
                <a:srgbClr val="A9B1D6"/>
              </a:solidFill>
              <a:effectLst/>
              <a:highlight>
                <a:srgbClr val="1A1B26"/>
              </a:highlight>
              <a:latin typeface="Consolas" panose="020B0609020204030204" pitchFamily="49" charset="0"/>
            </a:endParaRPr>
          </a:p>
          <a:p>
            <a:r>
              <a:rPr lang="en-US" sz="1050" b="0" dirty="0">
                <a:solidFill>
                  <a:srgbClr val="BA3C97"/>
                </a:solidFill>
                <a:effectLst/>
                <a:highlight>
                  <a:srgbClr val="1A1B26"/>
                </a:highlight>
                <a:latin typeface="Consolas" panose="020B0609020204030204" pitchFamily="49" charset="0"/>
              </a:rPr>
              <a:t>&lt;/</a:t>
            </a:r>
            <a:r>
              <a:rPr lang="en-US" sz="1050" b="0" dirty="0">
                <a:solidFill>
                  <a:srgbClr val="F7768E"/>
                </a:solidFill>
                <a:effectLst/>
                <a:highlight>
                  <a:srgbClr val="1A1B26"/>
                </a:highlight>
                <a:latin typeface="Consolas" panose="020B0609020204030204" pitchFamily="49" charset="0"/>
              </a:rPr>
              <a:t>article</a:t>
            </a:r>
            <a:r>
              <a:rPr lang="en-US" sz="1050" b="0" dirty="0">
                <a:solidFill>
                  <a:srgbClr val="BA3C97"/>
                </a:solidFill>
                <a:effectLst/>
                <a:highlight>
                  <a:srgbClr val="1A1B26"/>
                </a:highlight>
                <a:latin typeface="Consolas" panose="020B0609020204030204" pitchFamily="49" charset="0"/>
              </a:rPr>
              <a:t>&gt;</a:t>
            </a:r>
            <a:endParaRPr lang="en-US" sz="1050" b="0" dirty="0">
              <a:solidFill>
                <a:srgbClr val="A9B1D6"/>
              </a:solidFill>
              <a:effectLst/>
              <a:highlight>
                <a:srgbClr val="1A1B26"/>
              </a:highlight>
              <a:latin typeface="Consolas" panose="020B0609020204030204" pitchFamily="49" charset="0"/>
            </a:endParaRPr>
          </a:p>
        </p:txBody>
      </p:sp>
      <p:sp>
        <p:nvSpPr>
          <p:cNvPr id="2" name="Rectángulo 1">
            <a:extLst>
              <a:ext uri="{FF2B5EF4-FFF2-40B4-BE49-F238E27FC236}">
                <a16:creationId xmlns:a16="http://schemas.microsoft.com/office/drawing/2014/main" id="{D1B677DD-0CDA-E892-E9BD-023E69C24211}"/>
              </a:ext>
            </a:extLst>
          </p:cNvPr>
          <p:cNvSpPr/>
          <p:nvPr/>
        </p:nvSpPr>
        <p:spPr>
          <a:xfrm>
            <a:off x="1502229" y="1332412"/>
            <a:ext cx="4042954"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Rectángulo 3">
            <a:extLst>
              <a:ext uri="{FF2B5EF4-FFF2-40B4-BE49-F238E27FC236}">
                <a16:creationId xmlns:a16="http://schemas.microsoft.com/office/drawing/2014/main" id="{FF62B7B9-3958-157D-96E3-2DC1FD682852}"/>
              </a:ext>
            </a:extLst>
          </p:cNvPr>
          <p:cNvSpPr/>
          <p:nvPr/>
        </p:nvSpPr>
        <p:spPr>
          <a:xfrm>
            <a:off x="6021977" y="1345473"/>
            <a:ext cx="894806"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67F6B47D-297A-6866-A731-A9C21D5BD4B3}"/>
              </a:ext>
            </a:extLst>
          </p:cNvPr>
          <p:cNvSpPr/>
          <p:nvPr/>
        </p:nvSpPr>
        <p:spPr>
          <a:xfrm>
            <a:off x="1025435" y="1494699"/>
            <a:ext cx="947056"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09FADD7E-3F2F-3796-96FB-3BBDC037F736}"/>
              </a:ext>
            </a:extLst>
          </p:cNvPr>
          <p:cNvSpPr/>
          <p:nvPr/>
        </p:nvSpPr>
        <p:spPr>
          <a:xfrm>
            <a:off x="1257301" y="1827983"/>
            <a:ext cx="395150"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Google Shape;216;p11">
            <a:extLst>
              <a:ext uri="{FF2B5EF4-FFF2-40B4-BE49-F238E27FC236}">
                <a16:creationId xmlns:a16="http://schemas.microsoft.com/office/drawing/2014/main" id="{70462EDE-95D2-E75D-D365-9AEB15EBA35B}"/>
              </a:ext>
            </a:extLst>
          </p:cNvPr>
          <p:cNvSpPr/>
          <p:nvPr/>
        </p:nvSpPr>
        <p:spPr>
          <a:xfrm>
            <a:off x="391884" y="2612751"/>
            <a:ext cx="4963887" cy="2044157"/>
          </a:xfrm>
          <a:prstGeom prst="rect">
            <a:avLst/>
          </a:prstGeom>
          <a:solidFill>
            <a:srgbClr val="1D1D28"/>
          </a:solidFill>
          <a:ln>
            <a:noFill/>
          </a:ln>
        </p:spPr>
        <p:txBody>
          <a:bodyPr spcFirstLastPara="1" wrap="square" lIns="91425" tIns="45700" rIns="91425" bIns="45700" anchor="t" anchorCtr="0">
            <a:noAutofit/>
          </a:bodyPr>
          <a:lstStyle/>
          <a:p>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const</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article</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0DB9D7"/>
                </a:solidFill>
                <a:effectLst/>
                <a:highlight>
                  <a:srgbClr val="1A1B26"/>
                </a:highlight>
                <a:latin typeface="Consolas" panose="020B0609020204030204" pitchFamily="49" charset="0"/>
              </a:rPr>
              <a:t>document</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createElement</a:t>
            </a:r>
            <a:r>
              <a:rPr lang="es-AR" sz="1100" b="0" dirty="0">
                <a:solidFill>
                  <a:srgbClr val="A9B1D6"/>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article</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C0CAF5"/>
                </a:solidFill>
                <a:effectLst/>
                <a:highlight>
                  <a:srgbClr val="1A1B26"/>
                </a:highlight>
                <a:latin typeface="Consolas" panose="020B0609020204030204" pitchFamily="49" charset="0"/>
              </a:rPr>
              <a:t>        article</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setAttribute</a:t>
            </a:r>
            <a:r>
              <a:rPr lang="es-AR" sz="1100" b="0" dirty="0">
                <a:solidFill>
                  <a:srgbClr val="A9B1D6"/>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class</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character</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C0CAF5"/>
                </a:solidFill>
                <a:effectLst/>
                <a:highlight>
                  <a:srgbClr val="1A1B26"/>
                </a:highlight>
                <a:latin typeface="Consolas" panose="020B0609020204030204" pitchFamily="49" charset="0"/>
              </a:rPr>
              <a:t>        article</a:t>
            </a:r>
            <a:r>
              <a:rPr lang="es-AR" sz="1100" b="0" dirty="0">
                <a:solidFill>
                  <a:srgbClr val="89DDFF"/>
                </a:solidFill>
                <a:effectLst/>
                <a:highlight>
                  <a:srgbClr val="1A1B26"/>
                </a:highlight>
                <a:latin typeface="Consolas" panose="020B0609020204030204" pitchFamily="49" charset="0"/>
              </a:rPr>
              <a:t>.</a:t>
            </a:r>
            <a:r>
              <a:rPr lang="es-AR" sz="1100" b="0" dirty="0">
                <a:solidFill>
                  <a:srgbClr val="7DCFFF"/>
                </a:solidFill>
                <a:effectLst/>
                <a:highlight>
                  <a:srgbClr val="1A1B26"/>
                </a:highlight>
                <a:latin typeface="Consolas" panose="020B0609020204030204" pitchFamily="49" charset="0"/>
              </a:rPr>
              <a:t>innerHTML</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ECE6A"/>
                </a:solidFill>
                <a:effectLst/>
                <a:highlight>
                  <a:srgbClr val="1A1B26"/>
                </a:highlight>
                <a:latin typeface="Consolas" panose="020B0609020204030204" pitchFamily="49" charset="0"/>
              </a:rPr>
              <a:t>        &lt;img src="</a:t>
            </a:r>
            <a:r>
              <a:rPr lang="es-AR" sz="1100" b="0" dirty="0">
                <a:solidFill>
                  <a:srgbClr val="89DDFF"/>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personaje</a:t>
            </a:r>
            <a:r>
              <a:rPr lang="es-AR" sz="1100" b="0" dirty="0">
                <a:solidFill>
                  <a:srgbClr val="89DDFF"/>
                </a:solidFill>
                <a:effectLst/>
                <a:highlight>
                  <a:srgbClr val="1A1B26"/>
                </a:highlight>
                <a:latin typeface="Consolas" panose="020B0609020204030204" pitchFamily="49" charset="0"/>
              </a:rPr>
              <a:t>.</a:t>
            </a:r>
            <a:r>
              <a:rPr lang="es-AR" sz="1100" b="0" dirty="0">
                <a:solidFill>
                  <a:srgbClr val="7DCFFF"/>
                </a:solidFill>
                <a:effectLst/>
                <a:highlight>
                  <a:srgbClr val="1A1B26"/>
                </a:highlight>
                <a:latin typeface="Consolas" panose="020B0609020204030204" pitchFamily="49" charset="0"/>
              </a:rPr>
              <a:t>image</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 alt="</a:t>
            </a:r>
            <a:r>
              <a:rPr lang="es-AR" sz="1100" b="0" dirty="0">
                <a:solidFill>
                  <a:srgbClr val="89DDFF"/>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personaje</a:t>
            </a:r>
            <a:r>
              <a:rPr lang="es-AR" sz="1100" b="0" dirty="0">
                <a:solidFill>
                  <a:srgbClr val="89DDFF"/>
                </a:solidFill>
                <a:effectLst/>
                <a:highlight>
                  <a:srgbClr val="1A1B26"/>
                </a:highlight>
                <a:latin typeface="Consolas" panose="020B0609020204030204" pitchFamily="49" charset="0"/>
              </a:rPr>
              <a:t>.</a:t>
            </a:r>
            <a:r>
              <a:rPr lang="es-AR" sz="1100" b="0" dirty="0">
                <a:solidFill>
                  <a:srgbClr val="7DCFFF"/>
                </a:solidFill>
                <a:effectLst/>
                <a:highlight>
                  <a:srgbClr val="1A1B26"/>
                </a:highlight>
                <a:latin typeface="Consolas" panose="020B0609020204030204" pitchFamily="49" charset="0"/>
              </a:rPr>
              <a:t>name</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ECE6A"/>
                </a:solidFill>
                <a:effectLst/>
                <a:highlight>
                  <a:srgbClr val="1A1B26"/>
                </a:highlight>
                <a:latin typeface="Consolas" panose="020B0609020204030204" pitchFamily="49" charset="0"/>
              </a:rPr>
              <a:t>        &lt;h2&gt;</a:t>
            </a:r>
            <a:r>
              <a:rPr lang="es-AR" sz="1100" b="0" dirty="0">
                <a:solidFill>
                  <a:srgbClr val="89DDFF"/>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personaje</a:t>
            </a:r>
            <a:r>
              <a:rPr lang="es-AR" sz="1100" b="0" dirty="0">
                <a:solidFill>
                  <a:srgbClr val="89DDFF"/>
                </a:solidFill>
                <a:effectLst/>
                <a:highlight>
                  <a:srgbClr val="1A1B26"/>
                </a:highlight>
                <a:latin typeface="Consolas" panose="020B0609020204030204" pitchFamily="49" charset="0"/>
              </a:rPr>
              <a:t>.</a:t>
            </a:r>
            <a:r>
              <a:rPr lang="es-AR" sz="1100" b="0" dirty="0">
                <a:solidFill>
                  <a:srgbClr val="7DCFFF"/>
                </a:solidFill>
                <a:effectLst/>
                <a:highlight>
                  <a:srgbClr val="1A1B26"/>
                </a:highlight>
                <a:latin typeface="Consolas" panose="020B0609020204030204" pitchFamily="49" charset="0"/>
              </a:rPr>
              <a:t>name</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&lt;/h2&gt;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ECE6A"/>
                </a:solidFill>
                <a:effectLst/>
                <a:highlight>
                  <a:srgbClr val="1A1B26"/>
                </a:highlight>
                <a:latin typeface="Consolas" panose="020B0609020204030204" pitchFamily="49" charset="0"/>
              </a:rPr>
              <a:t>        &lt;div&gt;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ECE6A"/>
                </a:solidFill>
                <a:effectLst/>
                <a:highlight>
                  <a:srgbClr val="1A1B26"/>
                </a:highlight>
                <a:latin typeface="Consolas" panose="020B0609020204030204" pitchFamily="49" charset="0"/>
              </a:rPr>
              <a:t>        &lt;p&gt;</a:t>
            </a:r>
            <a:r>
              <a:rPr lang="es-AR" sz="1100" b="0" dirty="0">
                <a:solidFill>
                  <a:srgbClr val="89DDFF"/>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personaje</a:t>
            </a:r>
            <a:r>
              <a:rPr lang="es-AR" sz="1100" b="0" dirty="0">
                <a:solidFill>
                  <a:srgbClr val="89DDFF"/>
                </a:solidFill>
                <a:effectLst/>
                <a:highlight>
                  <a:srgbClr val="1A1B26"/>
                </a:highlight>
                <a:latin typeface="Consolas" panose="020B0609020204030204" pitchFamily="49" charset="0"/>
              </a:rPr>
              <a:t>.</a:t>
            </a:r>
            <a:r>
              <a:rPr lang="es-AR" sz="1100" b="0" dirty="0">
                <a:solidFill>
                  <a:srgbClr val="7DCFFF"/>
                </a:solidFill>
                <a:effectLst/>
                <a:highlight>
                  <a:srgbClr val="1A1B26"/>
                </a:highlight>
                <a:latin typeface="Consolas" panose="020B0609020204030204" pitchFamily="49" charset="0"/>
              </a:rPr>
              <a:t>species</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&lt;/p&gt;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ECE6A"/>
                </a:solidFill>
                <a:effectLst/>
                <a:highlight>
                  <a:srgbClr val="1A1B26"/>
                </a:highlight>
                <a:latin typeface="Consolas" panose="020B0609020204030204" pitchFamily="49" charset="0"/>
              </a:rPr>
              <a:t>        &lt;/div&gt;</a:t>
            </a:r>
            <a:r>
              <a:rPr lang="es-AR" sz="1100" b="0" dirty="0">
                <a:solidFill>
                  <a:srgbClr val="89DDFF"/>
                </a:solidFill>
                <a:effectLst/>
                <a:highlight>
                  <a:srgbClr val="1A1B26"/>
                </a:highlight>
                <a:latin typeface="Consolas" panose="020B0609020204030204" pitchFamily="49" charset="0"/>
              </a:rPr>
              <a:t>`;</a:t>
            </a:r>
          </a:p>
          <a:p>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C0CAF5"/>
                </a:solidFill>
                <a:effectLst/>
                <a:highlight>
                  <a:srgbClr val="1A1B26"/>
                </a:highlight>
                <a:latin typeface="Consolas" panose="020B0609020204030204" pitchFamily="49" charset="0"/>
              </a:rPr>
              <a:t> container</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appendChild</a:t>
            </a:r>
            <a:r>
              <a:rPr lang="es-AR" sz="1100" b="0" dirty="0">
                <a:solidFill>
                  <a:srgbClr val="A9B1D6"/>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article</a:t>
            </a:r>
            <a:r>
              <a:rPr lang="es-AR" sz="1100" b="0" dirty="0">
                <a:solidFill>
                  <a:srgbClr val="A9B1D6"/>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p:txBody>
      </p:sp>
      <p:sp>
        <p:nvSpPr>
          <p:cNvPr id="11" name="CuadroTexto 10">
            <a:extLst>
              <a:ext uri="{FF2B5EF4-FFF2-40B4-BE49-F238E27FC236}">
                <a16:creationId xmlns:a16="http://schemas.microsoft.com/office/drawing/2014/main" id="{0C19600B-65AD-D7D5-FFEC-45F34FC53A1B}"/>
              </a:ext>
            </a:extLst>
          </p:cNvPr>
          <p:cNvSpPr txBox="1"/>
          <p:nvPr/>
        </p:nvSpPr>
        <p:spPr>
          <a:xfrm>
            <a:off x="5394962" y="2592157"/>
            <a:ext cx="3357154" cy="2123658"/>
          </a:xfrm>
          <a:prstGeom prst="rect">
            <a:avLst/>
          </a:prstGeom>
          <a:noFill/>
        </p:spPr>
        <p:txBody>
          <a:bodyPr wrap="square">
            <a:spAutoFit/>
          </a:bodyPr>
          <a:lstStyle/>
          <a:p>
            <a:r>
              <a:rPr lang="es-MX" sz="1200" dirty="0">
                <a:solidFill>
                  <a:schemeClr val="dk2"/>
                </a:solidFill>
                <a:latin typeface="Montserrat"/>
              </a:rPr>
              <a:t>Si pensamos en escribir código HTML para mostrar un personaje, utilizaríamos algo similar al código que se encuentra arriba. Pero necesitamos hacerlo dinámico, para que se complete cada vez con los datos obtenidos desde la </a:t>
            </a:r>
            <a:r>
              <a:rPr lang="es-MX" sz="1200" b="1" dirty="0">
                <a:solidFill>
                  <a:schemeClr val="dk2"/>
                </a:solidFill>
                <a:latin typeface="Montserrat"/>
              </a:rPr>
              <a:t>api</a:t>
            </a:r>
            <a:r>
              <a:rPr lang="es-MX" sz="1200" dirty="0">
                <a:solidFill>
                  <a:schemeClr val="dk2"/>
                </a:solidFill>
                <a:latin typeface="Montserrat"/>
              </a:rPr>
              <a:t>. </a:t>
            </a:r>
          </a:p>
          <a:p>
            <a:r>
              <a:rPr lang="es-MX" sz="1200" dirty="0">
                <a:solidFill>
                  <a:schemeClr val="dk2"/>
                </a:solidFill>
                <a:latin typeface="Montserrat"/>
              </a:rPr>
              <a:t>Debemos generar el código en javascript que producirá la misma estructura html pero irá cambiando los valores de acuerdo a los datos del objeto que iteraremos.</a:t>
            </a:r>
          </a:p>
        </p:txBody>
      </p:sp>
      <p:sp>
        <p:nvSpPr>
          <p:cNvPr id="15" name="Rectángulo 14">
            <a:extLst>
              <a:ext uri="{FF2B5EF4-FFF2-40B4-BE49-F238E27FC236}">
                <a16:creationId xmlns:a16="http://schemas.microsoft.com/office/drawing/2014/main" id="{71251503-225D-CACA-9739-8E2B1FBBCF78}"/>
              </a:ext>
            </a:extLst>
          </p:cNvPr>
          <p:cNvSpPr/>
          <p:nvPr/>
        </p:nvSpPr>
        <p:spPr>
          <a:xfrm>
            <a:off x="1841863" y="3163389"/>
            <a:ext cx="1371600"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50468871-7FDD-8EED-8B08-98966D79E073}"/>
              </a:ext>
            </a:extLst>
          </p:cNvPr>
          <p:cNvSpPr/>
          <p:nvPr/>
        </p:nvSpPr>
        <p:spPr>
          <a:xfrm>
            <a:off x="3765368" y="3163389"/>
            <a:ext cx="1283426"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80303CA9-9BA1-E6A6-8F61-F64F37ED3E92}"/>
              </a:ext>
            </a:extLst>
          </p:cNvPr>
          <p:cNvSpPr/>
          <p:nvPr/>
        </p:nvSpPr>
        <p:spPr>
          <a:xfrm>
            <a:off x="1403183" y="3315789"/>
            <a:ext cx="1283426"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29615B3A-928B-03A2-F8DC-7A785C2B783F}"/>
              </a:ext>
            </a:extLst>
          </p:cNvPr>
          <p:cNvSpPr/>
          <p:nvPr/>
        </p:nvSpPr>
        <p:spPr>
          <a:xfrm>
            <a:off x="1330777" y="3661136"/>
            <a:ext cx="1516925" cy="176349"/>
          </a:xfrm>
          <a:prstGeom prst="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3322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Incorporando el código en la iteración del objeto</a:t>
            </a:r>
            <a:endParaRPr dirty="0"/>
          </a:p>
        </p:txBody>
      </p:sp>
      <p:sp>
        <p:nvSpPr>
          <p:cNvPr id="5" name="Google Shape;216;p11">
            <a:extLst>
              <a:ext uri="{FF2B5EF4-FFF2-40B4-BE49-F238E27FC236}">
                <a16:creationId xmlns:a16="http://schemas.microsoft.com/office/drawing/2014/main" id="{8B201E7E-3A5C-A328-FD1B-EB80B0B22FDC}"/>
              </a:ext>
            </a:extLst>
          </p:cNvPr>
          <p:cNvSpPr/>
          <p:nvPr/>
        </p:nvSpPr>
        <p:spPr>
          <a:xfrm>
            <a:off x="391885" y="1170124"/>
            <a:ext cx="4983481" cy="3493315"/>
          </a:xfrm>
          <a:prstGeom prst="rect">
            <a:avLst/>
          </a:prstGeom>
          <a:solidFill>
            <a:srgbClr val="1D1D28"/>
          </a:solidFill>
          <a:ln>
            <a:noFill/>
          </a:ln>
        </p:spPr>
        <p:txBody>
          <a:bodyPr spcFirstLastPara="1" wrap="square" lIns="91425" tIns="45700" rIns="91425" bIns="45700" anchor="t" anchorCtr="0">
            <a:noAutofit/>
          </a:bodyPr>
          <a:lstStyle/>
          <a:p>
            <a:r>
              <a:rPr lang="es-AR" sz="900" b="0" dirty="0">
                <a:solidFill>
                  <a:srgbClr val="BB9AF7"/>
                </a:solidFill>
                <a:effectLst/>
                <a:highlight>
                  <a:srgbClr val="1A1B26"/>
                </a:highlight>
                <a:latin typeface="Consolas" panose="020B0609020204030204" pitchFamily="49" charset="0"/>
              </a:rPr>
              <a:t>const</a:t>
            </a:r>
            <a:r>
              <a:rPr lang="es-AR" sz="900" b="0" dirty="0">
                <a:solidFill>
                  <a:srgbClr val="A9B1D6"/>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options</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method</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GET</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ECE6A"/>
                </a:solidFill>
                <a:effectLst/>
                <a:highlight>
                  <a:srgbClr val="1A1B26"/>
                </a:highlight>
                <a:latin typeface="Consolas" panose="020B0609020204030204" pitchFamily="49" charset="0"/>
              </a:rPr>
              <a:t>headers</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accept</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application/json</a:t>
            </a:r>
            <a:r>
              <a:rPr lang="es-AR" sz="900" b="0" dirty="0">
                <a:solidFill>
                  <a:srgbClr val="89DDFF"/>
                </a:solidFill>
                <a:effectLst/>
                <a:highlight>
                  <a:srgbClr val="1A1B26"/>
                </a:highlight>
                <a:latin typeface="Consolas" panose="020B0609020204030204" pitchFamily="49" charset="0"/>
              </a:rPr>
              <a:t>'</a:t>
            </a:r>
            <a:r>
              <a:rPr lang="es-AR" sz="900" b="0" dirty="0">
                <a:solidFill>
                  <a:srgbClr val="9ABDF5"/>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BB9AF7"/>
                </a:solidFill>
                <a:effectLst/>
                <a:highlight>
                  <a:srgbClr val="1A1B26"/>
                </a:highlight>
                <a:latin typeface="Consolas" panose="020B0609020204030204" pitchFamily="49" charset="0"/>
              </a:rPr>
              <a:t>const</a:t>
            </a:r>
            <a:r>
              <a:rPr lang="es-AR" sz="900" b="0" dirty="0">
                <a:solidFill>
                  <a:srgbClr val="A9B1D6"/>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container</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0DB9D7"/>
                </a:solidFill>
                <a:effectLst/>
                <a:highlight>
                  <a:srgbClr val="1A1B26"/>
                </a:highlight>
                <a:latin typeface="Consolas" panose="020B0609020204030204" pitchFamily="49" charset="0"/>
              </a:rPr>
              <a:t>document</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getElementById</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personajes</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br>
              <a:rPr lang="es-AR" sz="900" b="0" dirty="0">
                <a:solidFill>
                  <a:srgbClr val="A9B1D6"/>
                </a:solidFill>
                <a:effectLst/>
                <a:highlight>
                  <a:srgbClr val="1A1B26"/>
                </a:highlight>
                <a:latin typeface="Consolas" panose="020B0609020204030204" pitchFamily="49" charset="0"/>
              </a:rPr>
            </a:br>
            <a:r>
              <a:rPr lang="es-AR" sz="900" b="0" dirty="0">
                <a:solidFill>
                  <a:srgbClr val="BB9AF7"/>
                </a:solidFill>
                <a:effectLst/>
                <a:highlight>
                  <a:srgbClr val="1A1B26"/>
                </a:highlight>
                <a:latin typeface="Consolas" panose="020B0609020204030204" pitchFamily="49" charset="0"/>
              </a:rPr>
              <a:t>const</a:t>
            </a:r>
            <a:r>
              <a:rPr lang="es-AR" sz="900" b="0" dirty="0">
                <a:solidFill>
                  <a:srgbClr val="A9B1D6"/>
                </a:solidFill>
                <a:effectLst/>
                <a:highlight>
                  <a:srgbClr val="1A1B26"/>
                </a:highlight>
                <a:latin typeface="Consolas" panose="020B0609020204030204" pitchFamily="49" charset="0"/>
              </a:rPr>
              <a:t> </a:t>
            </a:r>
            <a:r>
              <a:rPr lang="es-AR" sz="900" b="0" dirty="0">
                <a:solidFill>
                  <a:srgbClr val="7AA2F7"/>
                </a:solidFill>
                <a:effectLst/>
                <a:highlight>
                  <a:srgbClr val="1A1B26"/>
                </a:highlight>
                <a:latin typeface="Consolas" panose="020B0609020204030204" pitchFamily="49" charset="0"/>
              </a:rPr>
              <a:t>pedirDatos</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7AA2F7"/>
                </a:solidFill>
                <a:effectLst/>
                <a:highlight>
                  <a:srgbClr val="1A1B26"/>
                </a:highlight>
                <a:latin typeface="Consolas" panose="020B0609020204030204" pitchFamily="49" charset="0"/>
              </a:rPr>
              <a:t>    fetch</a:t>
            </a:r>
            <a:r>
              <a:rPr lang="es-AR" sz="900" b="0" dirty="0">
                <a:solidFill>
                  <a:srgbClr val="9ABDF5"/>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https://rickandmortyapi.com/api/character</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options</a:t>
            </a:r>
            <a:r>
              <a:rPr lang="es-AR" sz="900" b="0" dirty="0">
                <a:solidFill>
                  <a:srgbClr val="9ABDF5"/>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then</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C0CAF5"/>
                </a:solidFill>
                <a:effectLst/>
                <a:highlight>
                  <a:srgbClr val="1A1B26"/>
                </a:highlight>
                <a:latin typeface="Consolas" panose="020B0609020204030204" pitchFamily="49" charset="0"/>
              </a:rPr>
              <a:t> response</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json</a:t>
            </a:r>
            <a:r>
              <a:rPr lang="es-AR" sz="900" b="0" dirty="0">
                <a:solidFill>
                  <a:srgbClr val="A9B1D6"/>
                </a:solidFill>
                <a:effectLst/>
                <a:highlight>
                  <a:srgbClr val="1A1B26"/>
                </a:highlight>
                <a:latin typeface="Consolas" panose="020B0609020204030204" pitchFamily="49" charset="0"/>
              </a:rPr>
              <a:t>())</a:t>
            </a: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then</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C0CAF5"/>
                </a:solidFill>
                <a:effectLst/>
                <a:highlight>
                  <a:srgbClr val="1A1B26"/>
                </a:highlight>
                <a:latin typeface="Consolas" panose="020B0609020204030204" pitchFamily="49" charset="0"/>
              </a:rPr>
              <a:t>              response</a:t>
            </a:r>
            <a:r>
              <a:rPr lang="es-AR" sz="900" b="0" dirty="0">
                <a:solidFill>
                  <a:srgbClr val="89DDFF"/>
                </a:solidFill>
                <a:effectLst/>
                <a:highlight>
                  <a:srgbClr val="1A1B26"/>
                </a:highlight>
                <a:latin typeface="Consolas" panose="020B0609020204030204" pitchFamily="49" charset="0"/>
              </a:rPr>
              <a:t>.</a:t>
            </a:r>
            <a:r>
              <a:rPr lang="es-AR" sz="900" b="0" dirty="0">
                <a:solidFill>
                  <a:srgbClr val="7DCFFF"/>
                </a:solidFill>
                <a:effectLst/>
                <a:highlight>
                  <a:srgbClr val="1A1B26"/>
                </a:highlight>
                <a:latin typeface="Consolas" panose="020B0609020204030204" pitchFamily="49" charset="0"/>
              </a:rPr>
              <a:t>results</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map</a:t>
            </a:r>
            <a:r>
              <a:rPr lang="es-AR" sz="900" b="0" dirty="0">
                <a:solidFill>
                  <a:srgbClr val="A9B1D6"/>
                </a:solidFill>
                <a:effectLst/>
                <a:highlight>
                  <a:srgbClr val="1A1B26"/>
                </a:highlight>
                <a:latin typeface="Consolas" panose="020B0609020204030204" pitchFamily="49" charset="0"/>
              </a:rPr>
              <a:t>(</a:t>
            </a:r>
            <a:r>
              <a:rPr lang="es-AR" sz="900" b="0" dirty="0">
                <a:solidFill>
                  <a:srgbClr val="9ABDF5"/>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personaje</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const</a:t>
            </a:r>
            <a:r>
              <a:rPr lang="es-AR" sz="900" b="0" dirty="0">
                <a:solidFill>
                  <a:srgbClr val="A9B1D6"/>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article</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0DB9D7"/>
                </a:solidFill>
                <a:effectLst/>
                <a:highlight>
                  <a:srgbClr val="1A1B26"/>
                </a:highlight>
                <a:latin typeface="Consolas" panose="020B0609020204030204" pitchFamily="49" charset="0"/>
              </a:rPr>
              <a:t>document</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createElement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article</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C0CAF5"/>
                </a:solidFill>
                <a:effectLst/>
                <a:highlight>
                  <a:srgbClr val="1A1B26"/>
                </a:highlight>
                <a:latin typeface="Consolas" panose="020B0609020204030204" pitchFamily="49" charset="0"/>
              </a:rPr>
              <a:t>                  article</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setAttribute</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class</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character</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C0CAF5"/>
                </a:solidFill>
                <a:effectLst/>
                <a:highlight>
                  <a:srgbClr val="1A1B26"/>
                </a:highlight>
                <a:latin typeface="Consolas" panose="020B0609020204030204" pitchFamily="49" charset="0"/>
              </a:rPr>
              <a:t>                  article</a:t>
            </a:r>
            <a:r>
              <a:rPr lang="es-AR" sz="900" b="0" dirty="0">
                <a:solidFill>
                  <a:srgbClr val="89DDFF"/>
                </a:solidFill>
                <a:effectLst/>
                <a:highlight>
                  <a:srgbClr val="1A1B26"/>
                </a:highlight>
                <a:latin typeface="Consolas" panose="020B0609020204030204" pitchFamily="49" charset="0"/>
              </a:rPr>
              <a:t>.</a:t>
            </a:r>
            <a:r>
              <a:rPr lang="es-AR" sz="900" b="0" dirty="0">
                <a:solidFill>
                  <a:srgbClr val="7DCFFF"/>
                </a:solidFill>
                <a:effectLst/>
                <a:highlight>
                  <a:srgbClr val="1A1B26"/>
                </a:highlight>
                <a:latin typeface="Consolas" panose="020B0609020204030204" pitchFamily="49" charset="0"/>
              </a:rPr>
              <a:t>innerHTML</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9ECE6A"/>
                </a:solidFill>
                <a:effectLst/>
                <a:highlight>
                  <a:srgbClr val="1A1B26"/>
                </a:highlight>
                <a:latin typeface="Consolas" panose="020B0609020204030204" pitchFamily="49" charset="0"/>
              </a:rPr>
              <a:t>                  &lt;img src="</a:t>
            </a:r>
            <a:r>
              <a:rPr lang="es-AR" sz="900" b="0" dirty="0">
                <a:solidFill>
                  <a:srgbClr val="89DDFF"/>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personaje</a:t>
            </a:r>
            <a:r>
              <a:rPr lang="es-AR" sz="900" b="0" dirty="0">
                <a:solidFill>
                  <a:srgbClr val="89DDFF"/>
                </a:solidFill>
                <a:effectLst/>
                <a:highlight>
                  <a:srgbClr val="1A1B26"/>
                </a:highlight>
                <a:latin typeface="Consolas" panose="020B0609020204030204" pitchFamily="49" charset="0"/>
              </a:rPr>
              <a:t>.</a:t>
            </a:r>
            <a:r>
              <a:rPr lang="es-AR" sz="900" b="0" dirty="0">
                <a:solidFill>
                  <a:srgbClr val="7DCFFF"/>
                </a:solidFill>
                <a:effectLst/>
                <a:highlight>
                  <a:srgbClr val="1A1B26"/>
                </a:highlight>
                <a:latin typeface="Consolas" panose="020B0609020204030204" pitchFamily="49" charset="0"/>
              </a:rPr>
              <a:t>image</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 alt="</a:t>
            </a:r>
            <a:r>
              <a:rPr lang="es-AR" sz="900" b="0" dirty="0">
                <a:solidFill>
                  <a:srgbClr val="89DDFF"/>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personaje</a:t>
            </a:r>
            <a:r>
              <a:rPr lang="es-AR" sz="900" b="0" dirty="0">
                <a:solidFill>
                  <a:srgbClr val="89DDFF"/>
                </a:solidFill>
                <a:effectLst/>
                <a:highlight>
                  <a:srgbClr val="1A1B26"/>
                </a:highlight>
                <a:latin typeface="Consolas" panose="020B0609020204030204" pitchFamily="49" charset="0"/>
              </a:rPr>
              <a:t>.</a:t>
            </a:r>
            <a:r>
              <a:rPr lang="es-AR" sz="900" b="0" dirty="0">
                <a:solidFill>
                  <a:srgbClr val="7DCFFF"/>
                </a:solidFill>
                <a:effectLst/>
                <a:highlight>
                  <a:srgbClr val="1A1B26"/>
                </a:highlight>
                <a:latin typeface="Consolas" panose="020B0609020204030204" pitchFamily="49" charset="0"/>
              </a:rPr>
              <a:t>name</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"&gt;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9ECE6A"/>
                </a:solidFill>
                <a:effectLst/>
                <a:highlight>
                  <a:srgbClr val="1A1B26"/>
                </a:highlight>
                <a:latin typeface="Consolas" panose="020B0609020204030204" pitchFamily="49" charset="0"/>
              </a:rPr>
              <a:t>                  &lt;h2&gt;</a:t>
            </a:r>
            <a:r>
              <a:rPr lang="es-AR" sz="900" b="0" dirty="0">
                <a:solidFill>
                  <a:srgbClr val="89DDFF"/>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personaje</a:t>
            </a:r>
            <a:r>
              <a:rPr lang="es-AR" sz="900" b="0" dirty="0">
                <a:solidFill>
                  <a:srgbClr val="89DDFF"/>
                </a:solidFill>
                <a:effectLst/>
                <a:highlight>
                  <a:srgbClr val="1A1B26"/>
                </a:highlight>
                <a:latin typeface="Consolas" panose="020B0609020204030204" pitchFamily="49" charset="0"/>
              </a:rPr>
              <a:t>.</a:t>
            </a:r>
            <a:r>
              <a:rPr lang="es-AR" sz="900" b="0" dirty="0">
                <a:solidFill>
                  <a:srgbClr val="7DCFFF"/>
                </a:solidFill>
                <a:effectLst/>
                <a:highlight>
                  <a:srgbClr val="1A1B26"/>
                </a:highlight>
                <a:latin typeface="Consolas" panose="020B0609020204030204" pitchFamily="49" charset="0"/>
              </a:rPr>
              <a:t>name</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&lt;/h2&gt;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9ECE6A"/>
                </a:solidFill>
                <a:effectLst/>
                <a:highlight>
                  <a:srgbClr val="1A1B26"/>
                </a:highlight>
                <a:latin typeface="Consolas" panose="020B0609020204030204" pitchFamily="49" charset="0"/>
              </a:rPr>
              <a:t>                  &lt;div&gt;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9ECE6A"/>
                </a:solidFill>
                <a:effectLst/>
                <a:highlight>
                  <a:srgbClr val="1A1B26"/>
                </a:highlight>
                <a:latin typeface="Consolas" panose="020B0609020204030204" pitchFamily="49" charset="0"/>
              </a:rPr>
              <a:t>                  &lt;p&gt;</a:t>
            </a:r>
            <a:r>
              <a:rPr lang="es-AR" sz="900" b="0" dirty="0">
                <a:solidFill>
                  <a:srgbClr val="89DDFF"/>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personaje</a:t>
            </a:r>
            <a:r>
              <a:rPr lang="es-AR" sz="900" b="0" dirty="0">
                <a:solidFill>
                  <a:srgbClr val="89DDFF"/>
                </a:solidFill>
                <a:effectLst/>
                <a:highlight>
                  <a:srgbClr val="1A1B26"/>
                </a:highlight>
                <a:latin typeface="Consolas" panose="020B0609020204030204" pitchFamily="49" charset="0"/>
              </a:rPr>
              <a:t>.</a:t>
            </a:r>
            <a:r>
              <a:rPr lang="es-AR" sz="900" b="0" dirty="0">
                <a:solidFill>
                  <a:srgbClr val="7DCFFF"/>
                </a:solidFill>
                <a:effectLst/>
                <a:highlight>
                  <a:srgbClr val="1A1B26"/>
                </a:highlight>
                <a:latin typeface="Consolas" panose="020B0609020204030204" pitchFamily="49" charset="0"/>
              </a:rPr>
              <a:t>species</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&lt;/p&gt;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9ECE6A"/>
                </a:solidFill>
                <a:effectLst/>
                <a:highlight>
                  <a:srgbClr val="1A1B26"/>
                </a:highlight>
                <a:latin typeface="Consolas" panose="020B0609020204030204" pitchFamily="49" charset="0"/>
              </a:rPr>
              <a:t>                  &lt;/div&gt;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C0CAF5"/>
                </a:solidFill>
                <a:effectLst/>
                <a:highlight>
                  <a:srgbClr val="1A1B26"/>
                </a:highlight>
                <a:latin typeface="Consolas" panose="020B0609020204030204" pitchFamily="49" charset="0"/>
              </a:rPr>
              <a:t>                  container</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appendChild</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article</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A9B1D6"/>
                </a:solidFill>
                <a:effectLst/>
                <a:highlight>
                  <a:srgbClr val="1A1B26"/>
                </a:highlight>
                <a:latin typeface="Consolas" panose="020B0609020204030204" pitchFamily="49" charset="0"/>
              </a:rPr>
              <a:t>            </a:t>
            </a:r>
          </a:p>
          <a:p>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catch</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err</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0DB9D7"/>
                </a:solidFill>
                <a:effectLst/>
                <a:highlight>
                  <a:srgbClr val="1A1B26"/>
                </a:highlight>
                <a:latin typeface="Consolas" panose="020B0609020204030204" pitchFamily="49" charset="0"/>
              </a:rPr>
              <a:t>console</a:t>
            </a:r>
            <a:r>
              <a:rPr lang="es-AR" sz="900" b="0" dirty="0">
                <a:solidFill>
                  <a:srgbClr val="89DDFF"/>
                </a:solidFill>
                <a:effectLst/>
                <a:highlight>
                  <a:srgbClr val="1A1B26"/>
                </a:highlight>
                <a:latin typeface="Consolas" panose="020B0609020204030204" pitchFamily="49" charset="0"/>
              </a:rPr>
              <a:t>.</a:t>
            </a:r>
            <a:r>
              <a:rPr lang="es-AR" sz="900" b="0" dirty="0">
                <a:solidFill>
                  <a:srgbClr val="0DB9D7"/>
                </a:solidFill>
                <a:effectLst/>
                <a:highlight>
                  <a:srgbClr val="1A1B26"/>
                </a:highlight>
                <a:latin typeface="Consolas" panose="020B0609020204030204" pitchFamily="49" charset="0"/>
              </a:rPr>
              <a:t>error</a:t>
            </a:r>
            <a:r>
              <a:rPr lang="es-AR" sz="900" b="0" dirty="0">
                <a:solidFill>
                  <a:srgbClr val="9ABDF5"/>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err</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9ABDF5"/>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A9B1D6"/>
                </a:solidFill>
                <a:effectLst/>
                <a:highlight>
                  <a:srgbClr val="1A1B26"/>
                </a:highlight>
                <a:latin typeface="Consolas" panose="020B0609020204030204" pitchFamily="49" charset="0"/>
              </a:rPr>
              <a:t>    </a:t>
            </a:r>
          </a:p>
          <a:p>
            <a:r>
              <a:rPr lang="es-AR" sz="900" b="0" dirty="0">
                <a:solidFill>
                  <a:srgbClr val="7AA2F7"/>
                </a:solidFill>
                <a:effectLst/>
                <a:highlight>
                  <a:srgbClr val="1A1B26"/>
                </a:highlight>
                <a:latin typeface="Consolas" panose="020B0609020204030204" pitchFamily="49" charset="0"/>
              </a:rPr>
              <a:t>pedirDatos</a:t>
            </a:r>
            <a:r>
              <a:rPr lang="es-AR" sz="900" b="0" dirty="0">
                <a:solidFill>
                  <a:srgbClr val="9ABDF5"/>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p:txBody>
      </p:sp>
      <p:sp>
        <p:nvSpPr>
          <p:cNvPr id="3" name="Rectángulo 2">
            <a:extLst>
              <a:ext uri="{FF2B5EF4-FFF2-40B4-BE49-F238E27FC236}">
                <a16:creationId xmlns:a16="http://schemas.microsoft.com/office/drawing/2014/main" id="{CD5EBB47-ED58-52D3-22FB-AC8F95EB50CE}"/>
              </a:ext>
            </a:extLst>
          </p:cNvPr>
          <p:cNvSpPr/>
          <p:nvPr/>
        </p:nvSpPr>
        <p:spPr>
          <a:xfrm>
            <a:off x="1332411" y="2174966"/>
            <a:ext cx="3853543" cy="141732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a:extLst>
              <a:ext uri="{FF2B5EF4-FFF2-40B4-BE49-F238E27FC236}">
                <a16:creationId xmlns:a16="http://schemas.microsoft.com/office/drawing/2014/main" id="{3CC60C3B-5667-CD98-D0C2-279FED6603E4}"/>
              </a:ext>
            </a:extLst>
          </p:cNvPr>
          <p:cNvSpPr/>
          <p:nvPr/>
        </p:nvSpPr>
        <p:spPr>
          <a:xfrm>
            <a:off x="472440" y="1350825"/>
            <a:ext cx="3631475" cy="15140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 name="Conector recto de flecha 11">
            <a:extLst>
              <a:ext uri="{FF2B5EF4-FFF2-40B4-BE49-F238E27FC236}">
                <a16:creationId xmlns:a16="http://schemas.microsoft.com/office/drawing/2014/main" id="{1CD83AD5-685E-6A57-6136-78F6A7818CBE}"/>
              </a:ext>
            </a:extLst>
          </p:cNvPr>
          <p:cNvCxnSpPr/>
          <p:nvPr/>
        </p:nvCxnSpPr>
        <p:spPr>
          <a:xfrm>
            <a:off x="4103915" y="1430383"/>
            <a:ext cx="1709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50710D38-5FBC-1A51-73E2-677B80B2F79F}"/>
              </a:ext>
            </a:extLst>
          </p:cNvPr>
          <p:cNvCxnSpPr>
            <a:cxnSpLocks/>
          </p:cNvCxnSpPr>
          <p:nvPr/>
        </p:nvCxnSpPr>
        <p:spPr>
          <a:xfrm>
            <a:off x="5185954" y="2859729"/>
            <a:ext cx="8948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FC165E06-A29E-0566-576C-CDB9209724B7}"/>
              </a:ext>
            </a:extLst>
          </p:cNvPr>
          <p:cNvSpPr txBox="1"/>
          <p:nvPr/>
        </p:nvSpPr>
        <p:spPr>
          <a:xfrm>
            <a:off x="5862693" y="1172637"/>
            <a:ext cx="3193870" cy="646331"/>
          </a:xfrm>
          <a:prstGeom prst="rect">
            <a:avLst/>
          </a:prstGeom>
          <a:noFill/>
        </p:spPr>
        <p:txBody>
          <a:bodyPr wrap="square">
            <a:spAutoFit/>
          </a:bodyPr>
          <a:lstStyle/>
          <a:p>
            <a:r>
              <a:rPr lang="es-MX" sz="1200" dirty="0">
                <a:solidFill>
                  <a:schemeClr val="dk2"/>
                </a:solidFill>
                <a:latin typeface="Montserrat"/>
              </a:rPr>
              <a:t>Declaramos el contenedor anclándonos en el </a:t>
            </a:r>
            <a:r>
              <a:rPr lang="es-MX" sz="1200" b="1" dirty="0">
                <a:solidFill>
                  <a:schemeClr val="dk2"/>
                </a:solidFill>
                <a:latin typeface="Montserrat"/>
              </a:rPr>
              <a:t>id=“personajes” </a:t>
            </a:r>
            <a:r>
              <a:rPr lang="es-MX" sz="1200" dirty="0">
                <a:solidFill>
                  <a:schemeClr val="dk2"/>
                </a:solidFill>
                <a:latin typeface="Montserrat"/>
              </a:rPr>
              <a:t>definido en el </a:t>
            </a:r>
            <a:r>
              <a:rPr lang="es-MX" sz="1200" b="1" dirty="0">
                <a:solidFill>
                  <a:schemeClr val="dk2"/>
                </a:solidFill>
                <a:latin typeface="Montserrat"/>
              </a:rPr>
              <a:t>HTML</a:t>
            </a:r>
            <a:r>
              <a:rPr lang="es-MX" sz="1200" dirty="0">
                <a:solidFill>
                  <a:schemeClr val="dk2"/>
                </a:solidFill>
                <a:latin typeface="Montserrat"/>
              </a:rPr>
              <a:t>.</a:t>
            </a:r>
          </a:p>
        </p:txBody>
      </p:sp>
      <p:sp>
        <p:nvSpPr>
          <p:cNvPr id="20" name="CuadroTexto 19">
            <a:extLst>
              <a:ext uri="{FF2B5EF4-FFF2-40B4-BE49-F238E27FC236}">
                <a16:creationId xmlns:a16="http://schemas.microsoft.com/office/drawing/2014/main" id="{4FD161A4-B930-41C0-A570-7D7B674D3DB7}"/>
              </a:ext>
            </a:extLst>
          </p:cNvPr>
          <p:cNvSpPr txBox="1"/>
          <p:nvPr/>
        </p:nvSpPr>
        <p:spPr>
          <a:xfrm>
            <a:off x="6126480" y="2468127"/>
            <a:ext cx="2824843" cy="830997"/>
          </a:xfrm>
          <a:prstGeom prst="rect">
            <a:avLst/>
          </a:prstGeom>
          <a:noFill/>
        </p:spPr>
        <p:txBody>
          <a:bodyPr wrap="square">
            <a:spAutoFit/>
          </a:bodyPr>
          <a:lstStyle/>
          <a:p>
            <a:r>
              <a:rPr lang="es-MX" sz="1200" dirty="0">
                <a:solidFill>
                  <a:schemeClr val="dk2"/>
                </a:solidFill>
                <a:latin typeface="Montserrat"/>
              </a:rPr>
              <a:t>Incorporamos el código que se iterará por cada elemento del array generado con el json recibido. </a:t>
            </a:r>
          </a:p>
        </p:txBody>
      </p:sp>
      <p:sp>
        <p:nvSpPr>
          <p:cNvPr id="21" name="Rectángulo 20">
            <a:extLst>
              <a:ext uri="{FF2B5EF4-FFF2-40B4-BE49-F238E27FC236}">
                <a16:creationId xmlns:a16="http://schemas.microsoft.com/office/drawing/2014/main" id="{33BF2216-376F-3D72-7EEA-0AF78E06EB98}"/>
              </a:ext>
            </a:extLst>
          </p:cNvPr>
          <p:cNvSpPr/>
          <p:nvPr/>
        </p:nvSpPr>
        <p:spPr>
          <a:xfrm>
            <a:off x="391885" y="4352263"/>
            <a:ext cx="1136469" cy="20019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2" name="Conector recto de flecha 21">
            <a:extLst>
              <a:ext uri="{FF2B5EF4-FFF2-40B4-BE49-F238E27FC236}">
                <a16:creationId xmlns:a16="http://schemas.microsoft.com/office/drawing/2014/main" id="{D3B4E017-9966-6023-79D8-7C3B6CAAF7DC}"/>
              </a:ext>
            </a:extLst>
          </p:cNvPr>
          <p:cNvCxnSpPr>
            <a:cxnSpLocks/>
          </p:cNvCxnSpPr>
          <p:nvPr/>
        </p:nvCxnSpPr>
        <p:spPr>
          <a:xfrm>
            <a:off x="1528354" y="4449043"/>
            <a:ext cx="4552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4DDD31AC-EB0F-EE3D-9625-6ED5B6EEB15B}"/>
              </a:ext>
            </a:extLst>
          </p:cNvPr>
          <p:cNvSpPr txBox="1"/>
          <p:nvPr/>
        </p:nvSpPr>
        <p:spPr>
          <a:xfrm>
            <a:off x="6126480" y="3625117"/>
            <a:ext cx="2824843" cy="1015663"/>
          </a:xfrm>
          <a:prstGeom prst="rect">
            <a:avLst/>
          </a:prstGeom>
          <a:noFill/>
        </p:spPr>
        <p:txBody>
          <a:bodyPr wrap="square">
            <a:spAutoFit/>
          </a:bodyPr>
          <a:lstStyle/>
          <a:p>
            <a:r>
              <a:rPr lang="es-MX" sz="1200" dirty="0">
                <a:solidFill>
                  <a:schemeClr val="dk2"/>
                </a:solidFill>
                <a:latin typeface="Montserrat"/>
              </a:rPr>
              <a:t>Llamamos a la función para que se ejecute automáticamente cuando se cargue el archivo. También lo podemos hacer ante un evento determinado.</a:t>
            </a:r>
          </a:p>
        </p:txBody>
      </p:sp>
    </p:spTree>
    <p:extLst>
      <p:ext uri="{BB962C8B-B14F-4D97-AF65-F5344CB8AC3E}">
        <p14:creationId xmlns:p14="http://schemas.microsoft.com/office/powerpoint/2010/main" val="283634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209006" y="597425"/>
            <a:ext cx="86058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Resultado final</a:t>
            </a:r>
            <a:endParaRPr dirty="0"/>
          </a:p>
        </p:txBody>
      </p:sp>
      <p:pic>
        <p:nvPicPr>
          <p:cNvPr id="4" name="Imagen 3">
            <a:extLst>
              <a:ext uri="{FF2B5EF4-FFF2-40B4-BE49-F238E27FC236}">
                <a16:creationId xmlns:a16="http://schemas.microsoft.com/office/drawing/2014/main" id="{5C26328A-6E57-6B40-CE4C-1136918A0628}"/>
              </a:ext>
            </a:extLst>
          </p:cNvPr>
          <p:cNvPicPr>
            <a:picLocks noChangeAspect="1"/>
          </p:cNvPicPr>
          <p:nvPr/>
        </p:nvPicPr>
        <p:blipFill>
          <a:blip r:embed="rId3"/>
          <a:stretch>
            <a:fillRect/>
          </a:stretch>
        </p:blipFill>
        <p:spPr>
          <a:xfrm>
            <a:off x="380225" y="1168773"/>
            <a:ext cx="2493604" cy="31690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a:extLst>
              <a:ext uri="{FF2B5EF4-FFF2-40B4-BE49-F238E27FC236}">
                <a16:creationId xmlns:a16="http://schemas.microsoft.com/office/drawing/2014/main" id="{84B22D91-D8FC-3F17-C379-13E3C6CE6E38}"/>
              </a:ext>
            </a:extLst>
          </p:cNvPr>
          <p:cNvPicPr>
            <a:picLocks noChangeAspect="1"/>
          </p:cNvPicPr>
          <p:nvPr/>
        </p:nvPicPr>
        <p:blipFill>
          <a:blip r:embed="rId4"/>
          <a:stretch>
            <a:fillRect/>
          </a:stretch>
        </p:blipFill>
        <p:spPr>
          <a:xfrm>
            <a:off x="5004384" y="1168773"/>
            <a:ext cx="3976647" cy="30534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Flecha: a la derecha 8">
            <a:extLst>
              <a:ext uri="{FF2B5EF4-FFF2-40B4-BE49-F238E27FC236}">
                <a16:creationId xmlns:a16="http://schemas.microsoft.com/office/drawing/2014/main" id="{5846ABC4-69E5-995B-52C8-EA774AE1E116}"/>
              </a:ext>
            </a:extLst>
          </p:cNvPr>
          <p:cNvSpPr/>
          <p:nvPr/>
        </p:nvSpPr>
        <p:spPr>
          <a:xfrm>
            <a:off x="3084144" y="2375807"/>
            <a:ext cx="1788302" cy="391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AR" sz="1100" dirty="0"/>
              <a:t>Aplicamos CSS</a:t>
            </a:r>
          </a:p>
        </p:txBody>
      </p:sp>
    </p:spTree>
    <p:extLst>
      <p:ext uri="{BB962C8B-B14F-4D97-AF65-F5344CB8AC3E}">
        <p14:creationId xmlns:p14="http://schemas.microsoft.com/office/powerpoint/2010/main" val="3862166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obligatorios.</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dirty="0"/>
              <a:t>Peticiones Fetch</a:t>
            </a:r>
            <a:endParaRPr b="0" dirty="0"/>
          </a:p>
        </p:txBody>
      </p:sp>
      <p:pic>
        <p:nvPicPr>
          <p:cNvPr id="151" name="Google Shape;151;p2"/>
          <p:cNvPicPr preferRelativeResize="0"/>
          <p:nvPr/>
        </p:nvPicPr>
        <p:blipFill rotWithShape="1">
          <a:blip r:embed="rId3">
            <a:alphaModFix/>
          </a:blip>
          <a:srcRect/>
          <a:stretch/>
        </p:blipFill>
        <p:spPr>
          <a:xfrm>
            <a:off x="4210050" y="2868475"/>
            <a:ext cx="723900" cy="72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21</a:t>
            </a:r>
            <a:endParaRPr dirty="0"/>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20</a:t>
            </a:r>
            <a:endParaRPr dirty="0"/>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dirty="0"/>
              <a:t>Clase 22</a:t>
            </a:r>
            <a:endParaRPr dirty="0"/>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AR" b="1" dirty="0"/>
              <a:t>Base de datos</a:t>
            </a:r>
            <a:endParaRPr b="1" dirty="0"/>
          </a:p>
          <a:p>
            <a:pPr marL="0" lvl="0" indent="0" algn="l" rtl="0">
              <a:lnSpc>
                <a:spcPct val="100000"/>
              </a:lnSpc>
              <a:spcBef>
                <a:spcPts val="0"/>
              </a:spcBef>
              <a:spcAft>
                <a:spcPts val="0"/>
              </a:spcAft>
              <a:buClr>
                <a:schemeClr val="dk1"/>
              </a:buClr>
              <a:buSzPts val="1100"/>
              <a:buFont typeface="Arial"/>
              <a:buNone/>
            </a:pPr>
            <a:endParaRPr b="1" dirty="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AR" b="1" dirty="0"/>
              <a:t>Peticiones Fetch</a:t>
            </a:r>
            <a:endParaRPr b="1" dirty="0"/>
          </a:p>
          <a:p>
            <a:pPr marL="0" lvl="0" indent="0" algn="l" rtl="0">
              <a:lnSpc>
                <a:spcPct val="100000"/>
              </a:lnSpc>
              <a:spcBef>
                <a:spcPts val="0"/>
              </a:spcBef>
              <a:spcAft>
                <a:spcPts val="0"/>
              </a:spcAft>
              <a:buSzPts val="1000"/>
              <a:buNone/>
            </a:pPr>
            <a:endParaRPr b="1" dirty="0"/>
          </a:p>
          <a:p>
            <a:pPr marL="457200" lvl="0" indent="-292100" algn="l" rtl="0">
              <a:lnSpc>
                <a:spcPct val="115000"/>
              </a:lnSpc>
              <a:spcBef>
                <a:spcPts val="0"/>
              </a:spcBef>
              <a:spcAft>
                <a:spcPts val="0"/>
              </a:spcAft>
              <a:buSzPts val="1000"/>
              <a:buChar char="●"/>
            </a:pPr>
            <a:r>
              <a:rPr lang="es-AR" dirty="0"/>
              <a:t>Peticiones </a:t>
            </a:r>
            <a:r>
              <a:rPr lang="es-AR" dirty="0" err="1"/>
              <a:t>APIs</a:t>
            </a:r>
            <a:r>
              <a:rPr lang="es-AR" dirty="0"/>
              <a:t> </a:t>
            </a:r>
            <a:r>
              <a:rPr lang="es-AR" dirty="0" err="1"/>
              <a:t>Restul</a:t>
            </a:r>
            <a:r>
              <a:rPr lang="es-AR" dirty="0"/>
              <a:t>: Método GET</a:t>
            </a:r>
            <a:endParaRPr dirty="0"/>
          </a:p>
          <a:p>
            <a:pPr marL="457200" lvl="0" indent="-292100" algn="l" rtl="0">
              <a:lnSpc>
                <a:spcPct val="115000"/>
              </a:lnSpc>
              <a:spcBef>
                <a:spcPts val="0"/>
              </a:spcBef>
              <a:spcAft>
                <a:spcPts val="0"/>
              </a:spcAft>
              <a:buSzPts val="1000"/>
              <a:buChar char="●"/>
            </a:pPr>
            <a:r>
              <a:rPr lang="es-AR" dirty="0"/>
              <a:t>Manipulación de la respuesta recibida.</a:t>
            </a:r>
            <a:endParaRPr dirty="0"/>
          </a:p>
        </p:txBody>
      </p:sp>
      <p:sp>
        <p:nvSpPr>
          <p:cNvPr id="4" name="Google Shape;167;p4">
            <a:extLst>
              <a:ext uri="{FF2B5EF4-FFF2-40B4-BE49-F238E27FC236}">
                <a16:creationId xmlns:a16="http://schemas.microsoft.com/office/drawing/2014/main" id="{15B441CF-6D34-0CF2-11F7-AA0BF7A6C4A5}"/>
              </a:ext>
            </a:extLst>
          </p:cNvPr>
          <p:cNvSpPr txBox="1">
            <a:spLocks/>
          </p:cNvSpPr>
          <p:nvPr/>
        </p:nvSpPr>
        <p:spPr>
          <a:xfrm>
            <a:off x="532575" y="2150325"/>
            <a:ext cx="2397900" cy="21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MX" b="1" dirty="0"/>
              <a:t>Asincronismo (Parte II)</a:t>
            </a:r>
          </a:p>
          <a:p>
            <a:endParaRPr lang="es-MX" b="1" dirty="0"/>
          </a:p>
          <a:p>
            <a:pPr marL="457200" indent="-292100">
              <a:lnSpc>
                <a:spcPct val="115000"/>
              </a:lnSpc>
              <a:buFont typeface="Montserrat"/>
              <a:buChar char="●"/>
            </a:pPr>
            <a:r>
              <a:rPr lang="es-MX" dirty="0"/>
              <a:t>Introducción</a:t>
            </a:r>
          </a:p>
          <a:p>
            <a:pPr marL="457200" indent="-292100">
              <a:lnSpc>
                <a:spcPct val="115000"/>
              </a:lnSpc>
              <a:buFont typeface="Montserrat"/>
              <a:buChar char="●"/>
            </a:pPr>
            <a:r>
              <a:rPr lang="es-MX" dirty="0"/>
              <a:t>Sincronismo y Asincronismo</a:t>
            </a:r>
          </a:p>
          <a:p>
            <a:pPr marL="457200" indent="-292100">
              <a:lnSpc>
                <a:spcPct val="115000"/>
              </a:lnSpc>
              <a:buFont typeface="Montserrat"/>
              <a:buChar char="●"/>
            </a:pPr>
            <a:r>
              <a:rPr lang="es-MX" dirty="0"/>
              <a:t>Promesas</a:t>
            </a:r>
          </a:p>
          <a:p>
            <a:pPr marL="457200" indent="-292100">
              <a:lnSpc>
                <a:spcPct val="115000"/>
              </a:lnSpc>
              <a:buFont typeface="Montserrat"/>
              <a:buChar char="●"/>
            </a:pPr>
            <a:r>
              <a:rPr lang="es-MX" dirty="0"/>
              <a:t>Funciones  del constructor y métodos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dirty="0"/>
              <a:t>Peticiones Fetch</a:t>
            </a:r>
            <a:endParaRPr dirty="0"/>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700"/>
              <a:buNone/>
            </a:pPr>
            <a:r>
              <a:rPr lang="es-MX" sz="1500" dirty="0"/>
              <a:t>El </a:t>
            </a:r>
            <a:r>
              <a:rPr lang="es-MX" sz="1500" b="1" dirty="0">
                <a:latin typeface="Montserrat"/>
              </a:rPr>
              <a:t>Fetch API </a:t>
            </a:r>
            <a:r>
              <a:rPr lang="es-MX" sz="1500" dirty="0"/>
              <a:t>es una tecnología moderna que permite realizar solicitudes </a:t>
            </a:r>
            <a:r>
              <a:rPr lang="es-MX" sz="1500" b="1" dirty="0">
                <a:latin typeface="Montserrat"/>
              </a:rPr>
              <a:t>HTTP</a:t>
            </a:r>
            <a:r>
              <a:rPr lang="es-MX" sz="1500" dirty="0"/>
              <a:t> de manera asincrónica desde el navegador. Es parte del estándar de </a:t>
            </a:r>
            <a:r>
              <a:rPr lang="es-MX" sz="1500" b="1" dirty="0">
                <a:latin typeface="Montserrat"/>
              </a:rPr>
              <a:t>HTML5</a:t>
            </a:r>
            <a:r>
              <a:rPr lang="es-MX" sz="1500" dirty="0"/>
              <a:t> y proporciona una manera poderosa y flexible de interactuar con servidores web. A diferencia </a:t>
            </a:r>
            <a:r>
              <a:rPr lang="es-MX" sz="1500" b="1" dirty="0">
                <a:latin typeface="Montserrat"/>
              </a:rPr>
              <a:t>de XMLHttpRequest</a:t>
            </a:r>
            <a:r>
              <a:rPr lang="es-MX" sz="1500" dirty="0"/>
              <a:t>, que era la forma anterior de realizar solicitudes, fetch ofrece una forma más sencilla y potente de trabajar con </a:t>
            </a:r>
            <a:r>
              <a:rPr lang="es-MX" sz="1500" b="1" dirty="0">
                <a:latin typeface="Montserrat"/>
              </a:rPr>
              <a:t>promesas</a:t>
            </a:r>
            <a:r>
              <a:rPr lang="es-MX" sz="1500" dirty="0"/>
              <a:t>, facilitando la escritura de </a:t>
            </a:r>
            <a:r>
              <a:rPr lang="es-MX" sz="1500" b="1" dirty="0">
                <a:latin typeface="Montserrat"/>
              </a:rPr>
              <a:t>código asíncrono </a:t>
            </a:r>
            <a:r>
              <a:rPr lang="es-MX" sz="1500" dirty="0"/>
              <a:t>que es más fácil de leer y mantener.</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600" dirty="0"/>
              <a:t>Fetch API es una herramienta esencial para los desarrolladores web modernos, proporcionando una interfaz limpia y fácil de usar para realizar solicitudes HTTP. A lo largo de esta clase, aprenderemos a utilizar fetch en diferentes escenarios, manejar respuestas de diversos tipos, y gestionar errores de manera efectiva.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Peticiones APIs RESTful: Método GET</a:t>
            </a:r>
            <a:endParaRPr dirty="0"/>
          </a:p>
        </p:txBody>
      </p:sp>
      <p:sp>
        <p:nvSpPr>
          <p:cNvPr id="179" name="Google Shape;179;p6"/>
          <p:cNvSpPr txBox="1">
            <a:spLocks noGrp="1"/>
          </p:cNvSpPr>
          <p:nvPr>
            <p:ph type="body" idx="1"/>
          </p:nvPr>
        </p:nvSpPr>
        <p:spPr>
          <a:xfrm>
            <a:off x="311700" y="1070340"/>
            <a:ext cx="8280000" cy="1268508"/>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1200"/>
              </a:spcAft>
              <a:buSzPts val="1800"/>
              <a:buNone/>
            </a:pPr>
            <a:r>
              <a:rPr lang="es-MX" sz="1650" dirty="0"/>
              <a:t>El método GET se utiliza para recuperar información del servidor. No modifica los datos en el servidor; sólo solicita y recibe datos.</a:t>
            </a:r>
            <a:r>
              <a:rPr lang="es" sz="1650" dirty="0"/>
              <a:t> </a:t>
            </a:r>
          </a:p>
          <a:p>
            <a:pPr marL="0" lvl="0" indent="0" algn="l" rtl="0">
              <a:lnSpc>
                <a:spcPct val="115000"/>
              </a:lnSpc>
              <a:spcBef>
                <a:spcPts val="0"/>
              </a:spcBef>
              <a:spcAft>
                <a:spcPts val="1200"/>
              </a:spcAft>
              <a:buSzPts val="1800"/>
              <a:buNone/>
            </a:pPr>
            <a:r>
              <a:rPr lang="es" sz="1650" dirty="0"/>
              <a:t>En Javascript, existen varias maneras de escribir código para solicitar la información al servidor a través del método GET. Veamos una de ellas con la api : </a:t>
            </a:r>
            <a:r>
              <a:rPr lang="es-AR" sz="1650" b="1" dirty="0"/>
              <a:t>https://rickandmortyapi.com/api/character</a:t>
            </a:r>
            <a:endParaRPr lang="es" sz="1650" b="1" dirty="0"/>
          </a:p>
          <a:p>
            <a:pPr marL="0" lvl="0" indent="0" algn="l" rtl="0">
              <a:lnSpc>
                <a:spcPct val="115000"/>
              </a:lnSpc>
              <a:spcBef>
                <a:spcPts val="0"/>
              </a:spcBef>
              <a:spcAft>
                <a:spcPts val="1200"/>
              </a:spcAft>
              <a:buSzPts val="1800"/>
              <a:buNone/>
            </a:pPr>
            <a:endParaRPr lang="es" sz="1650" dirty="0"/>
          </a:p>
          <a:p>
            <a:pPr marL="0" lvl="0" indent="0" algn="l" rtl="0">
              <a:lnSpc>
                <a:spcPct val="115000"/>
              </a:lnSpc>
              <a:spcBef>
                <a:spcPts val="0"/>
              </a:spcBef>
              <a:spcAft>
                <a:spcPts val="1200"/>
              </a:spcAft>
              <a:buSzPts val="1800"/>
              <a:buNone/>
            </a:pPr>
            <a:endParaRPr sz="1650" dirty="0"/>
          </a:p>
        </p:txBody>
      </p:sp>
      <p:sp>
        <p:nvSpPr>
          <p:cNvPr id="4" name="Google Shape;216;p11">
            <a:extLst>
              <a:ext uri="{FF2B5EF4-FFF2-40B4-BE49-F238E27FC236}">
                <a16:creationId xmlns:a16="http://schemas.microsoft.com/office/drawing/2014/main" id="{EFBAA40B-8E12-30C3-694A-FE86241842FA}"/>
              </a:ext>
            </a:extLst>
          </p:cNvPr>
          <p:cNvSpPr/>
          <p:nvPr/>
        </p:nvSpPr>
        <p:spPr>
          <a:xfrm>
            <a:off x="391885" y="2252124"/>
            <a:ext cx="4748349" cy="1040936"/>
          </a:xfrm>
          <a:prstGeom prst="rect">
            <a:avLst/>
          </a:prstGeom>
          <a:solidFill>
            <a:srgbClr val="1D1D28"/>
          </a:solidFill>
          <a:ln>
            <a:noFill/>
          </a:ln>
        </p:spPr>
        <p:txBody>
          <a:bodyPr spcFirstLastPara="1" wrap="square" lIns="91425" tIns="45700" rIns="91425" bIns="45700" anchor="t" anchorCtr="0">
            <a:noAutofit/>
          </a:bodyPr>
          <a:lstStyle/>
          <a:p>
            <a:r>
              <a:rPr lang="es-AR" sz="900" b="0" dirty="0">
                <a:solidFill>
                  <a:srgbClr val="BB9AF7"/>
                </a:solidFill>
                <a:effectLst/>
                <a:highlight>
                  <a:srgbClr val="1A1B26"/>
                </a:highlight>
                <a:latin typeface="Consolas" panose="020B0609020204030204" pitchFamily="49" charset="0"/>
              </a:rPr>
              <a:t>const</a:t>
            </a:r>
            <a:r>
              <a:rPr lang="es-AR" sz="900" b="0" dirty="0">
                <a:solidFill>
                  <a:srgbClr val="A9B1D6"/>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options</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method</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GET</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ECE6A"/>
                </a:solidFill>
                <a:effectLst/>
                <a:highlight>
                  <a:srgbClr val="1A1B26"/>
                </a:highlight>
                <a:latin typeface="Consolas" panose="020B0609020204030204" pitchFamily="49" charset="0"/>
              </a:rPr>
              <a:t>headers</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accept</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application/json</a:t>
            </a:r>
            <a:r>
              <a:rPr lang="es-AR" sz="900" b="0" dirty="0">
                <a:solidFill>
                  <a:srgbClr val="89DDFF"/>
                </a:solidFill>
                <a:effectLst/>
                <a:highlight>
                  <a:srgbClr val="1A1B26"/>
                </a:highlight>
                <a:latin typeface="Consolas" panose="020B0609020204030204" pitchFamily="49" charset="0"/>
              </a:rPr>
              <a:t>'</a:t>
            </a:r>
            <a:r>
              <a:rPr lang="es-AR" sz="900" b="0" dirty="0">
                <a:solidFill>
                  <a:srgbClr val="9ABDF5"/>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br>
              <a:rPr lang="es-AR" sz="900" b="0" dirty="0">
                <a:solidFill>
                  <a:srgbClr val="A9B1D6"/>
                </a:solidFill>
                <a:effectLst/>
                <a:highlight>
                  <a:srgbClr val="1A1B26"/>
                </a:highlight>
                <a:latin typeface="Consolas" panose="020B0609020204030204" pitchFamily="49" charset="0"/>
              </a:rPr>
            </a:br>
            <a:r>
              <a:rPr lang="es-AR" sz="900" b="0" dirty="0">
                <a:solidFill>
                  <a:srgbClr val="7AA2F7"/>
                </a:solidFill>
                <a:effectLst/>
                <a:highlight>
                  <a:srgbClr val="1A1B26"/>
                </a:highlight>
                <a:latin typeface="Consolas" panose="020B0609020204030204" pitchFamily="49" charset="0"/>
              </a:rPr>
              <a:t>fetch</a:t>
            </a:r>
            <a:r>
              <a:rPr lang="es-AR" sz="900" b="0" dirty="0">
                <a:solidFill>
                  <a:srgbClr val="9ABDF5"/>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https://rickandmortyapi.com/api/character</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options</a:t>
            </a:r>
            <a:r>
              <a:rPr lang="es-AR" sz="900" b="0" dirty="0">
                <a:solidFill>
                  <a:srgbClr val="9ABDF5"/>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then</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C0CAF5"/>
                </a:solidFill>
                <a:effectLst/>
                <a:highlight>
                  <a:srgbClr val="1A1B26"/>
                </a:highlight>
                <a:latin typeface="Consolas" panose="020B0609020204030204" pitchFamily="49" charset="0"/>
              </a:rPr>
              <a:t> response</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json</a:t>
            </a:r>
            <a:r>
              <a:rPr lang="es-AR" sz="900" b="0" dirty="0">
                <a:solidFill>
                  <a:srgbClr val="A9B1D6"/>
                </a:solidFill>
                <a:effectLst/>
                <a:highlight>
                  <a:srgbClr val="1A1B26"/>
                </a:highlight>
                <a:latin typeface="Consolas" panose="020B0609020204030204" pitchFamily="49" charset="0"/>
              </a:rPr>
              <a:t>())</a:t>
            </a: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then</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0DB9D7"/>
                </a:solidFill>
                <a:effectLst/>
                <a:highlight>
                  <a:srgbClr val="1A1B26"/>
                </a:highlight>
                <a:latin typeface="Consolas" panose="020B0609020204030204" pitchFamily="49" charset="0"/>
              </a:rPr>
              <a:t>console</a:t>
            </a:r>
            <a:r>
              <a:rPr lang="es-AR" sz="900" b="0" dirty="0">
                <a:solidFill>
                  <a:srgbClr val="89DDFF"/>
                </a:solidFill>
                <a:effectLst/>
                <a:highlight>
                  <a:srgbClr val="1A1B26"/>
                </a:highlight>
                <a:latin typeface="Consolas" panose="020B0609020204030204" pitchFamily="49" charset="0"/>
              </a:rPr>
              <a:t>.</a:t>
            </a:r>
            <a:r>
              <a:rPr lang="es-AR" sz="900" b="0" dirty="0">
                <a:solidFill>
                  <a:srgbClr val="0DB9D7"/>
                </a:solidFill>
                <a:effectLst/>
                <a:highlight>
                  <a:srgbClr val="1A1B26"/>
                </a:highlight>
                <a:latin typeface="Consolas" panose="020B0609020204030204" pitchFamily="49" charset="0"/>
              </a:rPr>
              <a:t>log</a:t>
            </a:r>
            <a:r>
              <a:rPr lang="es-AR" sz="900" b="0" dirty="0">
                <a:solidFill>
                  <a:srgbClr val="9ABDF5"/>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catch</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err</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0DB9D7"/>
                </a:solidFill>
                <a:effectLst/>
                <a:highlight>
                  <a:srgbClr val="1A1B26"/>
                </a:highlight>
                <a:latin typeface="Consolas" panose="020B0609020204030204" pitchFamily="49" charset="0"/>
              </a:rPr>
              <a:t>console</a:t>
            </a:r>
            <a:r>
              <a:rPr lang="es-AR" sz="900" b="0" dirty="0">
                <a:solidFill>
                  <a:srgbClr val="89DDFF"/>
                </a:solidFill>
                <a:effectLst/>
                <a:highlight>
                  <a:srgbClr val="1A1B26"/>
                </a:highlight>
                <a:latin typeface="Consolas" panose="020B0609020204030204" pitchFamily="49" charset="0"/>
              </a:rPr>
              <a:t>.</a:t>
            </a:r>
            <a:r>
              <a:rPr lang="es-AR" sz="900" b="0" dirty="0">
                <a:solidFill>
                  <a:srgbClr val="0DB9D7"/>
                </a:solidFill>
                <a:effectLst/>
                <a:highlight>
                  <a:srgbClr val="1A1B26"/>
                </a:highlight>
                <a:latin typeface="Consolas" panose="020B0609020204030204" pitchFamily="49" charset="0"/>
              </a:rPr>
              <a:t>error</a:t>
            </a:r>
            <a:r>
              <a:rPr lang="es-AR" sz="900" b="0" dirty="0">
                <a:solidFill>
                  <a:srgbClr val="9ABDF5"/>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err</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p:txBody>
      </p:sp>
      <p:cxnSp>
        <p:nvCxnSpPr>
          <p:cNvPr id="7" name="Conector recto de flecha 6">
            <a:extLst>
              <a:ext uri="{FF2B5EF4-FFF2-40B4-BE49-F238E27FC236}">
                <a16:creationId xmlns:a16="http://schemas.microsoft.com/office/drawing/2014/main" id="{CF80AB07-8C03-AC7A-E70E-212AE9FDF72C}"/>
              </a:ext>
            </a:extLst>
          </p:cNvPr>
          <p:cNvCxnSpPr>
            <a:cxnSpLocks/>
          </p:cNvCxnSpPr>
          <p:nvPr/>
        </p:nvCxnSpPr>
        <p:spPr>
          <a:xfrm flipH="1">
            <a:off x="5016137" y="2397034"/>
            <a:ext cx="7558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92F96E07-2C1B-6D76-0E50-8A8F1B5742B9}"/>
              </a:ext>
            </a:extLst>
          </p:cNvPr>
          <p:cNvSpPr txBox="1"/>
          <p:nvPr/>
        </p:nvSpPr>
        <p:spPr>
          <a:xfrm>
            <a:off x="5796770" y="2252124"/>
            <a:ext cx="3110790" cy="1569660"/>
          </a:xfrm>
          <a:prstGeom prst="rect">
            <a:avLst/>
          </a:prstGeom>
          <a:noFill/>
        </p:spPr>
        <p:txBody>
          <a:bodyPr wrap="square" rtlCol="0">
            <a:spAutoFit/>
          </a:bodyPr>
          <a:lstStyle/>
          <a:p>
            <a:r>
              <a:rPr lang="es-MX" sz="1200" dirty="0">
                <a:solidFill>
                  <a:schemeClr val="dk2"/>
                </a:solidFill>
                <a:latin typeface="Montserrat"/>
                <a:sym typeface="Montserrat"/>
              </a:rPr>
              <a:t>Se define un objeto </a:t>
            </a:r>
            <a:r>
              <a:rPr lang="es-MX" sz="1200" b="1" dirty="0">
                <a:solidFill>
                  <a:schemeClr val="dk2"/>
                </a:solidFill>
                <a:latin typeface="Montserrat"/>
                <a:sym typeface="Montserrat"/>
              </a:rPr>
              <a:t>options</a:t>
            </a:r>
            <a:r>
              <a:rPr lang="es-MX" sz="1200" dirty="0">
                <a:solidFill>
                  <a:schemeClr val="dk2"/>
                </a:solidFill>
                <a:latin typeface="Montserrat"/>
                <a:sym typeface="Montserrat"/>
              </a:rPr>
              <a:t> que especifica el método HTTP a utilizar (</a:t>
            </a:r>
            <a:r>
              <a:rPr lang="es-MX" sz="1200" b="1" dirty="0">
                <a:solidFill>
                  <a:schemeClr val="dk2"/>
                </a:solidFill>
                <a:latin typeface="Montserrat"/>
                <a:sym typeface="Montserrat"/>
              </a:rPr>
              <a:t>GET</a:t>
            </a:r>
            <a:r>
              <a:rPr lang="es-MX" sz="1200" dirty="0">
                <a:solidFill>
                  <a:schemeClr val="dk2"/>
                </a:solidFill>
                <a:latin typeface="Montserrat"/>
                <a:sym typeface="Montserrat"/>
              </a:rPr>
              <a:t>) y los encabezados de la solicitud. En este caso, el encabezado </a:t>
            </a:r>
            <a:r>
              <a:rPr lang="es-MX" sz="1200" b="1" dirty="0">
                <a:solidFill>
                  <a:schemeClr val="dk2"/>
                </a:solidFill>
                <a:latin typeface="Montserrat"/>
                <a:sym typeface="Montserrat"/>
              </a:rPr>
              <a:t>accept</a:t>
            </a:r>
            <a:r>
              <a:rPr lang="es-MX" sz="1200" dirty="0">
                <a:solidFill>
                  <a:schemeClr val="dk2"/>
                </a:solidFill>
                <a:latin typeface="Montserrat"/>
                <a:sym typeface="Montserrat"/>
              </a:rPr>
              <a:t> se establece en </a:t>
            </a:r>
            <a:r>
              <a:rPr lang="es-MX" sz="1200" b="1" dirty="0">
                <a:solidFill>
                  <a:schemeClr val="dk2"/>
                </a:solidFill>
                <a:latin typeface="Montserrat"/>
                <a:sym typeface="Montserrat"/>
              </a:rPr>
              <a:t>application/json</a:t>
            </a:r>
            <a:r>
              <a:rPr lang="es-MX" sz="1200" dirty="0">
                <a:solidFill>
                  <a:schemeClr val="dk2"/>
                </a:solidFill>
                <a:latin typeface="Montserrat"/>
                <a:sym typeface="Montserrat"/>
              </a:rPr>
              <a:t>, lo que indica que el cliente (nuestro código) espera que la respuesta esté en formato JSON.</a:t>
            </a:r>
            <a:endParaRPr lang="es-AR" sz="1200" dirty="0">
              <a:solidFill>
                <a:schemeClr val="dk2"/>
              </a:solidFill>
              <a:latin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Peticiones APIs RESTful: Método GET</a:t>
            </a:r>
            <a:endParaRPr dirty="0"/>
          </a:p>
        </p:txBody>
      </p:sp>
      <p:sp>
        <p:nvSpPr>
          <p:cNvPr id="4" name="Google Shape;216;p11">
            <a:extLst>
              <a:ext uri="{FF2B5EF4-FFF2-40B4-BE49-F238E27FC236}">
                <a16:creationId xmlns:a16="http://schemas.microsoft.com/office/drawing/2014/main" id="{EFBAA40B-8E12-30C3-694A-FE86241842FA}"/>
              </a:ext>
            </a:extLst>
          </p:cNvPr>
          <p:cNvSpPr/>
          <p:nvPr/>
        </p:nvSpPr>
        <p:spPr>
          <a:xfrm>
            <a:off x="431073" y="1211188"/>
            <a:ext cx="4748349" cy="1040936"/>
          </a:xfrm>
          <a:prstGeom prst="rect">
            <a:avLst/>
          </a:prstGeom>
          <a:solidFill>
            <a:srgbClr val="1D1D28"/>
          </a:solidFill>
          <a:ln>
            <a:noFill/>
          </a:ln>
        </p:spPr>
        <p:txBody>
          <a:bodyPr spcFirstLastPara="1" wrap="square" lIns="91425" tIns="45700" rIns="91425" bIns="45700" anchor="t" anchorCtr="0">
            <a:noAutofit/>
          </a:bodyPr>
          <a:lstStyle/>
          <a:p>
            <a:r>
              <a:rPr lang="es-AR" sz="900" b="0" dirty="0">
                <a:solidFill>
                  <a:srgbClr val="BB9AF7"/>
                </a:solidFill>
                <a:effectLst/>
                <a:highlight>
                  <a:srgbClr val="1A1B26"/>
                </a:highlight>
                <a:latin typeface="Consolas" panose="020B0609020204030204" pitchFamily="49" charset="0"/>
              </a:rPr>
              <a:t>const</a:t>
            </a:r>
            <a:r>
              <a:rPr lang="es-AR" sz="900" b="0" dirty="0">
                <a:solidFill>
                  <a:srgbClr val="A9B1D6"/>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options</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method</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GET</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ECE6A"/>
                </a:solidFill>
                <a:effectLst/>
                <a:highlight>
                  <a:srgbClr val="1A1B26"/>
                </a:highlight>
                <a:latin typeface="Consolas" panose="020B0609020204030204" pitchFamily="49" charset="0"/>
              </a:rPr>
              <a:t>headers</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9ABDF5"/>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accept</a:t>
            </a:r>
            <a:r>
              <a:rPr lang="es-AR" sz="900" b="0" dirty="0">
                <a:solidFill>
                  <a:srgbClr val="89DDFF"/>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application/json</a:t>
            </a:r>
            <a:r>
              <a:rPr lang="es-AR" sz="900" b="0" dirty="0">
                <a:solidFill>
                  <a:srgbClr val="89DDFF"/>
                </a:solidFill>
                <a:effectLst/>
                <a:highlight>
                  <a:srgbClr val="1A1B26"/>
                </a:highlight>
                <a:latin typeface="Consolas" panose="020B0609020204030204" pitchFamily="49" charset="0"/>
              </a:rPr>
              <a:t>'</a:t>
            </a:r>
            <a:r>
              <a:rPr lang="es-AR" sz="900" b="0" dirty="0">
                <a:solidFill>
                  <a:srgbClr val="9ABDF5"/>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br>
              <a:rPr lang="es-AR" sz="900" b="0" dirty="0">
                <a:solidFill>
                  <a:srgbClr val="A9B1D6"/>
                </a:solidFill>
                <a:effectLst/>
                <a:highlight>
                  <a:srgbClr val="1A1B26"/>
                </a:highlight>
                <a:latin typeface="Consolas" panose="020B0609020204030204" pitchFamily="49" charset="0"/>
              </a:rPr>
            </a:br>
            <a:r>
              <a:rPr lang="es-AR" sz="900" b="0" dirty="0">
                <a:solidFill>
                  <a:srgbClr val="7AA2F7"/>
                </a:solidFill>
                <a:effectLst/>
                <a:highlight>
                  <a:srgbClr val="1A1B26"/>
                </a:highlight>
                <a:latin typeface="Consolas" panose="020B0609020204030204" pitchFamily="49" charset="0"/>
              </a:rPr>
              <a:t>fetch</a:t>
            </a:r>
            <a:r>
              <a:rPr lang="es-AR" sz="900" b="0" dirty="0">
                <a:solidFill>
                  <a:srgbClr val="9ABDF5"/>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r>
              <a:rPr lang="es-AR" sz="900" b="0" dirty="0">
                <a:solidFill>
                  <a:srgbClr val="9ECE6A"/>
                </a:solidFill>
                <a:effectLst/>
                <a:highlight>
                  <a:srgbClr val="1A1B26"/>
                </a:highlight>
                <a:latin typeface="Consolas" panose="020B0609020204030204" pitchFamily="49" charset="0"/>
              </a:rPr>
              <a:t>https://rickandmortyapi.com/api/character</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 </a:t>
            </a:r>
            <a:r>
              <a:rPr lang="es-AR" sz="900" b="0" dirty="0">
                <a:solidFill>
                  <a:srgbClr val="C0CAF5"/>
                </a:solidFill>
                <a:effectLst/>
                <a:highlight>
                  <a:srgbClr val="1A1B26"/>
                </a:highlight>
                <a:latin typeface="Consolas" panose="020B0609020204030204" pitchFamily="49" charset="0"/>
              </a:rPr>
              <a:t>options</a:t>
            </a:r>
            <a:r>
              <a:rPr lang="es-AR" sz="900" b="0" dirty="0">
                <a:solidFill>
                  <a:srgbClr val="9ABDF5"/>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then</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C0CAF5"/>
                </a:solidFill>
                <a:effectLst/>
                <a:highlight>
                  <a:srgbClr val="1A1B26"/>
                </a:highlight>
                <a:latin typeface="Consolas" panose="020B0609020204030204" pitchFamily="49" charset="0"/>
              </a:rPr>
              <a:t> response</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json</a:t>
            </a:r>
            <a:r>
              <a:rPr lang="es-AR" sz="900" b="0" dirty="0">
                <a:solidFill>
                  <a:srgbClr val="A9B1D6"/>
                </a:solidFill>
                <a:effectLst/>
                <a:highlight>
                  <a:srgbClr val="1A1B26"/>
                </a:highlight>
                <a:latin typeface="Consolas" panose="020B0609020204030204" pitchFamily="49" charset="0"/>
              </a:rPr>
              <a:t>())</a:t>
            </a: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then</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0DB9D7"/>
                </a:solidFill>
                <a:effectLst/>
                <a:highlight>
                  <a:srgbClr val="1A1B26"/>
                </a:highlight>
                <a:latin typeface="Consolas" panose="020B0609020204030204" pitchFamily="49" charset="0"/>
              </a:rPr>
              <a:t>console</a:t>
            </a:r>
            <a:r>
              <a:rPr lang="es-AR" sz="900" b="0" dirty="0">
                <a:solidFill>
                  <a:srgbClr val="89DDFF"/>
                </a:solidFill>
                <a:effectLst/>
                <a:highlight>
                  <a:srgbClr val="1A1B26"/>
                </a:highlight>
                <a:latin typeface="Consolas" panose="020B0609020204030204" pitchFamily="49" charset="0"/>
              </a:rPr>
              <a:t>.</a:t>
            </a:r>
            <a:r>
              <a:rPr lang="es-AR" sz="900" b="0" dirty="0">
                <a:solidFill>
                  <a:srgbClr val="0DB9D7"/>
                </a:solidFill>
                <a:effectLst/>
                <a:highlight>
                  <a:srgbClr val="1A1B26"/>
                </a:highlight>
                <a:latin typeface="Consolas" panose="020B0609020204030204" pitchFamily="49" charset="0"/>
              </a:rPr>
              <a:t>log</a:t>
            </a:r>
            <a:r>
              <a:rPr lang="es-AR" sz="900" b="0" dirty="0">
                <a:solidFill>
                  <a:srgbClr val="9ABDF5"/>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response</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p>
          <a:p>
            <a:r>
              <a:rPr lang="es-AR" sz="900" b="0" dirty="0">
                <a:solidFill>
                  <a:srgbClr val="A9B1D6"/>
                </a:solidFill>
                <a:effectLst/>
                <a:highlight>
                  <a:srgbClr val="1A1B26"/>
                </a:highlight>
                <a:latin typeface="Consolas" panose="020B0609020204030204" pitchFamily="49" charset="0"/>
              </a:rPr>
              <a:t>  </a:t>
            </a:r>
            <a:r>
              <a:rPr lang="es-AR" sz="900" b="0" dirty="0">
                <a:solidFill>
                  <a:srgbClr val="89DDFF"/>
                </a:solidFill>
                <a:effectLst/>
                <a:highlight>
                  <a:srgbClr val="1A1B26"/>
                </a:highlight>
                <a:latin typeface="Consolas" panose="020B0609020204030204" pitchFamily="49" charset="0"/>
              </a:rPr>
              <a:t>.</a:t>
            </a:r>
            <a:r>
              <a:rPr lang="es-AR" sz="900" b="0" dirty="0">
                <a:solidFill>
                  <a:srgbClr val="7AA2F7"/>
                </a:solidFill>
                <a:effectLst/>
                <a:highlight>
                  <a:srgbClr val="1A1B26"/>
                </a:highlight>
                <a:latin typeface="Consolas" panose="020B0609020204030204" pitchFamily="49" charset="0"/>
              </a:rPr>
              <a:t>catch</a:t>
            </a:r>
            <a:r>
              <a:rPr lang="es-AR" sz="900" b="0" dirty="0">
                <a:solidFill>
                  <a:srgbClr val="A9B1D6"/>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err</a:t>
            </a:r>
            <a:r>
              <a:rPr lang="es-AR" sz="900" b="0" dirty="0">
                <a:solidFill>
                  <a:srgbClr val="A9B1D6"/>
                </a:solidFill>
                <a:effectLst/>
                <a:highlight>
                  <a:srgbClr val="1A1B26"/>
                </a:highlight>
                <a:latin typeface="Consolas" panose="020B0609020204030204" pitchFamily="49" charset="0"/>
              </a:rPr>
              <a:t> </a:t>
            </a:r>
            <a:r>
              <a:rPr lang="es-AR" sz="900" b="0" dirty="0">
                <a:solidFill>
                  <a:srgbClr val="BB9AF7"/>
                </a:solidFill>
                <a:effectLst/>
                <a:highlight>
                  <a:srgbClr val="1A1B26"/>
                </a:highlight>
                <a:latin typeface="Consolas" panose="020B0609020204030204" pitchFamily="49" charset="0"/>
              </a:rPr>
              <a:t>=&gt;</a:t>
            </a:r>
            <a:r>
              <a:rPr lang="es-AR" sz="900" b="0" dirty="0">
                <a:solidFill>
                  <a:srgbClr val="A9B1D6"/>
                </a:solidFill>
                <a:effectLst/>
                <a:highlight>
                  <a:srgbClr val="1A1B26"/>
                </a:highlight>
                <a:latin typeface="Consolas" panose="020B0609020204030204" pitchFamily="49" charset="0"/>
              </a:rPr>
              <a:t> </a:t>
            </a:r>
            <a:r>
              <a:rPr lang="es-AR" sz="900" b="0" dirty="0">
                <a:solidFill>
                  <a:srgbClr val="0DB9D7"/>
                </a:solidFill>
                <a:effectLst/>
                <a:highlight>
                  <a:srgbClr val="1A1B26"/>
                </a:highlight>
                <a:latin typeface="Consolas" panose="020B0609020204030204" pitchFamily="49" charset="0"/>
              </a:rPr>
              <a:t>console</a:t>
            </a:r>
            <a:r>
              <a:rPr lang="es-AR" sz="900" b="0" dirty="0">
                <a:solidFill>
                  <a:srgbClr val="89DDFF"/>
                </a:solidFill>
                <a:effectLst/>
                <a:highlight>
                  <a:srgbClr val="1A1B26"/>
                </a:highlight>
                <a:latin typeface="Consolas" panose="020B0609020204030204" pitchFamily="49" charset="0"/>
              </a:rPr>
              <a:t>.</a:t>
            </a:r>
            <a:r>
              <a:rPr lang="es-AR" sz="900" b="0" dirty="0">
                <a:solidFill>
                  <a:srgbClr val="0DB9D7"/>
                </a:solidFill>
                <a:effectLst/>
                <a:highlight>
                  <a:srgbClr val="1A1B26"/>
                </a:highlight>
                <a:latin typeface="Consolas" panose="020B0609020204030204" pitchFamily="49" charset="0"/>
              </a:rPr>
              <a:t>error</a:t>
            </a:r>
            <a:r>
              <a:rPr lang="es-AR" sz="900" b="0" dirty="0">
                <a:solidFill>
                  <a:srgbClr val="9ABDF5"/>
                </a:solidFill>
                <a:effectLst/>
                <a:highlight>
                  <a:srgbClr val="1A1B26"/>
                </a:highlight>
                <a:latin typeface="Consolas" panose="020B0609020204030204" pitchFamily="49" charset="0"/>
              </a:rPr>
              <a:t>(</a:t>
            </a:r>
            <a:r>
              <a:rPr lang="es-AR" sz="900" b="0" dirty="0">
                <a:solidFill>
                  <a:srgbClr val="C0CAF5"/>
                </a:solidFill>
                <a:effectLst/>
                <a:highlight>
                  <a:srgbClr val="1A1B26"/>
                </a:highlight>
                <a:latin typeface="Consolas" panose="020B0609020204030204" pitchFamily="49" charset="0"/>
              </a:rPr>
              <a:t>err</a:t>
            </a:r>
            <a:r>
              <a:rPr lang="es-AR" sz="900" b="0" dirty="0">
                <a:solidFill>
                  <a:srgbClr val="9ABDF5"/>
                </a:solidFill>
                <a:effectLst/>
                <a:highlight>
                  <a:srgbClr val="1A1B26"/>
                </a:highlight>
                <a:latin typeface="Consolas" panose="020B0609020204030204" pitchFamily="49" charset="0"/>
              </a:rPr>
              <a:t>)</a:t>
            </a:r>
            <a:r>
              <a:rPr lang="es-AR" sz="900" b="0" dirty="0">
                <a:solidFill>
                  <a:srgbClr val="A9B1D6"/>
                </a:solidFill>
                <a:effectLst/>
                <a:highlight>
                  <a:srgbClr val="1A1B26"/>
                </a:highlight>
                <a:latin typeface="Consolas" panose="020B0609020204030204" pitchFamily="49" charset="0"/>
              </a:rPr>
              <a:t>)</a:t>
            </a:r>
            <a:r>
              <a:rPr lang="es-AR" sz="900" b="0" dirty="0">
                <a:solidFill>
                  <a:srgbClr val="89DDFF"/>
                </a:solidFill>
                <a:effectLst/>
                <a:highlight>
                  <a:srgbClr val="1A1B26"/>
                </a:highlight>
                <a:latin typeface="Consolas" panose="020B0609020204030204" pitchFamily="49" charset="0"/>
              </a:rPr>
              <a:t>;</a:t>
            </a:r>
            <a:endParaRPr lang="es-AR" sz="900" b="0" dirty="0">
              <a:solidFill>
                <a:srgbClr val="A9B1D6"/>
              </a:solidFill>
              <a:effectLst/>
              <a:highlight>
                <a:srgbClr val="1A1B26"/>
              </a:highlight>
              <a:latin typeface="Consolas" panose="020B0609020204030204" pitchFamily="49" charset="0"/>
            </a:endParaRPr>
          </a:p>
        </p:txBody>
      </p:sp>
      <p:sp>
        <p:nvSpPr>
          <p:cNvPr id="13" name="CuadroTexto 12">
            <a:extLst>
              <a:ext uri="{FF2B5EF4-FFF2-40B4-BE49-F238E27FC236}">
                <a16:creationId xmlns:a16="http://schemas.microsoft.com/office/drawing/2014/main" id="{D318EB07-67AE-9D1D-889B-B07C3BC95BA0}"/>
              </a:ext>
            </a:extLst>
          </p:cNvPr>
          <p:cNvSpPr txBox="1"/>
          <p:nvPr/>
        </p:nvSpPr>
        <p:spPr>
          <a:xfrm>
            <a:off x="359140" y="2131819"/>
            <a:ext cx="7935773" cy="2308324"/>
          </a:xfrm>
          <a:prstGeom prst="rect">
            <a:avLst/>
          </a:prstGeom>
          <a:noFill/>
        </p:spPr>
        <p:txBody>
          <a:bodyPr wrap="square">
            <a:spAutoFit/>
          </a:bodyPr>
          <a:lstStyle/>
          <a:p>
            <a:endParaRPr lang="es-MX" sz="1200" dirty="0">
              <a:solidFill>
                <a:schemeClr val="dk2"/>
              </a:solidFill>
              <a:latin typeface="Montserrat"/>
            </a:endParaRPr>
          </a:p>
          <a:p>
            <a:r>
              <a:rPr lang="es-MX" sz="1200" dirty="0">
                <a:solidFill>
                  <a:schemeClr val="dk2"/>
                </a:solidFill>
                <a:latin typeface="Montserrat"/>
              </a:rPr>
              <a:t>Luego, se llama a la función </a:t>
            </a:r>
            <a:r>
              <a:rPr lang="es-MX" sz="1200" b="1" dirty="0">
                <a:solidFill>
                  <a:schemeClr val="dk2"/>
                </a:solidFill>
                <a:latin typeface="Montserrat"/>
              </a:rPr>
              <a:t>fetch</a:t>
            </a:r>
            <a:r>
              <a:rPr lang="es-MX" sz="1200" dirty="0">
                <a:solidFill>
                  <a:schemeClr val="dk2"/>
                </a:solidFill>
                <a:latin typeface="Montserrat"/>
              </a:rPr>
              <a:t> con la URL de la API de Rick and </a:t>
            </a:r>
            <a:r>
              <a:rPr lang="es-MX" sz="1200" dirty="0" err="1">
                <a:solidFill>
                  <a:schemeClr val="dk2"/>
                </a:solidFill>
                <a:latin typeface="Montserrat"/>
              </a:rPr>
              <a:t>Morty</a:t>
            </a:r>
            <a:r>
              <a:rPr lang="es-MX" sz="1200" dirty="0">
                <a:solidFill>
                  <a:schemeClr val="dk2"/>
                </a:solidFill>
                <a:latin typeface="Montserrat"/>
              </a:rPr>
              <a:t> y el objeto </a:t>
            </a:r>
            <a:r>
              <a:rPr lang="es-MX" sz="1200" b="1" dirty="0">
                <a:solidFill>
                  <a:schemeClr val="dk2"/>
                </a:solidFill>
                <a:latin typeface="Montserrat"/>
              </a:rPr>
              <a:t>options</a:t>
            </a:r>
            <a:r>
              <a:rPr lang="es-MX" sz="1200" dirty="0">
                <a:solidFill>
                  <a:schemeClr val="dk2"/>
                </a:solidFill>
                <a:latin typeface="Montserrat"/>
              </a:rPr>
              <a:t> como argumentos. </a:t>
            </a:r>
            <a:r>
              <a:rPr lang="es-MX" sz="1200" b="1" dirty="0">
                <a:solidFill>
                  <a:schemeClr val="dk2"/>
                </a:solidFill>
                <a:latin typeface="Montserrat"/>
              </a:rPr>
              <a:t>fetch</a:t>
            </a:r>
            <a:r>
              <a:rPr lang="es-MX" sz="1200" dirty="0">
                <a:solidFill>
                  <a:schemeClr val="dk2"/>
                </a:solidFill>
                <a:latin typeface="Montserrat"/>
              </a:rPr>
              <a:t> devuelve una promesa que se resuelve con el objeto </a:t>
            </a:r>
            <a:r>
              <a:rPr lang="es-MX" sz="1200" b="1" dirty="0">
                <a:solidFill>
                  <a:schemeClr val="dk2"/>
                </a:solidFill>
                <a:latin typeface="Montserrat"/>
              </a:rPr>
              <a:t>response</a:t>
            </a:r>
            <a:r>
              <a:rPr lang="es-MX" sz="1200" dirty="0">
                <a:solidFill>
                  <a:schemeClr val="dk2"/>
                </a:solidFill>
                <a:latin typeface="Montserrat"/>
              </a:rPr>
              <a:t> que representa la respuesta a la solicitud.</a:t>
            </a:r>
          </a:p>
          <a:p>
            <a:endParaRPr lang="es-MX" sz="1200" dirty="0">
              <a:solidFill>
                <a:schemeClr val="dk2"/>
              </a:solidFill>
              <a:latin typeface="Montserrat"/>
            </a:endParaRPr>
          </a:p>
          <a:p>
            <a:r>
              <a:rPr lang="es-MX" sz="1200" dirty="0">
                <a:solidFill>
                  <a:schemeClr val="dk2"/>
                </a:solidFill>
                <a:latin typeface="Montserrat"/>
              </a:rPr>
              <a:t>El método </a:t>
            </a:r>
            <a:r>
              <a:rPr lang="es-MX" sz="1200" b="1" dirty="0">
                <a:solidFill>
                  <a:schemeClr val="dk2"/>
                </a:solidFill>
                <a:latin typeface="Montserrat"/>
              </a:rPr>
              <a:t>then</a:t>
            </a:r>
            <a:r>
              <a:rPr lang="es-MX" sz="1200" dirty="0">
                <a:solidFill>
                  <a:schemeClr val="dk2"/>
                </a:solidFill>
                <a:latin typeface="Montserrat"/>
              </a:rPr>
              <a:t> se utiliza para especificar lo que debe hacerse una vez que se resuelve la promesa. En este caso, se llama al método </a:t>
            </a:r>
            <a:r>
              <a:rPr lang="es-MX" sz="1200" b="1" dirty="0">
                <a:solidFill>
                  <a:schemeClr val="dk2"/>
                </a:solidFill>
                <a:latin typeface="Montserrat"/>
              </a:rPr>
              <a:t>json</a:t>
            </a:r>
            <a:r>
              <a:rPr lang="es-MX" sz="1200" dirty="0">
                <a:solidFill>
                  <a:schemeClr val="dk2"/>
                </a:solidFill>
                <a:latin typeface="Montserrat"/>
              </a:rPr>
              <a:t> del objeto </a:t>
            </a:r>
            <a:r>
              <a:rPr lang="es-MX" sz="1200" b="1" dirty="0">
                <a:solidFill>
                  <a:schemeClr val="dk2"/>
                </a:solidFill>
                <a:latin typeface="Montserrat"/>
              </a:rPr>
              <a:t>response</a:t>
            </a:r>
            <a:r>
              <a:rPr lang="es-MX" sz="1200" dirty="0">
                <a:solidFill>
                  <a:schemeClr val="dk2"/>
                </a:solidFill>
                <a:latin typeface="Montserrat"/>
              </a:rPr>
              <a:t>, que también devuelve una promesa. Esta promesa se resuelve con el cuerpo de la respuesta parseado como JSON.</a:t>
            </a:r>
          </a:p>
          <a:p>
            <a:endParaRPr lang="es-MX" sz="1200" dirty="0">
              <a:solidFill>
                <a:schemeClr val="dk2"/>
              </a:solidFill>
              <a:latin typeface="Montserrat"/>
            </a:endParaRPr>
          </a:p>
          <a:p>
            <a:r>
              <a:rPr lang="es-MX" sz="1200" dirty="0">
                <a:solidFill>
                  <a:schemeClr val="dk2"/>
                </a:solidFill>
                <a:latin typeface="Montserrat"/>
              </a:rPr>
              <a:t>Finalmente, se utiliza otro </a:t>
            </a:r>
            <a:r>
              <a:rPr lang="es-MX" sz="1200" b="1" dirty="0">
                <a:solidFill>
                  <a:schemeClr val="dk2"/>
                </a:solidFill>
                <a:latin typeface="Montserrat"/>
              </a:rPr>
              <a:t>then</a:t>
            </a:r>
            <a:r>
              <a:rPr lang="es-MX" sz="1200" dirty="0">
                <a:solidFill>
                  <a:schemeClr val="dk2"/>
                </a:solidFill>
                <a:latin typeface="Montserrat"/>
              </a:rPr>
              <a:t> para manejar el JSON parseado. En este caso, simplemente se imprime en la consola. Si en algún punto del proceso ocurre un error (por ejemplo, si la solicitud falla), se captura con el método </a:t>
            </a:r>
            <a:r>
              <a:rPr lang="es-MX" sz="1200" b="1" dirty="0">
                <a:solidFill>
                  <a:schemeClr val="dk2"/>
                </a:solidFill>
                <a:latin typeface="Montserrat"/>
              </a:rPr>
              <a:t>catch</a:t>
            </a:r>
            <a:r>
              <a:rPr lang="es-MX" sz="1200" dirty="0">
                <a:solidFill>
                  <a:schemeClr val="dk2"/>
                </a:solidFill>
                <a:latin typeface="Montserrat"/>
              </a:rPr>
              <a:t> y se imprime en la consola.</a:t>
            </a:r>
            <a:endParaRPr lang="es-AR" sz="1200" dirty="0">
              <a:solidFill>
                <a:schemeClr val="dk2"/>
              </a:solidFill>
              <a:latin typeface="Montserrat"/>
            </a:endParaRPr>
          </a:p>
        </p:txBody>
      </p:sp>
    </p:spTree>
    <p:extLst>
      <p:ext uri="{BB962C8B-B14F-4D97-AF65-F5344CB8AC3E}">
        <p14:creationId xmlns:p14="http://schemas.microsoft.com/office/powerpoint/2010/main" val="297981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Analizando la respuesta recibida</a:t>
            </a:r>
            <a:endParaRPr dirty="0"/>
          </a:p>
        </p:txBody>
      </p:sp>
      <p:sp>
        <p:nvSpPr>
          <p:cNvPr id="13" name="CuadroTexto 12">
            <a:extLst>
              <a:ext uri="{FF2B5EF4-FFF2-40B4-BE49-F238E27FC236}">
                <a16:creationId xmlns:a16="http://schemas.microsoft.com/office/drawing/2014/main" id="{D318EB07-67AE-9D1D-889B-B07C3BC95BA0}"/>
              </a:ext>
            </a:extLst>
          </p:cNvPr>
          <p:cNvSpPr txBox="1"/>
          <p:nvPr/>
        </p:nvSpPr>
        <p:spPr>
          <a:xfrm>
            <a:off x="5979340" y="1184764"/>
            <a:ext cx="2758071" cy="3231654"/>
          </a:xfrm>
          <a:prstGeom prst="rect">
            <a:avLst/>
          </a:prstGeom>
          <a:noFill/>
        </p:spPr>
        <p:txBody>
          <a:bodyPr wrap="square">
            <a:spAutoFit/>
          </a:bodyPr>
          <a:lstStyle/>
          <a:p>
            <a:r>
              <a:rPr lang="es-MX" sz="1200" dirty="0">
                <a:solidFill>
                  <a:schemeClr val="dk2"/>
                </a:solidFill>
                <a:latin typeface="Montserrat"/>
              </a:rPr>
              <a:t>La respuesta </a:t>
            </a:r>
            <a:r>
              <a:rPr lang="es-MX" sz="1200" b="1" dirty="0">
                <a:solidFill>
                  <a:schemeClr val="dk2"/>
                </a:solidFill>
                <a:latin typeface="Montserrat"/>
              </a:rPr>
              <a:t>JSON</a:t>
            </a:r>
            <a:r>
              <a:rPr lang="es-MX" sz="1200" dirty="0">
                <a:solidFill>
                  <a:schemeClr val="dk2"/>
                </a:solidFill>
                <a:latin typeface="Montserrat"/>
              </a:rPr>
              <a:t> es usualmente recibida como una cadena de texto. En JavaScript, necesitamos convertir esta cadena de texto en </a:t>
            </a:r>
            <a:r>
              <a:rPr lang="es-MX" sz="1200" b="1" dirty="0">
                <a:solidFill>
                  <a:schemeClr val="dk2"/>
                </a:solidFill>
                <a:latin typeface="Montserrat"/>
              </a:rPr>
              <a:t>un objeto JavaScript </a:t>
            </a:r>
            <a:r>
              <a:rPr lang="es-MX" sz="1200" dirty="0">
                <a:solidFill>
                  <a:schemeClr val="dk2"/>
                </a:solidFill>
                <a:latin typeface="Montserrat"/>
              </a:rPr>
              <a:t>para poder manipularlo más fácilmente. Esto se hace utilizando </a:t>
            </a:r>
            <a:r>
              <a:rPr lang="es-MX" sz="1200" b="1" dirty="0">
                <a:solidFill>
                  <a:schemeClr val="dk2"/>
                </a:solidFill>
                <a:latin typeface="Montserrat"/>
              </a:rPr>
              <a:t>JSON.parse()</a:t>
            </a:r>
          </a:p>
          <a:p>
            <a:endParaRPr lang="es-MX" sz="1200" b="1" dirty="0">
              <a:solidFill>
                <a:schemeClr val="dk2"/>
              </a:solidFill>
              <a:latin typeface="Montserrat"/>
            </a:endParaRPr>
          </a:p>
          <a:p>
            <a:r>
              <a:rPr lang="es-MX" sz="1200" dirty="0">
                <a:solidFill>
                  <a:schemeClr val="dk2"/>
                </a:solidFill>
                <a:latin typeface="Montserrat"/>
              </a:rPr>
              <a:t>Una vez que tienes el objeto JavaScript, puedes acceder a sus propiedades y valores para obtener la información específica que necesitas. Dependiendo de la estructura del JSON, estos datos pueden estar en forma de </a:t>
            </a:r>
            <a:r>
              <a:rPr lang="es-MX" sz="1200" b="1" dirty="0">
                <a:solidFill>
                  <a:schemeClr val="dk2"/>
                </a:solidFill>
                <a:latin typeface="Montserrat"/>
              </a:rPr>
              <a:t>objetos</a:t>
            </a:r>
            <a:r>
              <a:rPr lang="es-MX" sz="1200" dirty="0">
                <a:solidFill>
                  <a:schemeClr val="dk2"/>
                </a:solidFill>
                <a:latin typeface="Montserrat"/>
              </a:rPr>
              <a:t> anidados o </a:t>
            </a:r>
            <a:r>
              <a:rPr lang="es-MX" sz="1200" b="1" dirty="0">
                <a:solidFill>
                  <a:schemeClr val="dk2"/>
                </a:solidFill>
                <a:latin typeface="Montserrat"/>
              </a:rPr>
              <a:t>arrays</a:t>
            </a:r>
            <a:r>
              <a:rPr lang="es-MX" sz="1200" dirty="0">
                <a:solidFill>
                  <a:schemeClr val="dk2"/>
                </a:solidFill>
                <a:latin typeface="Montserrat"/>
              </a:rPr>
              <a:t>.</a:t>
            </a:r>
          </a:p>
        </p:txBody>
      </p:sp>
      <p:pic>
        <p:nvPicPr>
          <p:cNvPr id="3" name="Imagen 2">
            <a:extLst>
              <a:ext uri="{FF2B5EF4-FFF2-40B4-BE49-F238E27FC236}">
                <a16:creationId xmlns:a16="http://schemas.microsoft.com/office/drawing/2014/main" id="{951A7B23-60F7-FE41-71F9-637AFAFC43FA}"/>
              </a:ext>
            </a:extLst>
          </p:cNvPr>
          <p:cNvPicPr>
            <a:picLocks noChangeAspect="1"/>
          </p:cNvPicPr>
          <p:nvPr/>
        </p:nvPicPr>
        <p:blipFill>
          <a:blip r:embed="rId3"/>
          <a:stretch>
            <a:fillRect/>
          </a:stretch>
        </p:blipFill>
        <p:spPr>
          <a:xfrm>
            <a:off x="386624" y="1170126"/>
            <a:ext cx="5517792" cy="3243670"/>
          </a:xfrm>
          <a:prstGeom prst="rect">
            <a:avLst/>
          </a:prstGeom>
        </p:spPr>
      </p:pic>
    </p:spTree>
    <p:extLst>
      <p:ext uri="{BB962C8B-B14F-4D97-AF65-F5344CB8AC3E}">
        <p14:creationId xmlns:p14="http://schemas.microsoft.com/office/powerpoint/2010/main" val="336743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Validando los datos necesarios</a:t>
            </a:r>
            <a:endParaRPr dirty="0"/>
          </a:p>
        </p:txBody>
      </p:sp>
      <p:sp>
        <p:nvSpPr>
          <p:cNvPr id="13" name="CuadroTexto 12">
            <a:extLst>
              <a:ext uri="{FF2B5EF4-FFF2-40B4-BE49-F238E27FC236}">
                <a16:creationId xmlns:a16="http://schemas.microsoft.com/office/drawing/2014/main" id="{D318EB07-67AE-9D1D-889B-B07C3BC95BA0}"/>
              </a:ext>
            </a:extLst>
          </p:cNvPr>
          <p:cNvSpPr txBox="1"/>
          <p:nvPr/>
        </p:nvSpPr>
        <p:spPr>
          <a:xfrm>
            <a:off x="6214471" y="1170125"/>
            <a:ext cx="2758071" cy="3046988"/>
          </a:xfrm>
          <a:prstGeom prst="rect">
            <a:avLst/>
          </a:prstGeom>
          <a:noFill/>
        </p:spPr>
        <p:txBody>
          <a:bodyPr wrap="square">
            <a:spAutoFit/>
          </a:bodyPr>
          <a:lstStyle/>
          <a:p>
            <a:r>
              <a:rPr lang="es-MX" sz="1200" dirty="0">
                <a:solidFill>
                  <a:schemeClr val="dk2"/>
                </a:solidFill>
                <a:latin typeface="Montserrat"/>
              </a:rPr>
              <a:t>Dentro del método </a:t>
            </a:r>
            <a:r>
              <a:rPr lang="es-MX" sz="1200" b="1" dirty="0">
                <a:solidFill>
                  <a:schemeClr val="dk2"/>
                </a:solidFill>
                <a:latin typeface="Montserrat"/>
              </a:rPr>
              <a:t>then</a:t>
            </a:r>
            <a:r>
              <a:rPr lang="es-MX" sz="1200" dirty="0">
                <a:solidFill>
                  <a:schemeClr val="dk2"/>
                </a:solidFill>
                <a:latin typeface="Montserrat"/>
              </a:rPr>
              <a:t>, se accede a la propiedad </a:t>
            </a:r>
            <a:r>
              <a:rPr lang="es-MX" sz="1200" b="1" dirty="0">
                <a:solidFill>
                  <a:schemeClr val="dk2"/>
                </a:solidFill>
                <a:latin typeface="Montserrat"/>
              </a:rPr>
              <a:t>results</a:t>
            </a:r>
            <a:r>
              <a:rPr lang="es-MX" sz="1200" dirty="0">
                <a:solidFill>
                  <a:schemeClr val="dk2"/>
                </a:solidFill>
                <a:latin typeface="Montserrat"/>
              </a:rPr>
              <a:t> de la </a:t>
            </a:r>
            <a:r>
              <a:rPr lang="es-MX" sz="1200" b="1" dirty="0">
                <a:solidFill>
                  <a:schemeClr val="dk2"/>
                </a:solidFill>
                <a:latin typeface="Montserrat"/>
              </a:rPr>
              <a:t>response</a:t>
            </a:r>
            <a:r>
              <a:rPr lang="es-MX" sz="1200" dirty="0">
                <a:solidFill>
                  <a:schemeClr val="dk2"/>
                </a:solidFill>
                <a:latin typeface="Montserrat"/>
              </a:rPr>
              <a:t>. </a:t>
            </a:r>
            <a:r>
              <a:rPr lang="es-MX" sz="1200" b="1" dirty="0">
                <a:solidFill>
                  <a:schemeClr val="dk2"/>
                </a:solidFill>
                <a:latin typeface="Montserrat"/>
              </a:rPr>
              <a:t>response.results </a:t>
            </a:r>
            <a:r>
              <a:rPr lang="es-MX" sz="1200" dirty="0">
                <a:solidFill>
                  <a:schemeClr val="dk2"/>
                </a:solidFill>
                <a:latin typeface="Montserrat"/>
              </a:rPr>
              <a:t>es un array de objetos, donde cada objeto representa a un personaje.</a:t>
            </a:r>
          </a:p>
          <a:p>
            <a:endParaRPr lang="es-MX" sz="1200" dirty="0">
              <a:solidFill>
                <a:schemeClr val="dk2"/>
              </a:solidFill>
              <a:latin typeface="Montserrat"/>
            </a:endParaRPr>
          </a:p>
          <a:p>
            <a:r>
              <a:rPr lang="es-MX" sz="1200" dirty="0">
                <a:solidFill>
                  <a:schemeClr val="dk2"/>
                </a:solidFill>
                <a:latin typeface="Montserrat"/>
              </a:rPr>
              <a:t>El método </a:t>
            </a:r>
            <a:r>
              <a:rPr lang="es-MX" sz="1200" b="1" dirty="0">
                <a:solidFill>
                  <a:schemeClr val="dk2"/>
                </a:solidFill>
                <a:latin typeface="Montserrat"/>
              </a:rPr>
              <a:t>forEach</a:t>
            </a:r>
            <a:r>
              <a:rPr lang="es-MX" sz="1200" dirty="0">
                <a:solidFill>
                  <a:schemeClr val="dk2"/>
                </a:solidFill>
                <a:latin typeface="Montserrat"/>
              </a:rPr>
              <a:t> se utiliza para iterar sobre cada objeto (o personaje) en el array </a:t>
            </a:r>
            <a:r>
              <a:rPr lang="es-MX" sz="1200" b="1" dirty="0">
                <a:solidFill>
                  <a:schemeClr val="dk2"/>
                </a:solidFill>
                <a:latin typeface="Montserrat"/>
              </a:rPr>
              <a:t>results</a:t>
            </a:r>
            <a:r>
              <a:rPr lang="es-MX" sz="1200" dirty="0">
                <a:solidFill>
                  <a:schemeClr val="dk2"/>
                </a:solidFill>
                <a:latin typeface="Montserrat"/>
              </a:rPr>
              <a:t>. Para cada personaje, se imprime en la consola el valor de las propiedades </a:t>
            </a:r>
            <a:r>
              <a:rPr lang="es-MX" sz="1200" b="1" dirty="0">
                <a:solidFill>
                  <a:schemeClr val="dk2"/>
                </a:solidFill>
                <a:latin typeface="Montserrat"/>
              </a:rPr>
              <a:t>name</a:t>
            </a:r>
            <a:r>
              <a:rPr lang="es-MX" sz="1200" dirty="0">
                <a:solidFill>
                  <a:schemeClr val="dk2"/>
                </a:solidFill>
                <a:latin typeface="Montserrat"/>
              </a:rPr>
              <a:t> e </a:t>
            </a:r>
            <a:r>
              <a:rPr lang="es-MX" sz="1200" b="1" dirty="0">
                <a:solidFill>
                  <a:schemeClr val="dk2"/>
                </a:solidFill>
                <a:latin typeface="Montserrat"/>
              </a:rPr>
              <a:t>image</a:t>
            </a:r>
            <a:r>
              <a:rPr lang="es-MX" sz="1200" dirty="0">
                <a:solidFill>
                  <a:schemeClr val="dk2"/>
                </a:solidFill>
                <a:latin typeface="Montserrat"/>
              </a:rPr>
              <a:t>. Es decir, para cada personaje, se muestra su nombre y la ruta donde se encuentra su imagen.</a:t>
            </a:r>
          </a:p>
          <a:p>
            <a:endParaRPr lang="es-MX" sz="1200" dirty="0">
              <a:solidFill>
                <a:schemeClr val="dk2"/>
              </a:solidFill>
              <a:latin typeface="Montserrat"/>
            </a:endParaRPr>
          </a:p>
        </p:txBody>
      </p:sp>
      <p:sp>
        <p:nvSpPr>
          <p:cNvPr id="5" name="Google Shape;216;p11">
            <a:extLst>
              <a:ext uri="{FF2B5EF4-FFF2-40B4-BE49-F238E27FC236}">
                <a16:creationId xmlns:a16="http://schemas.microsoft.com/office/drawing/2014/main" id="{8B201E7E-3A5C-A328-FD1B-EB80B0B22FDC}"/>
              </a:ext>
            </a:extLst>
          </p:cNvPr>
          <p:cNvSpPr/>
          <p:nvPr/>
        </p:nvSpPr>
        <p:spPr>
          <a:xfrm>
            <a:off x="385353" y="1170125"/>
            <a:ext cx="5829118" cy="2803250"/>
          </a:xfrm>
          <a:prstGeom prst="rect">
            <a:avLst/>
          </a:prstGeom>
          <a:solidFill>
            <a:srgbClr val="1D1D28"/>
          </a:solidFill>
          <a:ln>
            <a:noFill/>
          </a:ln>
        </p:spPr>
        <p:txBody>
          <a:bodyPr spcFirstLastPara="1" wrap="square" lIns="91425" tIns="45700" rIns="91425" bIns="45700" anchor="t" anchorCtr="0">
            <a:noAutofit/>
          </a:bodyPr>
          <a:lstStyle/>
          <a:p>
            <a:r>
              <a:rPr lang="es-AR" sz="1000" b="0" dirty="0">
                <a:solidFill>
                  <a:srgbClr val="BB9AF7"/>
                </a:solidFill>
                <a:effectLst/>
                <a:highlight>
                  <a:srgbClr val="1A1B26"/>
                </a:highlight>
                <a:latin typeface="Consolas" panose="020B0609020204030204" pitchFamily="49" charset="0"/>
              </a:rPr>
              <a:t>const</a:t>
            </a:r>
            <a:r>
              <a:rPr lang="es-AR" sz="1000" b="0" dirty="0">
                <a:solidFill>
                  <a:srgbClr val="A9B1D6"/>
                </a:solidFill>
                <a:effectLst/>
                <a:highlight>
                  <a:srgbClr val="1A1B26"/>
                </a:highlight>
                <a:latin typeface="Consolas" panose="020B0609020204030204" pitchFamily="49" charset="0"/>
              </a:rPr>
              <a:t> </a:t>
            </a:r>
            <a:r>
              <a:rPr lang="es-AR" sz="1000" b="0" dirty="0">
                <a:solidFill>
                  <a:srgbClr val="7AA2F7"/>
                </a:solidFill>
                <a:effectLst/>
                <a:highlight>
                  <a:srgbClr val="1A1B26"/>
                </a:highlight>
                <a:latin typeface="Consolas" panose="020B0609020204030204" pitchFamily="49" charset="0"/>
              </a:rPr>
              <a:t>pedirDatos</a:t>
            </a:r>
            <a:r>
              <a:rPr lang="es-AR" sz="1000" b="0" dirty="0">
                <a:solidFill>
                  <a:srgbClr val="A9B1D6"/>
                </a:solidFill>
                <a:effectLst/>
                <a:highlight>
                  <a:srgbClr val="1A1B26"/>
                </a:highlight>
                <a:latin typeface="Consolas" panose="020B0609020204030204" pitchFamily="49" charset="0"/>
              </a:rPr>
              <a:t> </a:t>
            </a:r>
            <a:r>
              <a:rPr lang="es-AR" sz="1000" b="0" dirty="0">
                <a:solidFill>
                  <a:srgbClr val="89DDFF"/>
                </a:solidFill>
                <a:effectLst/>
                <a:highlight>
                  <a:srgbClr val="1A1B26"/>
                </a:highlight>
                <a:latin typeface="Consolas" panose="020B0609020204030204" pitchFamily="49" charset="0"/>
              </a:rPr>
              <a:t>=</a:t>
            </a:r>
            <a:r>
              <a:rPr lang="es-AR" sz="1000" b="0" dirty="0">
                <a:solidFill>
                  <a:srgbClr val="A9B1D6"/>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r>
              <a:rPr lang="es-AR" sz="1000" b="0" dirty="0">
                <a:solidFill>
                  <a:srgbClr val="A9B1D6"/>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A9B1D6"/>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7AA2F7"/>
                </a:solidFill>
                <a:effectLst/>
                <a:highlight>
                  <a:srgbClr val="1A1B26"/>
                </a:highlight>
                <a:latin typeface="Consolas" panose="020B0609020204030204" pitchFamily="49" charset="0"/>
              </a:rPr>
              <a:t>    fetch</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9ECE6A"/>
                </a:solidFill>
                <a:effectLst/>
                <a:highlight>
                  <a:srgbClr val="1A1B26"/>
                </a:highlight>
                <a:latin typeface="Consolas" panose="020B0609020204030204" pitchFamily="49" charset="0"/>
              </a:rPr>
              <a:t>https://rickandmortyapi.com/api/character</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dirty="0">
                <a:solidFill>
                  <a:srgbClr val="C0CAF5"/>
                </a:solidFill>
                <a:effectLst/>
                <a:highlight>
                  <a:srgbClr val="1A1B26"/>
                </a:highlight>
                <a:latin typeface="Consolas" panose="020B0609020204030204" pitchFamily="49" charset="0"/>
              </a:rPr>
              <a:t>options</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A9B1D6"/>
                </a:solidFill>
                <a:effectLst/>
                <a:highlight>
                  <a:srgbClr val="1A1B26"/>
                </a:highlight>
                <a:latin typeface="Consolas" panose="020B0609020204030204" pitchFamily="49" charset="0"/>
              </a:rPr>
              <a:t>      </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then</a:t>
            </a:r>
            <a:r>
              <a:rPr lang="es-AR" sz="1000" b="0" dirty="0">
                <a:solidFill>
                  <a:srgbClr val="A9B1D6"/>
                </a:solidFill>
                <a:effectLst/>
                <a:highlight>
                  <a:srgbClr val="1A1B26"/>
                </a:highlight>
                <a:latin typeface="Consolas" panose="020B0609020204030204" pitchFamily="49" charset="0"/>
              </a:rPr>
              <a:t>(</a:t>
            </a:r>
            <a:r>
              <a:rPr lang="es-AR" sz="1000" b="0" dirty="0">
                <a:solidFill>
                  <a:srgbClr val="C0CAF5"/>
                </a:solidFill>
                <a:effectLst/>
                <a:highlight>
                  <a:srgbClr val="1A1B26"/>
                </a:highlight>
                <a:latin typeface="Consolas" panose="020B0609020204030204" pitchFamily="49" charset="0"/>
              </a:rPr>
              <a:t>response</a:t>
            </a:r>
            <a:r>
              <a:rPr lang="es-AR" sz="1000" b="0" dirty="0">
                <a:solidFill>
                  <a:srgbClr val="A9B1D6"/>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C0CAF5"/>
                </a:solidFill>
                <a:effectLst/>
                <a:highlight>
                  <a:srgbClr val="1A1B26"/>
                </a:highlight>
                <a:latin typeface="Consolas" panose="020B0609020204030204" pitchFamily="49" charset="0"/>
              </a:rPr>
              <a:t> response</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json</a:t>
            </a:r>
            <a:r>
              <a:rPr lang="es-AR" sz="1000" b="0" dirty="0">
                <a:solidFill>
                  <a:srgbClr val="A9B1D6"/>
                </a:solidFill>
                <a:effectLst/>
                <a:highlight>
                  <a:srgbClr val="1A1B26"/>
                </a:highlight>
                <a:latin typeface="Consolas" panose="020B0609020204030204" pitchFamily="49" charset="0"/>
              </a:rPr>
              <a:t>())</a:t>
            </a:r>
          </a:p>
          <a:p>
            <a:r>
              <a:rPr lang="es-AR" sz="1000" b="0" dirty="0">
                <a:solidFill>
                  <a:srgbClr val="A9B1D6"/>
                </a:solidFill>
                <a:effectLst/>
                <a:highlight>
                  <a:srgbClr val="1A1B26"/>
                </a:highlight>
                <a:latin typeface="Consolas" panose="020B0609020204030204" pitchFamily="49" charset="0"/>
              </a:rPr>
              <a:t>      </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then</a:t>
            </a:r>
            <a:r>
              <a:rPr lang="es-AR" sz="1000" b="0" dirty="0">
                <a:solidFill>
                  <a:srgbClr val="A9B1D6"/>
                </a:solidFill>
                <a:effectLst/>
                <a:highlight>
                  <a:srgbClr val="1A1B26"/>
                </a:highlight>
                <a:latin typeface="Consolas" panose="020B0609020204030204" pitchFamily="49" charset="0"/>
              </a:rPr>
              <a:t>(</a:t>
            </a:r>
            <a:r>
              <a:rPr lang="es-AR" sz="1000" b="0" dirty="0">
                <a:solidFill>
                  <a:srgbClr val="C0CAF5"/>
                </a:solidFill>
                <a:effectLst/>
                <a:highlight>
                  <a:srgbClr val="1A1B26"/>
                </a:highlight>
                <a:latin typeface="Consolas" panose="020B0609020204030204" pitchFamily="49" charset="0"/>
              </a:rPr>
              <a:t>response</a:t>
            </a:r>
            <a:r>
              <a:rPr lang="es-AR" sz="1000" b="0" dirty="0">
                <a:solidFill>
                  <a:srgbClr val="A9B1D6"/>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A9B1D6"/>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C0CAF5"/>
                </a:solidFill>
                <a:effectLst/>
                <a:highlight>
                  <a:srgbClr val="1A1B26"/>
                </a:highlight>
                <a:latin typeface="Consolas" panose="020B0609020204030204" pitchFamily="49" charset="0"/>
              </a:rPr>
              <a:t>          response</a:t>
            </a:r>
            <a:r>
              <a:rPr lang="es-AR" sz="1000" b="0" dirty="0">
                <a:solidFill>
                  <a:srgbClr val="89DDFF"/>
                </a:solidFill>
                <a:effectLst/>
                <a:highlight>
                  <a:srgbClr val="1A1B26"/>
                </a:highlight>
                <a:latin typeface="Consolas" panose="020B0609020204030204" pitchFamily="49" charset="0"/>
              </a:rPr>
              <a:t>.</a:t>
            </a:r>
            <a:r>
              <a:rPr lang="es-AR" sz="1000" b="0" dirty="0">
                <a:solidFill>
                  <a:srgbClr val="7DCFFF"/>
                </a:solidFill>
                <a:effectLst/>
                <a:highlight>
                  <a:srgbClr val="1A1B26"/>
                </a:highlight>
                <a:latin typeface="Consolas" panose="020B0609020204030204" pitchFamily="49" charset="0"/>
              </a:rPr>
              <a:t>results</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forEach</a:t>
            </a:r>
            <a:r>
              <a:rPr lang="es-AR" sz="1000" b="0" dirty="0">
                <a:solidFill>
                  <a:srgbClr val="A9B1D6"/>
                </a:solidFill>
                <a:effectLst/>
                <a:highlight>
                  <a:srgbClr val="1A1B26"/>
                </a:highlight>
                <a:latin typeface="Consolas" panose="020B0609020204030204" pitchFamily="49" charset="0"/>
              </a:rPr>
              <a:t>(</a:t>
            </a:r>
            <a:r>
              <a:rPr lang="es-AR" sz="1000" b="0" dirty="0">
                <a:solidFill>
                  <a:srgbClr val="9ABDF5"/>
                </a:solidFill>
                <a:effectLst/>
                <a:highlight>
                  <a:srgbClr val="1A1B26"/>
                </a:highlight>
                <a:latin typeface="Consolas" panose="020B0609020204030204" pitchFamily="49" charset="0"/>
              </a:rPr>
              <a:t>(</a:t>
            </a:r>
            <a:r>
              <a:rPr lang="es-AR" sz="1000" b="0" dirty="0">
                <a:solidFill>
                  <a:srgbClr val="C0CAF5"/>
                </a:solidFill>
                <a:effectLst/>
                <a:highlight>
                  <a:srgbClr val="1A1B26"/>
                </a:highlight>
                <a:latin typeface="Consolas" panose="020B0609020204030204" pitchFamily="49" charset="0"/>
              </a:rPr>
              <a:t>personaje</a:t>
            </a:r>
            <a:r>
              <a:rPr lang="es-AR" sz="1000" b="0" dirty="0">
                <a:solidFill>
                  <a:srgbClr val="9ABDF5"/>
                </a:solidFill>
                <a:effectLst/>
                <a:highlight>
                  <a:srgbClr val="1A1B26"/>
                </a:highlight>
                <a:latin typeface="Consolas" panose="020B0609020204030204" pitchFamily="49" charset="0"/>
              </a:rPr>
              <a:t>)</a:t>
            </a:r>
            <a:r>
              <a:rPr lang="es-AR" sz="1000" b="0" dirty="0">
                <a:solidFill>
                  <a:srgbClr val="A9B1D6"/>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A9B1D6"/>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89DDFF"/>
                </a:solidFill>
                <a:effectLst/>
                <a:highlight>
                  <a:srgbClr val="1A1B26"/>
                </a:highlight>
                <a:latin typeface="Consolas" panose="020B0609020204030204" pitchFamily="49" charset="0"/>
              </a:rPr>
              <a:t>              </a:t>
            </a:r>
            <a:r>
              <a:rPr lang="es-AR" sz="1000" b="0" i="1" dirty="0">
                <a:solidFill>
                  <a:srgbClr val="51597D"/>
                </a:solidFill>
                <a:effectLst/>
                <a:highlight>
                  <a:srgbClr val="1A1B26"/>
                </a:highlight>
                <a:latin typeface="Consolas" panose="020B0609020204030204" pitchFamily="49" charset="0"/>
              </a:rPr>
              <a:t>// Imprimir en consola el nombre e imagen de cada personaje</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A9B1D6"/>
                </a:solidFill>
                <a:effectLst/>
                <a:highlight>
                  <a:srgbClr val="1A1B26"/>
                </a:highlight>
                <a:latin typeface="Consolas" panose="020B0609020204030204" pitchFamily="49" charset="0"/>
              </a:rPr>
              <a:t>              </a:t>
            </a:r>
            <a:r>
              <a:rPr lang="es-AR" sz="1000" b="0" dirty="0">
                <a:solidFill>
                  <a:srgbClr val="0DB9D7"/>
                </a:solidFill>
                <a:effectLst/>
                <a:highlight>
                  <a:srgbClr val="1A1B26"/>
                </a:highlight>
                <a:latin typeface="Consolas" panose="020B0609020204030204" pitchFamily="49" charset="0"/>
              </a:rPr>
              <a:t>console</a:t>
            </a:r>
            <a:r>
              <a:rPr lang="es-AR" sz="1000" b="0" dirty="0">
                <a:solidFill>
                  <a:srgbClr val="89DDFF"/>
                </a:solidFill>
                <a:effectLst/>
                <a:highlight>
                  <a:srgbClr val="1A1B26"/>
                </a:highlight>
                <a:latin typeface="Consolas" panose="020B0609020204030204" pitchFamily="49" charset="0"/>
              </a:rPr>
              <a:t>.</a:t>
            </a:r>
            <a:r>
              <a:rPr lang="es-AR" sz="1000" b="0" dirty="0">
                <a:solidFill>
                  <a:srgbClr val="0DB9D7"/>
                </a:solidFill>
                <a:effectLst/>
                <a:highlight>
                  <a:srgbClr val="1A1B26"/>
                </a:highlight>
                <a:latin typeface="Consolas" panose="020B0609020204030204" pitchFamily="49" charset="0"/>
              </a:rPr>
              <a:t>log</a:t>
            </a:r>
            <a:r>
              <a:rPr lang="es-AR" sz="1000" b="0" dirty="0">
                <a:solidFill>
                  <a:srgbClr val="9ABDF5"/>
                </a:solidFill>
                <a:effectLst/>
                <a:highlight>
                  <a:srgbClr val="1A1B26"/>
                </a:highlight>
                <a:latin typeface="Consolas" panose="020B0609020204030204" pitchFamily="49" charset="0"/>
              </a:rPr>
              <a:t>(</a:t>
            </a:r>
            <a:r>
              <a:rPr lang="es-AR" sz="1000" b="0" dirty="0">
                <a:solidFill>
                  <a:srgbClr val="C0CAF5"/>
                </a:solidFill>
                <a:effectLst/>
                <a:highlight>
                  <a:srgbClr val="1A1B26"/>
                </a:highlight>
                <a:latin typeface="Consolas" panose="020B0609020204030204" pitchFamily="49" charset="0"/>
              </a:rPr>
              <a:t>personaje</a:t>
            </a:r>
            <a:r>
              <a:rPr lang="es-AR" sz="1000" b="0" dirty="0">
                <a:solidFill>
                  <a:srgbClr val="89DDFF"/>
                </a:solidFill>
                <a:effectLst/>
                <a:highlight>
                  <a:srgbClr val="1A1B26"/>
                </a:highlight>
                <a:latin typeface="Consolas" panose="020B0609020204030204" pitchFamily="49" charset="0"/>
              </a:rPr>
              <a:t>.</a:t>
            </a:r>
            <a:r>
              <a:rPr lang="es-AR" sz="1000" b="0" dirty="0">
                <a:solidFill>
                  <a:srgbClr val="7DCFFF"/>
                </a:solidFill>
                <a:effectLst/>
                <a:highlight>
                  <a:srgbClr val="1A1B26"/>
                </a:highlight>
                <a:latin typeface="Consolas" panose="020B0609020204030204" pitchFamily="49" charset="0"/>
              </a:rPr>
              <a:t>name</a:t>
            </a:r>
            <a:r>
              <a:rPr lang="es-AR" sz="1000" b="0" dirty="0">
                <a:solidFill>
                  <a:srgbClr val="A9B1D6"/>
                </a:solidFill>
                <a:effectLst/>
                <a:highlight>
                  <a:srgbClr val="1A1B26"/>
                </a:highlight>
                <a:latin typeface="Consolas" panose="020B0609020204030204" pitchFamily="49" charset="0"/>
              </a:rPr>
              <a:t>,</a:t>
            </a:r>
            <a:r>
              <a:rPr lang="es-AR" sz="1000" b="0" dirty="0">
                <a:solidFill>
                  <a:srgbClr val="C0CAF5"/>
                </a:solidFill>
                <a:effectLst/>
                <a:highlight>
                  <a:srgbClr val="1A1B26"/>
                </a:highlight>
                <a:latin typeface="Consolas" panose="020B0609020204030204" pitchFamily="49" charset="0"/>
              </a:rPr>
              <a:t> personaje</a:t>
            </a:r>
            <a:r>
              <a:rPr lang="es-AR" sz="1000" b="0" dirty="0">
                <a:solidFill>
                  <a:srgbClr val="89DDFF"/>
                </a:solidFill>
                <a:effectLst/>
                <a:highlight>
                  <a:srgbClr val="1A1B26"/>
                </a:highlight>
                <a:latin typeface="Consolas" panose="020B0609020204030204" pitchFamily="49" charset="0"/>
              </a:rPr>
              <a:t>.</a:t>
            </a:r>
            <a:r>
              <a:rPr lang="es-AR" sz="1000" b="0" dirty="0">
                <a:solidFill>
                  <a:srgbClr val="7DCFFF"/>
                </a:solidFill>
                <a:effectLst/>
                <a:highlight>
                  <a:srgbClr val="1A1B26"/>
                </a:highlight>
                <a:latin typeface="Consolas" panose="020B0609020204030204" pitchFamily="49" charset="0"/>
              </a:rPr>
              <a:t>image, personaje.species</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A9B1D6"/>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r>
              <a:rPr lang="es-AR" sz="1000" b="0" dirty="0">
                <a:solidFill>
                  <a:srgbClr val="A9B1D6"/>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A9B1D6"/>
                </a:solidFill>
                <a:effectLst/>
                <a:highlight>
                  <a:srgbClr val="1A1B26"/>
                </a:highlight>
                <a:latin typeface="Consolas" panose="020B0609020204030204" pitchFamily="49" charset="0"/>
              </a:rPr>
              <a:t>            </a:t>
            </a:r>
          </a:p>
          <a:p>
            <a:r>
              <a:rPr lang="es-AR" sz="1000" b="0" dirty="0">
                <a:solidFill>
                  <a:srgbClr val="A9B1D6"/>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r>
              <a:rPr lang="es-AR" sz="1000" b="0" dirty="0">
                <a:solidFill>
                  <a:srgbClr val="A9B1D6"/>
                </a:solidFill>
                <a:effectLst/>
                <a:highlight>
                  <a:srgbClr val="1A1B26"/>
                </a:highlight>
                <a:latin typeface="Consolas" panose="020B0609020204030204" pitchFamily="49" charset="0"/>
              </a:rPr>
              <a:t>)</a:t>
            </a:r>
          </a:p>
          <a:p>
            <a:r>
              <a:rPr lang="es-AR" sz="1000" b="0" dirty="0">
                <a:solidFill>
                  <a:srgbClr val="A9B1D6"/>
                </a:solidFill>
                <a:effectLst/>
                <a:highlight>
                  <a:srgbClr val="1A1B26"/>
                </a:highlight>
                <a:latin typeface="Consolas" panose="020B0609020204030204" pitchFamily="49" charset="0"/>
              </a:rPr>
              <a:t>        </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catch</a:t>
            </a:r>
            <a:r>
              <a:rPr lang="es-AR" sz="1000" b="0" dirty="0">
                <a:solidFill>
                  <a:srgbClr val="A9B1D6"/>
                </a:solidFill>
                <a:effectLst/>
                <a:highlight>
                  <a:srgbClr val="1A1B26"/>
                </a:highlight>
                <a:latin typeface="Consolas" panose="020B0609020204030204" pitchFamily="49" charset="0"/>
              </a:rPr>
              <a:t>(</a:t>
            </a:r>
            <a:r>
              <a:rPr lang="es-AR" sz="1000" b="0" dirty="0">
                <a:solidFill>
                  <a:srgbClr val="C0CAF5"/>
                </a:solidFill>
                <a:effectLst/>
                <a:highlight>
                  <a:srgbClr val="1A1B26"/>
                </a:highlight>
                <a:latin typeface="Consolas" panose="020B0609020204030204" pitchFamily="49" charset="0"/>
              </a:rPr>
              <a:t>err</a:t>
            </a:r>
            <a:r>
              <a:rPr lang="es-AR" sz="1000" b="0" dirty="0">
                <a:solidFill>
                  <a:srgbClr val="A9B1D6"/>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A9B1D6"/>
                </a:solidFill>
                <a:effectLst/>
                <a:highlight>
                  <a:srgbClr val="1A1B26"/>
                </a:highlight>
                <a:latin typeface="Consolas" panose="020B0609020204030204" pitchFamily="49" charset="0"/>
              </a:rPr>
              <a:t> </a:t>
            </a:r>
            <a:r>
              <a:rPr lang="es-AR" sz="1000" b="0" dirty="0">
                <a:solidFill>
                  <a:srgbClr val="0DB9D7"/>
                </a:solidFill>
                <a:effectLst/>
                <a:highlight>
                  <a:srgbClr val="1A1B26"/>
                </a:highlight>
                <a:latin typeface="Consolas" panose="020B0609020204030204" pitchFamily="49" charset="0"/>
              </a:rPr>
              <a:t>console</a:t>
            </a:r>
            <a:r>
              <a:rPr lang="es-AR" sz="1000" b="0" dirty="0">
                <a:solidFill>
                  <a:srgbClr val="89DDFF"/>
                </a:solidFill>
                <a:effectLst/>
                <a:highlight>
                  <a:srgbClr val="1A1B26"/>
                </a:highlight>
                <a:latin typeface="Consolas" panose="020B0609020204030204" pitchFamily="49" charset="0"/>
              </a:rPr>
              <a:t>.</a:t>
            </a:r>
            <a:r>
              <a:rPr lang="es-AR" sz="1000" b="0" dirty="0">
                <a:solidFill>
                  <a:srgbClr val="0DB9D7"/>
                </a:solidFill>
                <a:effectLst/>
                <a:highlight>
                  <a:srgbClr val="1A1B26"/>
                </a:highlight>
                <a:latin typeface="Consolas" panose="020B0609020204030204" pitchFamily="49" charset="0"/>
              </a:rPr>
              <a:t>error</a:t>
            </a:r>
            <a:r>
              <a:rPr lang="es-AR" sz="1000" b="0" dirty="0">
                <a:solidFill>
                  <a:srgbClr val="9ABDF5"/>
                </a:solidFill>
                <a:effectLst/>
                <a:highlight>
                  <a:srgbClr val="1A1B26"/>
                </a:highlight>
                <a:latin typeface="Consolas" panose="020B0609020204030204" pitchFamily="49" charset="0"/>
              </a:rPr>
              <a:t>(</a:t>
            </a:r>
            <a:r>
              <a:rPr lang="es-AR" sz="1000" b="0" dirty="0">
                <a:solidFill>
                  <a:srgbClr val="C0CAF5"/>
                </a:solidFill>
                <a:effectLst/>
                <a:highlight>
                  <a:srgbClr val="1A1B26"/>
                </a:highlight>
                <a:latin typeface="Consolas" panose="020B0609020204030204" pitchFamily="49" charset="0"/>
              </a:rPr>
              <a:t>err</a:t>
            </a:r>
            <a:r>
              <a:rPr lang="es-AR" sz="1000" b="0" dirty="0">
                <a:solidFill>
                  <a:srgbClr val="9ABDF5"/>
                </a:solidFill>
                <a:effectLst/>
                <a:highlight>
                  <a:srgbClr val="1A1B26"/>
                </a:highlight>
                <a:latin typeface="Consolas" panose="020B0609020204030204" pitchFamily="49" charset="0"/>
              </a:rPr>
              <a:t>)</a:t>
            </a:r>
            <a:r>
              <a:rPr lang="es-AR" sz="1000" b="0" dirty="0">
                <a:solidFill>
                  <a:srgbClr val="A9B1D6"/>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A9B1D6"/>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r>
              <a:rPr lang="es-AR" sz="1000" b="0" dirty="0">
                <a:solidFill>
                  <a:srgbClr val="A9B1D6"/>
                </a:solidFill>
                <a:effectLst/>
                <a:highlight>
                  <a:srgbClr val="1A1B26"/>
                </a:highlight>
                <a:latin typeface="Consolas" panose="020B0609020204030204" pitchFamily="49" charset="0"/>
              </a:rPr>
              <a:t>    </a:t>
            </a:r>
          </a:p>
          <a:p>
            <a:r>
              <a:rPr lang="es-AR" sz="1000" b="0" dirty="0">
                <a:solidFill>
                  <a:srgbClr val="7AA2F7"/>
                </a:solidFill>
                <a:effectLst/>
                <a:highlight>
                  <a:srgbClr val="1A1B26"/>
                </a:highlight>
                <a:latin typeface="Consolas" panose="020B0609020204030204" pitchFamily="49" charset="0"/>
              </a:rPr>
              <a:t>pedirDatos</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p:txBody>
      </p:sp>
      <p:sp>
        <p:nvSpPr>
          <p:cNvPr id="8" name="CuadroTexto 7">
            <a:extLst>
              <a:ext uri="{FF2B5EF4-FFF2-40B4-BE49-F238E27FC236}">
                <a16:creationId xmlns:a16="http://schemas.microsoft.com/office/drawing/2014/main" id="{0674B24E-9B94-4783-E8C1-CF4098B83AF5}"/>
              </a:ext>
            </a:extLst>
          </p:cNvPr>
          <p:cNvSpPr txBox="1"/>
          <p:nvPr/>
        </p:nvSpPr>
        <p:spPr>
          <a:xfrm>
            <a:off x="311701" y="4046134"/>
            <a:ext cx="8503200" cy="646331"/>
          </a:xfrm>
          <a:prstGeom prst="rect">
            <a:avLst/>
          </a:prstGeom>
          <a:noFill/>
        </p:spPr>
        <p:txBody>
          <a:bodyPr wrap="square">
            <a:spAutoFit/>
          </a:bodyPr>
          <a:lstStyle/>
          <a:p>
            <a:r>
              <a:rPr lang="es-MX" sz="1200" dirty="0">
                <a:solidFill>
                  <a:schemeClr val="dk2"/>
                </a:solidFill>
                <a:latin typeface="Montserrat"/>
              </a:rPr>
              <a:t>De esta manera, en la consola veremos los datos que vamos a utilizar para construir el </a:t>
            </a:r>
            <a:r>
              <a:rPr lang="es-MX" sz="1200" b="1" dirty="0">
                <a:solidFill>
                  <a:schemeClr val="dk2"/>
                </a:solidFill>
                <a:latin typeface="Montserrat"/>
              </a:rPr>
              <a:t>html</a:t>
            </a:r>
            <a:r>
              <a:rPr lang="es-MX" sz="1200" dirty="0">
                <a:solidFill>
                  <a:schemeClr val="dk2"/>
                </a:solidFill>
                <a:latin typeface="Montserrat"/>
              </a:rPr>
              <a:t> de cada personaje. Existen herramientas como </a:t>
            </a:r>
            <a:r>
              <a:rPr lang="es-MX" sz="1200" b="1" dirty="0">
                <a:solidFill>
                  <a:schemeClr val="dk2"/>
                </a:solidFill>
                <a:latin typeface="Montserrat"/>
              </a:rPr>
              <a:t>Postman</a:t>
            </a:r>
            <a:r>
              <a:rPr lang="es-MX" sz="1200" dirty="0">
                <a:solidFill>
                  <a:schemeClr val="dk2"/>
                </a:solidFill>
                <a:latin typeface="Montserrat"/>
              </a:rPr>
              <a:t> o </a:t>
            </a:r>
            <a:r>
              <a:rPr lang="es-MX" sz="1200" b="1" dirty="0">
                <a:solidFill>
                  <a:schemeClr val="dk2"/>
                </a:solidFill>
                <a:latin typeface="Montserrat"/>
              </a:rPr>
              <a:t>Insomnia</a:t>
            </a:r>
            <a:r>
              <a:rPr lang="es-MX" sz="1200" dirty="0">
                <a:solidFill>
                  <a:schemeClr val="dk2"/>
                </a:solidFill>
                <a:latin typeface="Montserrat"/>
              </a:rPr>
              <a:t> que nos permiten consumir apis. Las veremos más adelante en este mismo curso.</a:t>
            </a:r>
          </a:p>
        </p:txBody>
      </p:sp>
    </p:spTree>
    <p:extLst>
      <p:ext uri="{BB962C8B-B14F-4D97-AF65-F5344CB8AC3E}">
        <p14:creationId xmlns:p14="http://schemas.microsoft.com/office/powerpoint/2010/main" val="16638330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1611</Words>
  <Application>Microsoft Office PowerPoint</Application>
  <PresentationFormat>Presentación en pantalla (16:9)</PresentationFormat>
  <Paragraphs>153</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Montserrat Medium</vt:lpstr>
      <vt:lpstr>Montserrat</vt:lpstr>
      <vt:lpstr>Consolas</vt:lpstr>
      <vt:lpstr>Arial</vt:lpstr>
      <vt:lpstr>Montserrat SemiBold</vt:lpstr>
      <vt:lpstr>Simple Light</vt:lpstr>
      <vt:lpstr>Presentación de PowerPoint</vt:lpstr>
      <vt:lpstr>Peticiones Fetch</vt:lpstr>
      <vt:lpstr>Les damos la bienvenida</vt:lpstr>
      <vt:lpstr>Clase 21</vt:lpstr>
      <vt:lpstr>Peticiones Fetch</vt:lpstr>
      <vt:lpstr>Peticiones APIs RESTful: Método GET</vt:lpstr>
      <vt:lpstr>Peticiones APIs RESTful: Método GET</vt:lpstr>
      <vt:lpstr>Analizando la respuesta recibida</vt:lpstr>
      <vt:lpstr>Validando los datos necesarios</vt:lpstr>
      <vt:lpstr>Preparando el HTML</vt:lpstr>
      <vt:lpstr>Definiendo el HTML dinámico</vt:lpstr>
      <vt:lpstr>Incorporando el código en la iteración del objeto</vt:lpstr>
      <vt:lpstr>Resultado final</vt:lpstr>
      <vt:lpstr>Material extra</vt:lpstr>
      <vt:lpstr>No te olvides de dar el presente</vt:lpstr>
      <vt:lpstr>Recordá:  Revisar la Cartelera de Novedades. Hacer tus consultas en el Foro. Realizar los Ejercicios obligatorios.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Hugo Seminara</dc:creator>
  <cp:lastModifiedBy>Matias Hugo Seminara</cp:lastModifiedBy>
  <cp:revision>1</cp:revision>
  <dcterms:modified xsi:type="dcterms:W3CDTF">2024-05-11T14:31:29Z</dcterms:modified>
</cp:coreProperties>
</file>