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2" r:id="rId6"/>
    <p:sldMasterId id="214748367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Lst>
  <p:sldSz cy="5143500" cx="9144000"/>
  <p:notesSz cx="6858000" cy="9144000"/>
  <p:embeddedFontLst>
    <p:embeddedFont>
      <p:font typeface="Anton"/>
      <p:regular r:id="rId46"/>
    </p:embeddedFont>
    <p:embeddedFont>
      <p:font typeface="Montserrat SemiBold"/>
      <p:regular r:id="rId47"/>
      <p:bold r:id="rId48"/>
      <p:italic r:id="rId49"/>
      <p:boldItalic r:id="rId50"/>
    </p:embeddedFont>
    <p:embeddedFont>
      <p:font typeface="Roboto"/>
      <p:regular r:id="rId51"/>
      <p:bold r:id="rId52"/>
      <p:italic r:id="rId53"/>
      <p:boldItalic r:id="rId54"/>
    </p:embeddedFont>
    <p:embeddedFont>
      <p:font typeface="Montserrat"/>
      <p:regular r:id="rId55"/>
      <p:bold r:id="rId56"/>
      <p:italic r:id="rId57"/>
      <p:boldItalic r:id="rId58"/>
    </p:embeddedFont>
    <p:embeddedFont>
      <p:font typeface="Montserrat Medium"/>
      <p:regular r:id="rId59"/>
      <p:bold r:id="rId60"/>
      <p:italic r:id="rId61"/>
      <p:boldItalic r:id="rId62"/>
    </p:embeddedFont>
    <p:embeddedFont>
      <p:font typeface="Archivo Medium"/>
      <p:regular r:id="rId63"/>
      <p:bold r:id="rId64"/>
      <p:italic r:id="rId65"/>
      <p:boldItalic r:id="rId66"/>
    </p:embeddedFont>
    <p:embeddedFont>
      <p:font typeface="Didact Gothic"/>
      <p:regular r:id="rId67"/>
    </p:embeddedFont>
    <p:embeddedFont>
      <p:font typeface="Archivo"/>
      <p:regular r:id="rId68"/>
      <p:bold r:id="rId69"/>
      <p:italic r:id="rId70"/>
      <p:boldItalic r:id="rId71"/>
    </p:embeddedFont>
    <p:embeddedFont>
      <p:font typeface="Archivo SemiBold"/>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76" roundtripDataSignature="AMtx7mhPAOab+zVhJVR2WjV71L+7sd6Bl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6B97E8-8D73-4E11-875B-FA98814E085B}">
  <a:tblStyle styleId="{FF6B97E8-8D73-4E11-875B-FA98814E085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font" Target="fonts/Anton-regular.fntdata"/><Relationship Id="rId45" Type="http://schemas.openxmlformats.org/officeDocument/2006/relationships/slide" Target="slides/slide37.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MontserratSemiBold-bold.fntdata"/><Relationship Id="rId47" Type="http://schemas.openxmlformats.org/officeDocument/2006/relationships/font" Target="fonts/MontserratSemiBold-regular.fntdata"/><Relationship Id="rId49" Type="http://schemas.openxmlformats.org/officeDocument/2006/relationships/font" Target="fonts/MontserratSemi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font" Target="fonts/ArchivoSemiBold-bold.fntdata"/><Relationship Id="rId72" Type="http://schemas.openxmlformats.org/officeDocument/2006/relationships/font" Target="fonts/ArchivoSemiBold-regular.fntdata"/><Relationship Id="rId31" Type="http://schemas.openxmlformats.org/officeDocument/2006/relationships/slide" Target="slides/slide23.xml"/><Relationship Id="rId75" Type="http://schemas.openxmlformats.org/officeDocument/2006/relationships/font" Target="fonts/ArchivoSemiBold-boldItalic.fntdata"/><Relationship Id="rId30" Type="http://schemas.openxmlformats.org/officeDocument/2006/relationships/slide" Target="slides/slide22.xml"/><Relationship Id="rId74" Type="http://schemas.openxmlformats.org/officeDocument/2006/relationships/font" Target="fonts/ArchivoSemiBold-italic.fntdata"/><Relationship Id="rId33" Type="http://schemas.openxmlformats.org/officeDocument/2006/relationships/slide" Target="slides/slide25.xml"/><Relationship Id="rId32" Type="http://schemas.openxmlformats.org/officeDocument/2006/relationships/slide" Target="slides/slide24.xml"/><Relationship Id="rId76" Type="http://customschemas.google.com/relationships/presentationmetadata" Target="metadata"/><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font" Target="fonts/Archivo-boldItalic.fntdata"/><Relationship Id="rId70" Type="http://schemas.openxmlformats.org/officeDocument/2006/relationships/font" Target="fonts/Archivo-italic.fntdata"/><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font" Target="fonts/MontserratMedium-boldItalic.fntdata"/><Relationship Id="rId61" Type="http://schemas.openxmlformats.org/officeDocument/2006/relationships/font" Target="fonts/MontserratMedium-italic.fntdata"/><Relationship Id="rId20" Type="http://schemas.openxmlformats.org/officeDocument/2006/relationships/slide" Target="slides/slide12.xml"/><Relationship Id="rId64" Type="http://schemas.openxmlformats.org/officeDocument/2006/relationships/font" Target="fonts/ArchivoMedium-bold.fntdata"/><Relationship Id="rId63" Type="http://schemas.openxmlformats.org/officeDocument/2006/relationships/font" Target="fonts/ArchivoMedium-regular.fntdata"/><Relationship Id="rId22" Type="http://schemas.openxmlformats.org/officeDocument/2006/relationships/slide" Target="slides/slide14.xml"/><Relationship Id="rId66" Type="http://schemas.openxmlformats.org/officeDocument/2006/relationships/font" Target="fonts/ArchivoMedium-boldItalic.fntdata"/><Relationship Id="rId21" Type="http://schemas.openxmlformats.org/officeDocument/2006/relationships/slide" Target="slides/slide13.xml"/><Relationship Id="rId65" Type="http://schemas.openxmlformats.org/officeDocument/2006/relationships/font" Target="fonts/ArchivoMedium-italic.fntdata"/><Relationship Id="rId24" Type="http://schemas.openxmlformats.org/officeDocument/2006/relationships/slide" Target="slides/slide16.xml"/><Relationship Id="rId68" Type="http://schemas.openxmlformats.org/officeDocument/2006/relationships/font" Target="fonts/Archivo-regular.fntdata"/><Relationship Id="rId23" Type="http://schemas.openxmlformats.org/officeDocument/2006/relationships/slide" Target="slides/slide15.xml"/><Relationship Id="rId67" Type="http://schemas.openxmlformats.org/officeDocument/2006/relationships/font" Target="fonts/DidactGothic-regular.fntdata"/><Relationship Id="rId60" Type="http://schemas.openxmlformats.org/officeDocument/2006/relationships/font" Target="fonts/MontserratMedium-bold.fntdata"/><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font" Target="fonts/Archivo-bold.fntdata"/><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Roboto-regular.fntdata"/><Relationship Id="rId50" Type="http://schemas.openxmlformats.org/officeDocument/2006/relationships/font" Target="fonts/MontserratSemiBold-boldItalic.fntdata"/><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3.xml"/><Relationship Id="rId55" Type="http://schemas.openxmlformats.org/officeDocument/2006/relationships/font" Target="fonts/Montserrat-regular.fntdata"/><Relationship Id="rId10" Type="http://schemas.openxmlformats.org/officeDocument/2006/relationships/slide" Target="slides/slide2.xml"/><Relationship Id="rId54" Type="http://schemas.openxmlformats.org/officeDocument/2006/relationships/font" Target="fonts/Roboto-boldItalic.fntdata"/><Relationship Id="rId13" Type="http://schemas.openxmlformats.org/officeDocument/2006/relationships/slide" Target="slides/slide5.xml"/><Relationship Id="rId57" Type="http://schemas.openxmlformats.org/officeDocument/2006/relationships/font" Target="fonts/Montserrat-italic.fntdata"/><Relationship Id="rId12" Type="http://schemas.openxmlformats.org/officeDocument/2006/relationships/slide" Target="slides/slide4.xml"/><Relationship Id="rId56" Type="http://schemas.openxmlformats.org/officeDocument/2006/relationships/font" Target="fonts/Montserrat-bold.fntdata"/><Relationship Id="rId15" Type="http://schemas.openxmlformats.org/officeDocument/2006/relationships/slide" Target="slides/slide7.xml"/><Relationship Id="rId59" Type="http://schemas.openxmlformats.org/officeDocument/2006/relationships/font" Target="fonts/MontserratMedium-regular.fntdata"/><Relationship Id="rId14" Type="http://schemas.openxmlformats.org/officeDocument/2006/relationships/slide" Target="slides/slide6.xml"/><Relationship Id="rId58" Type="http://schemas.openxmlformats.org/officeDocument/2006/relationships/font" Target="fonts/Montserrat-boldItalic.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f39ea0c485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2f39ea0c485_0_2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f39ea0c485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g2f39ea0c485_0_2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f39ea0c485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2f39ea0c485_0_3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f39ea0c485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2f39ea0c485_0_5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f39ea0c485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2f39ea0c485_0_5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f39ea0c485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 name="Google Shape;411;g2f39ea0c485_0_4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f39ea0c485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g2f39ea0c485_0_5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f39ea0c485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2f39ea0c485_0_6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f39ea0c485_0_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2f39ea0c485_0_6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f39ea0c485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2f39ea0c485_0_6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Se puede utilizar para títulos o resaltar conceptos.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f39ea0c485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3" name="Google Shape;473;g2f39ea0c485_0_7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f39ea0c485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g2f39ea0c485_0_8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f39ea0c485_0_8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g2f39ea0c485_0_8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1500">
                <a:solidFill>
                  <a:srgbClr val="424242"/>
                </a:solidFill>
                <a:latin typeface="Archivo"/>
                <a:ea typeface="Archivo"/>
                <a:cs typeface="Archivo"/>
                <a:sym typeface="Archivo"/>
              </a:rPr>
              <a:t>User Journey Map</a:t>
            </a:r>
            <a:endParaRPr sz="8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f39ea0c485_0_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g2f39ea0c485_0_9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f39ea0c485_0_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g2f39ea0c485_0_9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f39ea0c485_0_9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g2f39ea0c485_0_9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f39ea0c485_0_1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g2f39ea0c485_0_10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1100"/>
              <a:buNone/>
            </a:pPr>
            <a:r>
              <a:rPr lang="es" sz="1300">
                <a:solidFill>
                  <a:srgbClr val="424242"/>
                </a:solidFill>
                <a:latin typeface="Montserrat"/>
                <a:ea typeface="Montserrat"/>
                <a:cs typeface="Montserrat"/>
                <a:sym typeface="Montserrat"/>
              </a:rPr>
              <a:t>Representación gráfica sobre el storytelling.</a:t>
            </a:r>
            <a:endParaRPr sz="6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f39ea0c485_0_1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4" name="Google Shape;584;g2f39ea0c485_0_1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f39ea0c485_0_1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1" name="Google Shape;601;g2f39ea0c485_0_13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f39ea0c485_0_1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1" name="Google Shape;611;g2f39ea0c485_0_13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f39ea0c48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g2f39ea0c485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f39ea0c485_0_1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2" name="Google Shape;622;g2f39ea0c485_0_13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f39ea0c485_0_1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4" name="Google Shape;634;g2f39ea0c485_0_13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2f39ea0c485_0_1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0" name="Google Shape;640;g2f39ea0c485_0_13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2f39ea0c485_0_1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1" name="Google Shape;661;g2f39ea0c485_0_14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f39ea0c485_0_1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0" name="Google Shape;680;g2f39ea0c485_0_14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f39ea0c485_0_1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0" name="Google Shape;690;g2f39ea0c485_0_15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2f39ea0c485_0_1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3" name="Google Shape;723;g2f39ea0c485_0_16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2f22587397b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6" name="Google Shape;756;g2f22587397b_2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Hoja genérica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205a81b5c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205a81b5c2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f39ea0c48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2f39ea0c485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f39ea0c485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2f39ea0c485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f39ea0c485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2f39ea0c485_0_2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f39ea0c485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2f39ea0c485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f39ea0c485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g2f39ea0c485_0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10.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4" name="Google Shape;4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7" name="Google Shape;47;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1" name="Google Shape;51;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52" name="Shape 52"/>
        <p:cNvGrpSpPr/>
        <p:nvPr/>
      </p:nvGrpSpPr>
      <p:grpSpPr>
        <a:xfrm>
          <a:off x="0" y="0"/>
          <a:ext cx="0" cy="0"/>
          <a:chOff x="0" y="0"/>
          <a:chExt cx="0" cy="0"/>
        </a:xfrm>
      </p:grpSpPr>
      <p:sp>
        <p:nvSpPr>
          <p:cNvPr id="53" name="Google Shape;53;g2205a81b5c2_0_69"/>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g2205a81b5c2_0_69"/>
          <p:cNvSpPr txBox="1"/>
          <p:nvPr>
            <p:ph type="ctrTitle"/>
          </p:nvPr>
        </p:nvSpPr>
        <p:spPr>
          <a:xfrm>
            <a:off x="550375" y="7600"/>
            <a:ext cx="8043300" cy="1570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5" name="Google Shape;55;g2205a81b5c2_0_69"/>
          <p:cNvSpPr txBox="1"/>
          <p:nvPr>
            <p:ph idx="1" type="subTitle"/>
          </p:nvPr>
        </p:nvSpPr>
        <p:spPr>
          <a:xfrm>
            <a:off x="550375" y="1614925"/>
            <a:ext cx="8043300" cy="26493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pic>
        <p:nvPicPr>
          <p:cNvPr id="56" name="Google Shape;56;g2205a81b5c2_0_69"/>
          <p:cNvPicPr preferRelativeResize="0"/>
          <p:nvPr/>
        </p:nvPicPr>
        <p:blipFill>
          <a:blip r:embed="rId2">
            <a:alphaModFix/>
          </a:blip>
          <a:stretch>
            <a:fillRect/>
          </a:stretch>
        </p:blipFill>
        <p:spPr>
          <a:xfrm>
            <a:off x="7910675" y="4073939"/>
            <a:ext cx="1365875" cy="1365875"/>
          </a:xfrm>
          <a:prstGeom prst="rect">
            <a:avLst/>
          </a:prstGeom>
          <a:noFill/>
          <a:ln>
            <a:noFill/>
          </a:ln>
        </p:spPr>
      </p:pic>
      <p:pic>
        <p:nvPicPr>
          <p:cNvPr id="57" name="Google Shape;57;g2205a81b5c2_0_69"/>
          <p:cNvPicPr preferRelativeResize="0"/>
          <p:nvPr/>
        </p:nvPicPr>
        <p:blipFill>
          <a:blip r:embed="rId3">
            <a:alphaModFix/>
          </a:blip>
          <a:stretch>
            <a:fillRect/>
          </a:stretch>
        </p:blipFill>
        <p:spPr>
          <a:xfrm>
            <a:off x="8155184" y="33947"/>
            <a:ext cx="876879" cy="399275"/>
          </a:xfrm>
          <a:prstGeom prst="rect">
            <a:avLst/>
          </a:prstGeom>
          <a:noFill/>
          <a:ln>
            <a:noFill/>
          </a:ln>
        </p:spPr>
      </p:pic>
      <p:pic>
        <p:nvPicPr>
          <p:cNvPr id="58" name="Google Shape;58;g2205a81b5c2_0_69"/>
          <p:cNvPicPr preferRelativeResize="0"/>
          <p:nvPr/>
        </p:nvPicPr>
        <p:blipFill>
          <a:blip r:embed="rId4">
            <a:alphaModFix/>
          </a:blip>
          <a:stretch>
            <a:fillRect/>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3" name="Shape 63"/>
        <p:cNvGrpSpPr/>
        <p:nvPr/>
      </p:nvGrpSpPr>
      <p:grpSpPr>
        <a:xfrm>
          <a:off x="0" y="0"/>
          <a:ext cx="0" cy="0"/>
          <a:chOff x="0" y="0"/>
          <a:chExt cx="0" cy="0"/>
        </a:xfrm>
      </p:grpSpPr>
      <p:sp>
        <p:nvSpPr>
          <p:cNvPr id="64" name="Google Shape;64;g2f39ea0c485_0_86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5" name="Shape 65"/>
        <p:cNvGrpSpPr/>
        <p:nvPr/>
      </p:nvGrpSpPr>
      <p:grpSpPr>
        <a:xfrm>
          <a:off x="0" y="0"/>
          <a:ext cx="0" cy="0"/>
          <a:chOff x="0" y="0"/>
          <a:chExt cx="0" cy="0"/>
        </a:xfrm>
      </p:grpSpPr>
      <p:sp>
        <p:nvSpPr>
          <p:cNvPr id="66" name="Google Shape;66;g2f39ea0c485_0_815"/>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g2f39ea0c485_0_815"/>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g2f39ea0c485_0_815"/>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4800"/>
              <a:buFont typeface="Anton"/>
              <a:buNone/>
              <a:defRPr i="1" sz="4800">
                <a:solidFill>
                  <a:srgbClr val="000000"/>
                </a:solidFill>
                <a:latin typeface="Anton"/>
                <a:ea typeface="Anton"/>
                <a:cs typeface="Anton"/>
                <a:sym typeface="Anton"/>
              </a:defRPr>
            </a:lvl1pPr>
            <a:lvl2pPr lvl="1" algn="l">
              <a:lnSpc>
                <a:spcPct val="100000"/>
              </a:lnSpc>
              <a:spcBef>
                <a:spcPts val="0"/>
              </a:spcBef>
              <a:spcAft>
                <a:spcPts val="0"/>
              </a:spcAft>
              <a:buClr>
                <a:srgbClr val="000000"/>
              </a:buClr>
              <a:buSzPts val="4800"/>
              <a:buNone/>
              <a:defRPr sz="4800">
                <a:solidFill>
                  <a:srgbClr val="000000"/>
                </a:solidFill>
              </a:defRPr>
            </a:lvl2pPr>
            <a:lvl3pPr lvl="2" algn="l">
              <a:lnSpc>
                <a:spcPct val="100000"/>
              </a:lnSpc>
              <a:spcBef>
                <a:spcPts val="0"/>
              </a:spcBef>
              <a:spcAft>
                <a:spcPts val="0"/>
              </a:spcAft>
              <a:buClr>
                <a:srgbClr val="000000"/>
              </a:buClr>
              <a:buSzPts val="4800"/>
              <a:buNone/>
              <a:defRPr sz="4800">
                <a:solidFill>
                  <a:srgbClr val="000000"/>
                </a:solidFill>
              </a:defRPr>
            </a:lvl3pPr>
            <a:lvl4pPr lvl="3" algn="l">
              <a:lnSpc>
                <a:spcPct val="100000"/>
              </a:lnSpc>
              <a:spcBef>
                <a:spcPts val="0"/>
              </a:spcBef>
              <a:spcAft>
                <a:spcPts val="0"/>
              </a:spcAft>
              <a:buClr>
                <a:srgbClr val="000000"/>
              </a:buClr>
              <a:buSzPts val="4800"/>
              <a:buNone/>
              <a:defRPr sz="4800">
                <a:solidFill>
                  <a:srgbClr val="000000"/>
                </a:solidFill>
              </a:defRPr>
            </a:lvl4pPr>
            <a:lvl5pPr lvl="4" algn="l">
              <a:lnSpc>
                <a:spcPct val="100000"/>
              </a:lnSpc>
              <a:spcBef>
                <a:spcPts val="0"/>
              </a:spcBef>
              <a:spcAft>
                <a:spcPts val="0"/>
              </a:spcAft>
              <a:buClr>
                <a:srgbClr val="000000"/>
              </a:buClr>
              <a:buSzPts val="4800"/>
              <a:buNone/>
              <a:defRPr sz="4800">
                <a:solidFill>
                  <a:srgbClr val="000000"/>
                </a:solidFill>
              </a:defRPr>
            </a:lvl5pPr>
            <a:lvl6pPr lvl="5" algn="l">
              <a:lnSpc>
                <a:spcPct val="100000"/>
              </a:lnSpc>
              <a:spcBef>
                <a:spcPts val="0"/>
              </a:spcBef>
              <a:spcAft>
                <a:spcPts val="0"/>
              </a:spcAft>
              <a:buClr>
                <a:srgbClr val="000000"/>
              </a:buClr>
              <a:buSzPts val="4800"/>
              <a:buNone/>
              <a:defRPr sz="4800">
                <a:solidFill>
                  <a:srgbClr val="000000"/>
                </a:solidFill>
              </a:defRPr>
            </a:lvl6pPr>
            <a:lvl7pPr lvl="6" algn="l">
              <a:lnSpc>
                <a:spcPct val="100000"/>
              </a:lnSpc>
              <a:spcBef>
                <a:spcPts val="0"/>
              </a:spcBef>
              <a:spcAft>
                <a:spcPts val="0"/>
              </a:spcAft>
              <a:buClr>
                <a:srgbClr val="000000"/>
              </a:buClr>
              <a:buSzPts val="4800"/>
              <a:buNone/>
              <a:defRPr sz="4800">
                <a:solidFill>
                  <a:srgbClr val="000000"/>
                </a:solidFill>
              </a:defRPr>
            </a:lvl7pPr>
            <a:lvl8pPr lvl="7" algn="l">
              <a:lnSpc>
                <a:spcPct val="100000"/>
              </a:lnSpc>
              <a:spcBef>
                <a:spcPts val="0"/>
              </a:spcBef>
              <a:spcAft>
                <a:spcPts val="0"/>
              </a:spcAft>
              <a:buClr>
                <a:srgbClr val="000000"/>
              </a:buClr>
              <a:buSzPts val="4800"/>
              <a:buNone/>
              <a:defRPr sz="4800">
                <a:solidFill>
                  <a:srgbClr val="000000"/>
                </a:solidFill>
              </a:defRPr>
            </a:lvl8pPr>
            <a:lvl9pPr lvl="8" algn="l">
              <a:lnSpc>
                <a:spcPct val="100000"/>
              </a:lnSpc>
              <a:spcBef>
                <a:spcPts val="0"/>
              </a:spcBef>
              <a:spcAft>
                <a:spcPts val="0"/>
              </a:spcAft>
              <a:buClr>
                <a:srgbClr val="000000"/>
              </a:buClr>
              <a:buSzPts val="4800"/>
              <a:buNone/>
              <a:defRPr sz="4800">
                <a:solidFill>
                  <a:srgbClr val="000000"/>
                </a:solidFill>
              </a:defRPr>
            </a:lvl9pPr>
          </a:lstStyle>
          <a:p/>
        </p:txBody>
      </p:sp>
      <p:sp>
        <p:nvSpPr>
          <p:cNvPr id="69" name="Google Shape;69;g2f39ea0c485_0_815"/>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1800"/>
              <a:buFont typeface="Didact Gothic"/>
              <a:buNone/>
              <a:defRPr>
                <a:solidFill>
                  <a:srgbClr val="000000"/>
                </a:solidFill>
                <a:latin typeface="Didact Gothic"/>
                <a:ea typeface="Didact Gothic"/>
                <a:cs typeface="Didact Gothic"/>
                <a:sym typeface="Didact Gothic"/>
              </a:defRPr>
            </a:lvl1pPr>
            <a:lvl2pPr lvl="1" algn="l">
              <a:lnSpc>
                <a:spcPct val="100000"/>
              </a:lnSpc>
              <a:spcBef>
                <a:spcPts val="0"/>
              </a:spcBef>
              <a:spcAft>
                <a:spcPts val="0"/>
              </a:spcAft>
              <a:buClr>
                <a:srgbClr val="000000"/>
              </a:buClr>
              <a:buSzPts val="1800"/>
              <a:buNone/>
              <a:defRPr sz="1800">
                <a:solidFill>
                  <a:srgbClr val="000000"/>
                </a:solidFill>
              </a:defRPr>
            </a:lvl2pPr>
            <a:lvl3pPr lvl="2" algn="l">
              <a:lnSpc>
                <a:spcPct val="100000"/>
              </a:lnSpc>
              <a:spcBef>
                <a:spcPts val="0"/>
              </a:spcBef>
              <a:spcAft>
                <a:spcPts val="0"/>
              </a:spcAft>
              <a:buClr>
                <a:srgbClr val="000000"/>
              </a:buClr>
              <a:buSzPts val="1800"/>
              <a:buNone/>
              <a:defRPr sz="1800">
                <a:solidFill>
                  <a:srgbClr val="000000"/>
                </a:solidFill>
              </a:defRPr>
            </a:lvl3pPr>
            <a:lvl4pPr lvl="3" algn="l">
              <a:lnSpc>
                <a:spcPct val="100000"/>
              </a:lnSpc>
              <a:spcBef>
                <a:spcPts val="0"/>
              </a:spcBef>
              <a:spcAft>
                <a:spcPts val="0"/>
              </a:spcAft>
              <a:buClr>
                <a:srgbClr val="000000"/>
              </a:buClr>
              <a:buSzPts val="1800"/>
              <a:buNone/>
              <a:defRPr sz="1800">
                <a:solidFill>
                  <a:srgbClr val="000000"/>
                </a:solidFill>
              </a:defRPr>
            </a:lvl4pPr>
            <a:lvl5pPr lvl="4" algn="l">
              <a:lnSpc>
                <a:spcPct val="100000"/>
              </a:lnSpc>
              <a:spcBef>
                <a:spcPts val="0"/>
              </a:spcBef>
              <a:spcAft>
                <a:spcPts val="0"/>
              </a:spcAft>
              <a:buClr>
                <a:srgbClr val="000000"/>
              </a:buClr>
              <a:buSzPts val="1800"/>
              <a:buNone/>
              <a:defRPr sz="1800">
                <a:solidFill>
                  <a:srgbClr val="000000"/>
                </a:solidFill>
              </a:defRPr>
            </a:lvl5pPr>
            <a:lvl6pPr lvl="5" algn="l">
              <a:lnSpc>
                <a:spcPct val="100000"/>
              </a:lnSpc>
              <a:spcBef>
                <a:spcPts val="0"/>
              </a:spcBef>
              <a:spcAft>
                <a:spcPts val="0"/>
              </a:spcAft>
              <a:buClr>
                <a:srgbClr val="000000"/>
              </a:buClr>
              <a:buSzPts val="1800"/>
              <a:buNone/>
              <a:defRPr sz="1800">
                <a:solidFill>
                  <a:srgbClr val="000000"/>
                </a:solidFill>
              </a:defRPr>
            </a:lvl6pPr>
            <a:lvl7pPr lvl="6" algn="l">
              <a:lnSpc>
                <a:spcPct val="100000"/>
              </a:lnSpc>
              <a:spcBef>
                <a:spcPts val="0"/>
              </a:spcBef>
              <a:spcAft>
                <a:spcPts val="0"/>
              </a:spcAft>
              <a:buClr>
                <a:srgbClr val="000000"/>
              </a:buClr>
              <a:buSzPts val="1800"/>
              <a:buNone/>
              <a:defRPr sz="1800">
                <a:solidFill>
                  <a:srgbClr val="000000"/>
                </a:solidFill>
              </a:defRPr>
            </a:lvl7pPr>
            <a:lvl8pPr lvl="7" algn="l">
              <a:lnSpc>
                <a:spcPct val="100000"/>
              </a:lnSpc>
              <a:spcBef>
                <a:spcPts val="0"/>
              </a:spcBef>
              <a:spcAft>
                <a:spcPts val="0"/>
              </a:spcAft>
              <a:buClr>
                <a:srgbClr val="000000"/>
              </a:buClr>
              <a:buSzPts val="1800"/>
              <a:buNone/>
              <a:defRPr sz="1800">
                <a:solidFill>
                  <a:srgbClr val="000000"/>
                </a:solidFill>
              </a:defRPr>
            </a:lvl8pPr>
            <a:lvl9pPr lvl="8" algn="l">
              <a:lnSpc>
                <a:spcPct val="100000"/>
              </a:lnSpc>
              <a:spcBef>
                <a:spcPts val="0"/>
              </a:spcBef>
              <a:spcAft>
                <a:spcPts val="0"/>
              </a:spcAft>
              <a:buClr>
                <a:srgbClr val="000000"/>
              </a:buClr>
              <a:buSzPts val="1800"/>
              <a:buNone/>
              <a:defRPr sz="1800">
                <a:solidFill>
                  <a:srgbClr val="000000"/>
                </a:solidFill>
              </a:defRPr>
            </a:lvl9pPr>
          </a:lstStyle>
          <a:p/>
        </p:txBody>
      </p:sp>
      <p:sp>
        <p:nvSpPr>
          <p:cNvPr id="70" name="Google Shape;70;g2f39ea0c485_0_81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g2f39ea0c485_0_821"/>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200"/>
              <a:buNone/>
              <a:defRPr sz="4200">
                <a:solidFill>
                  <a:srgbClr val="000000"/>
                </a:solidFill>
              </a:defRPr>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73" name="Google Shape;73;g2f39ea0c485_0_82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 name="Shape 74"/>
        <p:cNvGrpSpPr/>
        <p:nvPr/>
      </p:nvGrpSpPr>
      <p:grpSpPr>
        <a:xfrm>
          <a:off x="0" y="0"/>
          <a:ext cx="0" cy="0"/>
          <a:chOff x="0" y="0"/>
          <a:chExt cx="0" cy="0"/>
        </a:xfrm>
      </p:grpSpPr>
      <p:sp>
        <p:nvSpPr>
          <p:cNvPr id="75" name="Google Shape;75;g2f39ea0c485_0_82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g2f39ea0c485_0_82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2f39ea0c485_0_824"/>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200"/>
              <a:buNone/>
              <a:defRPr>
                <a:solidFill>
                  <a:srgbClr val="000000"/>
                </a:solidFill>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78" name="Google Shape;78;g2f39ea0c485_0_824"/>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9" name="Google Shape;79;g2f39ea0c485_0_82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0" name="Shape 80"/>
        <p:cNvGrpSpPr/>
        <p:nvPr/>
      </p:nvGrpSpPr>
      <p:grpSpPr>
        <a:xfrm>
          <a:off x="0" y="0"/>
          <a:ext cx="0" cy="0"/>
          <a:chOff x="0" y="0"/>
          <a:chExt cx="0" cy="0"/>
        </a:xfrm>
      </p:grpSpPr>
      <p:sp>
        <p:nvSpPr>
          <p:cNvPr id="81" name="Google Shape;81;g2f39ea0c485_0_830"/>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2f39ea0c485_0_830"/>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2f39ea0c485_0_830"/>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3200"/>
              <a:buNone/>
              <a:defRPr>
                <a:solidFill>
                  <a:srgbClr val="000000"/>
                </a:solidFill>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84" name="Google Shape;84;g2f39ea0c485_0_830"/>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5" name="Google Shape;85;g2f39ea0c485_0_830"/>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6" name="Google Shape;86;g2f39ea0c485_0_830"/>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g2f39ea0c485_0_837"/>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2f39ea0c485_0_837"/>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2f39ea0c485_0_837"/>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1800"/>
              <a:buNone/>
              <a:defRPr sz="1800">
                <a:solidFill>
                  <a:srgbClr val="000000"/>
                </a:solidFill>
              </a:defRPr>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91" name="Google Shape;91;g2f39ea0c485_0_83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g2f39ea0c485_0_842"/>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2f39ea0c485_0_842"/>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2f39ea0c485_0_842"/>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2400"/>
              <a:buNone/>
              <a:defRPr sz="2400">
                <a:solidFill>
                  <a:srgbClr val="000000"/>
                </a:solidFill>
              </a:defRPr>
            </a:lvl1pPr>
            <a:lvl2pPr lvl="1" algn="l">
              <a:lnSpc>
                <a:spcPct val="100000"/>
              </a:lnSpc>
              <a:spcBef>
                <a:spcPts val="0"/>
              </a:spcBef>
              <a:spcAft>
                <a:spcPts val="0"/>
              </a:spcAft>
              <a:buClr>
                <a:srgbClr val="000000"/>
              </a:buClr>
              <a:buSzPts val="2400"/>
              <a:buNone/>
              <a:defRPr sz="2400">
                <a:solidFill>
                  <a:srgbClr val="000000"/>
                </a:solidFill>
              </a:defRPr>
            </a:lvl2pPr>
            <a:lvl3pPr lvl="2" algn="l">
              <a:lnSpc>
                <a:spcPct val="100000"/>
              </a:lnSpc>
              <a:spcBef>
                <a:spcPts val="0"/>
              </a:spcBef>
              <a:spcAft>
                <a:spcPts val="0"/>
              </a:spcAft>
              <a:buClr>
                <a:srgbClr val="000000"/>
              </a:buClr>
              <a:buSzPts val="2400"/>
              <a:buNone/>
              <a:defRPr sz="2400">
                <a:solidFill>
                  <a:srgbClr val="000000"/>
                </a:solidFill>
              </a:defRPr>
            </a:lvl3pPr>
            <a:lvl4pPr lvl="3" algn="l">
              <a:lnSpc>
                <a:spcPct val="100000"/>
              </a:lnSpc>
              <a:spcBef>
                <a:spcPts val="0"/>
              </a:spcBef>
              <a:spcAft>
                <a:spcPts val="0"/>
              </a:spcAft>
              <a:buClr>
                <a:srgbClr val="000000"/>
              </a:buClr>
              <a:buSzPts val="2400"/>
              <a:buNone/>
              <a:defRPr sz="2400">
                <a:solidFill>
                  <a:srgbClr val="000000"/>
                </a:solidFill>
              </a:defRPr>
            </a:lvl4pPr>
            <a:lvl5pPr lvl="4" algn="l">
              <a:lnSpc>
                <a:spcPct val="100000"/>
              </a:lnSpc>
              <a:spcBef>
                <a:spcPts val="0"/>
              </a:spcBef>
              <a:spcAft>
                <a:spcPts val="0"/>
              </a:spcAft>
              <a:buClr>
                <a:srgbClr val="000000"/>
              </a:buClr>
              <a:buSzPts val="2400"/>
              <a:buNone/>
              <a:defRPr sz="2400">
                <a:solidFill>
                  <a:srgbClr val="000000"/>
                </a:solidFill>
              </a:defRPr>
            </a:lvl5pPr>
            <a:lvl6pPr lvl="5" algn="l">
              <a:lnSpc>
                <a:spcPct val="100000"/>
              </a:lnSpc>
              <a:spcBef>
                <a:spcPts val="0"/>
              </a:spcBef>
              <a:spcAft>
                <a:spcPts val="0"/>
              </a:spcAft>
              <a:buClr>
                <a:srgbClr val="000000"/>
              </a:buClr>
              <a:buSzPts val="2400"/>
              <a:buNone/>
              <a:defRPr sz="2400">
                <a:solidFill>
                  <a:srgbClr val="000000"/>
                </a:solidFill>
              </a:defRPr>
            </a:lvl6pPr>
            <a:lvl7pPr lvl="6" algn="l">
              <a:lnSpc>
                <a:spcPct val="100000"/>
              </a:lnSpc>
              <a:spcBef>
                <a:spcPts val="0"/>
              </a:spcBef>
              <a:spcAft>
                <a:spcPts val="0"/>
              </a:spcAft>
              <a:buClr>
                <a:srgbClr val="000000"/>
              </a:buClr>
              <a:buSzPts val="2400"/>
              <a:buNone/>
              <a:defRPr sz="2400">
                <a:solidFill>
                  <a:srgbClr val="000000"/>
                </a:solidFill>
              </a:defRPr>
            </a:lvl7pPr>
            <a:lvl8pPr lvl="7" algn="l">
              <a:lnSpc>
                <a:spcPct val="100000"/>
              </a:lnSpc>
              <a:spcBef>
                <a:spcPts val="0"/>
              </a:spcBef>
              <a:spcAft>
                <a:spcPts val="0"/>
              </a:spcAft>
              <a:buClr>
                <a:srgbClr val="000000"/>
              </a:buClr>
              <a:buSzPts val="2400"/>
              <a:buNone/>
              <a:defRPr sz="2400">
                <a:solidFill>
                  <a:srgbClr val="000000"/>
                </a:solidFill>
              </a:defRPr>
            </a:lvl8pPr>
            <a:lvl9pPr lvl="8" algn="l">
              <a:lnSpc>
                <a:spcPct val="100000"/>
              </a:lnSpc>
              <a:spcBef>
                <a:spcPts val="0"/>
              </a:spcBef>
              <a:spcAft>
                <a:spcPts val="0"/>
              </a:spcAft>
              <a:buClr>
                <a:srgbClr val="000000"/>
              </a:buClr>
              <a:buSzPts val="2400"/>
              <a:buNone/>
              <a:defRPr sz="2400">
                <a:solidFill>
                  <a:srgbClr val="000000"/>
                </a:solidFill>
              </a:defRPr>
            </a:lvl9pPr>
          </a:lstStyle>
          <a:p/>
        </p:txBody>
      </p:sp>
      <p:sp>
        <p:nvSpPr>
          <p:cNvPr id="96" name="Google Shape;96;g2f39ea0c485_0_842"/>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rgbClr val="000000"/>
              </a:buClr>
              <a:buSzPts val="1200"/>
              <a:buChar char="●"/>
              <a:defRPr sz="1200">
                <a:solidFill>
                  <a:srgbClr val="000000"/>
                </a:solidFill>
              </a:defRPr>
            </a:lvl1pPr>
            <a:lvl2pPr indent="-304800" lvl="1" marL="914400" algn="l">
              <a:lnSpc>
                <a:spcPct val="115000"/>
              </a:lnSpc>
              <a:spcBef>
                <a:spcPts val="1600"/>
              </a:spcBef>
              <a:spcAft>
                <a:spcPts val="0"/>
              </a:spcAft>
              <a:buClr>
                <a:srgbClr val="000000"/>
              </a:buClr>
              <a:buSzPts val="1200"/>
              <a:buChar char="○"/>
              <a:defRPr sz="1200">
                <a:solidFill>
                  <a:srgbClr val="000000"/>
                </a:solidFill>
              </a:defRPr>
            </a:lvl2pPr>
            <a:lvl3pPr indent="-304800" lvl="2" marL="1371600" algn="l">
              <a:lnSpc>
                <a:spcPct val="115000"/>
              </a:lnSpc>
              <a:spcBef>
                <a:spcPts val="1600"/>
              </a:spcBef>
              <a:spcAft>
                <a:spcPts val="0"/>
              </a:spcAft>
              <a:buClr>
                <a:srgbClr val="000000"/>
              </a:buClr>
              <a:buSzPts val="1200"/>
              <a:buChar char="■"/>
              <a:defRPr sz="1200">
                <a:solidFill>
                  <a:srgbClr val="000000"/>
                </a:solidFill>
              </a:defRPr>
            </a:lvl3pPr>
            <a:lvl4pPr indent="-304800" lvl="3" marL="1828800" algn="l">
              <a:lnSpc>
                <a:spcPct val="115000"/>
              </a:lnSpc>
              <a:spcBef>
                <a:spcPts val="1600"/>
              </a:spcBef>
              <a:spcAft>
                <a:spcPts val="0"/>
              </a:spcAft>
              <a:buClr>
                <a:srgbClr val="000000"/>
              </a:buClr>
              <a:buSzPts val="1200"/>
              <a:buChar char="●"/>
              <a:defRPr sz="1200">
                <a:solidFill>
                  <a:srgbClr val="000000"/>
                </a:solidFill>
              </a:defRPr>
            </a:lvl4pPr>
            <a:lvl5pPr indent="-304800" lvl="4" marL="2286000" algn="l">
              <a:lnSpc>
                <a:spcPct val="115000"/>
              </a:lnSpc>
              <a:spcBef>
                <a:spcPts val="1600"/>
              </a:spcBef>
              <a:spcAft>
                <a:spcPts val="0"/>
              </a:spcAft>
              <a:buClr>
                <a:srgbClr val="000000"/>
              </a:buClr>
              <a:buSzPts val="1200"/>
              <a:buChar char="○"/>
              <a:defRPr sz="1200">
                <a:solidFill>
                  <a:srgbClr val="000000"/>
                </a:solidFill>
              </a:defRPr>
            </a:lvl5pPr>
            <a:lvl6pPr indent="-304800" lvl="5" marL="2743200" algn="l">
              <a:lnSpc>
                <a:spcPct val="115000"/>
              </a:lnSpc>
              <a:spcBef>
                <a:spcPts val="1600"/>
              </a:spcBef>
              <a:spcAft>
                <a:spcPts val="0"/>
              </a:spcAft>
              <a:buClr>
                <a:srgbClr val="000000"/>
              </a:buClr>
              <a:buSzPts val="1200"/>
              <a:buChar char="■"/>
              <a:defRPr sz="1200">
                <a:solidFill>
                  <a:srgbClr val="000000"/>
                </a:solidFill>
              </a:defRPr>
            </a:lvl6pPr>
            <a:lvl7pPr indent="-304800" lvl="6" marL="3200400" algn="l">
              <a:lnSpc>
                <a:spcPct val="115000"/>
              </a:lnSpc>
              <a:spcBef>
                <a:spcPts val="1600"/>
              </a:spcBef>
              <a:spcAft>
                <a:spcPts val="0"/>
              </a:spcAft>
              <a:buClr>
                <a:srgbClr val="000000"/>
              </a:buClr>
              <a:buSzPts val="1200"/>
              <a:buChar char="●"/>
              <a:defRPr sz="1200">
                <a:solidFill>
                  <a:srgbClr val="000000"/>
                </a:solidFill>
              </a:defRPr>
            </a:lvl7pPr>
            <a:lvl8pPr indent="-304800" lvl="7" marL="3657600" algn="l">
              <a:lnSpc>
                <a:spcPct val="115000"/>
              </a:lnSpc>
              <a:spcBef>
                <a:spcPts val="1600"/>
              </a:spcBef>
              <a:spcAft>
                <a:spcPts val="0"/>
              </a:spcAft>
              <a:buClr>
                <a:srgbClr val="000000"/>
              </a:buClr>
              <a:buSzPts val="1200"/>
              <a:buChar char="○"/>
              <a:defRPr sz="1200">
                <a:solidFill>
                  <a:srgbClr val="000000"/>
                </a:solidFill>
              </a:defRPr>
            </a:lvl8pPr>
            <a:lvl9pPr indent="-304800" lvl="8" marL="4114800" algn="l">
              <a:lnSpc>
                <a:spcPct val="115000"/>
              </a:lnSpc>
              <a:spcBef>
                <a:spcPts val="1600"/>
              </a:spcBef>
              <a:spcAft>
                <a:spcPts val="1600"/>
              </a:spcAft>
              <a:buClr>
                <a:srgbClr val="000000"/>
              </a:buClr>
              <a:buSzPts val="1200"/>
              <a:buChar char="■"/>
              <a:defRPr sz="1200">
                <a:solidFill>
                  <a:srgbClr val="000000"/>
                </a:solidFill>
              </a:defRPr>
            </a:lvl9pPr>
          </a:lstStyle>
          <a:p/>
        </p:txBody>
      </p:sp>
      <p:sp>
        <p:nvSpPr>
          <p:cNvPr id="97" name="Google Shape;97;g2f39ea0c485_0_84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8" name="Shape 98"/>
        <p:cNvGrpSpPr/>
        <p:nvPr/>
      </p:nvGrpSpPr>
      <p:grpSpPr>
        <a:xfrm>
          <a:off x="0" y="0"/>
          <a:ext cx="0" cy="0"/>
          <a:chOff x="0" y="0"/>
          <a:chExt cx="0" cy="0"/>
        </a:xfrm>
      </p:grpSpPr>
      <p:sp>
        <p:nvSpPr>
          <p:cNvPr id="99" name="Google Shape;99;g2f39ea0c485_0_848"/>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100" name="Google Shape;100;g2f39ea0c485_0_84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1" name="Shape 101"/>
        <p:cNvGrpSpPr/>
        <p:nvPr/>
      </p:nvGrpSpPr>
      <p:grpSpPr>
        <a:xfrm>
          <a:off x="0" y="0"/>
          <a:ext cx="0" cy="0"/>
          <a:chOff x="0" y="0"/>
          <a:chExt cx="0" cy="0"/>
        </a:xfrm>
      </p:grpSpPr>
      <p:sp>
        <p:nvSpPr>
          <p:cNvPr id="102" name="Google Shape;102;g2f39ea0c485_0_851"/>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2f39ea0c485_0_851"/>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2f39ea0c485_0_85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105" name="Google Shape;105;g2f39ea0c485_0_851"/>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6" name="Google Shape;106;g2f39ea0c485_0_85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rgbClr val="000000"/>
              </a:buClr>
              <a:buSzPts val="1800"/>
              <a:buChar char="●"/>
              <a:defRPr>
                <a:solidFill>
                  <a:srgbClr val="000000"/>
                </a:solidFill>
              </a:defRPr>
            </a:lvl1pPr>
            <a:lvl2pPr indent="-317500" lvl="1" marL="914400" algn="l">
              <a:lnSpc>
                <a:spcPct val="115000"/>
              </a:lnSpc>
              <a:spcBef>
                <a:spcPts val="1600"/>
              </a:spcBef>
              <a:spcAft>
                <a:spcPts val="0"/>
              </a:spcAft>
              <a:buClr>
                <a:srgbClr val="000000"/>
              </a:buClr>
              <a:buSzPts val="1400"/>
              <a:buChar char="○"/>
              <a:defRPr>
                <a:solidFill>
                  <a:srgbClr val="000000"/>
                </a:solidFill>
              </a:defRPr>
            </a:lvl2pPr>
            <a:lvl3pPr indent="-317500" lvl="2" marL="1371600" algn="l">
              <a:lnSpc>
                <a:spcPct val="115000"/>
              </a:lnSpc>
              <a:spcBef>
                <a:spcPts val="1600"/>
              </a:spcBef>
              <a:spcAft>
                <a:spcPts val="0"/>
              </a:spcAft>
              <a:buClr>
                <a:srgbClr val="000000"/>
              </a:buClr>
              <a:buSzPts val="1400"/>
              <a:buChar char="■"/>
              <a:defRPr>
                <a:solidFill>
                  <a:srgbClr val="000000"/>
                </a:solidFill>
              </a:defRPr>
            </a:lvl3pPr>
            <a:lvl4pPr indent="-317500" lvl="3" marL="1828800" algn="l">
              <a:lnSpc>
                <a:spcPct val="115000"/>
              </a:lnSpc>
              <a:spcBef>
                <a:spcPts val="1600"/>
              </a:spcBef>
              <a:spcAft>
                <a:spcPts val="0"/>
              </a:spcAft>
              <a:buClr>
                <a:srgbClr val="000000"/>
              </a:buClr>
              <a:buSzPts val="1400"/>
              <a:buChar char="●"/>
              <a:defRPr>
                <a:solidFill>
                  <a:srgbClr val="000000"/>
                </a:solidFill>
              </a:defRPr>
            </a:lvl4pPr>
            <a:lvl5pPr indent="-317500" lvl="4" marL="2286000" algn="l">
              <a:lnSpc>
                <a:spcPct val="115000"/>
              </a:lnSpc>
              <a:spcBef>
                <a:spcPts val="1600"/>
              </a:spcBef>
              <a:spcAft>
                <a:spcPts val="0"/>
              </a:spcAft>
              <a:buClr>
                <a:srgbClr val="000000"/>
              </a:buClr>
              <a:buSzPts val="1400"/>
              <a:buChar char="○"/>
              <a:defRPr>
                <a:solidFill>
                  <a:srgbClr val="000000"/>
                </a:solidFill>
              </a:defRPr>
            </a:lvl5pPr>
            <a:lvl6pPr indent="-317500" lvl="5" marL="2743200" algn="l">
              <a:lnSpc>
                <a:spcPct val="115000"/>
              </a:lnSpc>
              <a:spcBef>
                <a:spcPts val="1600"/>
              </a:spcBef>
              <a:spcAft>
                <a:spcPts val="0"/>
              </a:spcAft>
              <a:buClr>
                <a:srgbClr val="000000"/>
              </a:buClr>
              <a:buSzPts val="1400"/>
              <a:buChar char="■"/>
              <a:defRPr>
                <a:solidFill>
                  <a:srgbClr val="000000"/>
                </a:solidFill>
              </a:defRPr>
            </a:lvl6pPr>
            <a:lvl7pPr indent="-317500" lvl="6" marL="3200400" algn="l">
              <a:lnSpc>
                <a:spcPct val="115000"/>
              </a:lnSpc>
              <a:spcBef>
                <a:spcPts val="1600"/>
              </a:spcBef>
              <a:spcAft>
                <a:spcPts val="0"/>
              </a:spcAft>
              <a:buClr>
                <a:srgbClr val="000000"/>
              </a:buClr>
              <a:buSzPts val="1400"/>
              <a:buChar char="●"/>
              <a:defRPr>
                <a:solidFill>
                  <a:srgbClr val="000000"/>
                </a:solidFill>
              </a:defRPr>
            </a:lvl7pPr>
            <a:lvl8pPr indent="-317500" lvl="7" marL="3657600" algn="l">
              <a:lnSpc>
                <a:spcPct val="115000"/>
              </a:lnSpc>
              <a:spcBef>
                <a:spcPts val="1600"/>
              </a:spcBef>
              <a:spcAft>
                <a:spcPts val="0"/>
              </a:spcAft>
              <a:buClr>
                <a:srgbClr val="000000"/>
              </a:buClr>
              <a:buSzPts val="1400"/>
              <a:buChar char="○"/>
              <a:defRPr>
                <a:solidFill>
                  <a:srgbClr val="000000"/>
                </a:solidFill>
              </a:defRPr>
            </a:lvl8pPr>
            <a:lvl9pPr indent="-317500" lvl="8" marL="4114800" algn="l">
              <a:lnSpc>
                <a:spcPct val="115000"/>
              </a:lnSpc>
              <a:spcBef>
                <a:spcPts val="1600"/>
              </a:spcBef>
              <a:spcAft>
                <a:spcPts val="1600"/>
              </a:spcAft>
              <a:buClr>
                <a:srgbClr val="000000"/>
              </a:buClr>
              <a:buSzPts val="1400"/>
              <a:buChar char="■"/>
              <a:defRPr>
                <a:solidFill>
                  <a:srgbClr val="000000"/>
                </a:solidFill>
              </a:defRPr>
            </a:lvl9pPr>
          </a:lstStyle>
          <a:p/>
        </p:txBody>
      </p:sp>
      <p:sp>
        <p:nvSpPr>
          <p:cNvPr id="107" name="Google Shape;107;g2f39ea0c485_0_85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8" name="Shape 108"/>
        <p:cNvGrpSpPr/>
        <p:nvPr/>
      </p:nvGrpSpPr>
      <p:grpSpPr>
        <a:xfrm>
          <a:off x="0" y="0"/>
          <a:ext cx="0" cy="0"/>
          <a:chOff x="0" y="0"/>
          <a:chExt cx="0" cy="0"/>
        </a:xfrm>
      </p:grpSpPr>
      <p:sp>
        <p:nvSpPr>
          <p:cNvPr id="109" name="Google Shape;109;g2f39ea0c485_0_858"/>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g2f39ea0c485_0_858"/>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g2f39ea0c485_0_858"/>
          <p:cNvSpPr txBox="1"/>
          <p:nvPr>
            <p:ph idx="1" type="body"/>
          </p:nvPr>
        </p:nvSpPr>
        <p:spPr>
          <a:xfrm>
            <a:off x="57150" y="46968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000000"/>
              </a:buClr>
              <a:buSzPts val="1200"/>
              <a:buNone/>
              <a:defRPr sz="1200">
                <a:solidFill>
                  <a:srgbClr val="000000"/>
                </a:solidFill>
              </a:defRPr>
            </a:lvl1pPr>
          </a:lstStyle>
          <a:p/>
        </p:txBody>
      </p:sp>
      <p:sp>
        <p:nvSpPr>
          <p:cNvPr id="112" name="Google Shape;112;g2f39ea0c485_0_85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113" name="Shape 113"/>
        <p:cNvGrpSpPr/>
        <p:nvPr/>
      </p:nvGrpSpPr>
      <p:grpSpPr>
        <a:xfrm>
          <a:off x="0" y="0"/>
          <a:ext cx="0" cy="0"/>
          <a:chOff x="0" y="0"/>
          <a:chExt cx="0" cy="0"/>
        </a:xfrm>
      </p:grpSpPr>
      <p:sp>
        <p:nvSpPr>
          <p:cNvPr id="114" name="Google Shape;114;g2f39ea0c485_0_863"/>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115" name="Google Shape;115;g2f39ea0c485_0_863"/>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16" name="Google Shape;116;g2f39ea0c485_0_86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
        <p:nvSpPr>
          <p:cNvPr id="122" name="Google Shape;122;g2f39ea0c485_0_14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3" name="Shape 123"/>
        <p:cNvGrpSpPr/>
        <p:nvPr/>
      </p:nvGrpSpPr>
      <p:grpSpPr>
        <a:xfrm>
          <a:off x="0" y="0"/>
          <a:ext cx="0" cy="0"/>
          <a:chOff x="0" y="0"/>
          <a:chExt cx="0" cy="0"/>
        </a:xfrm>
      </p:grpSpPr>
      <p:sp>
        <p:nvSpPr>
          <p:cNvPr id="124" name="Google Shape;124;g2f39ea0c485_0_141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5" name="Google Shape;125;g2f39ea0c485_0_141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6" name="Google Shape;126;g2f39ea0c485_0_14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7" name="Shape 127"/>
        <p:cNvGrpSpPr/>
        <p:nvPr/>
      </p:nvGrpSpPr>
      <p:grpSpPr>
        <a:xfrm>
          <a:off x="0" y="0"/>
          <a:ext cx="0" cy="0"/>
          <a:chOff x="0" y="0"/>
          <a:chExt cx="0" cy="0"/>
        </a:xfrm>
      </p:grpSpPr>
      <p:sp>
        <p:nvSpPr>
          <p:cNvPr id="128" name="Google Shape;128;g2f39ea0c485_0_14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9" name="Google Shape;129;g2f39ea0c485_0_14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0" name="Shape 130"/>
        <p:cNvGrpSpPr/>
        <p:nvPr/>
      </p:nvGrpSpPr>
      <p:grpSpPr>
        <a:xfrm>
          <a:off x="0" y="0"/>
          <a:ext cx="0" cy="0"/>
          <a:chOff x="0" y="0"/>
          <a:chExt cx="0" cy="0"/>
        </a:xfrm>
      </p:grpSpPr>
      <p:sp>
        <p:nvSpPr>
          <p:cNvPr id="131" name="Google Shape;131;g2f39ea0c485_0_14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g2f39ea0c485_0_14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33" name="Google Shape;133;g2f39ea0c485_0_14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4" name="Shape 134"/>
        <p:cNvGrpSpPr/>
        <p:nvPr/>
      </p:nvGrpSpPr>
      <p:grpSpPr>
        <a:xfrm>
          <a:off x="0" y="0"/>
          <a:ext cx="0" cy="0"/>
          <a:chOff x="0" y="0"/>
          <a:chExt cx="0" cy="0"/>
        </a:xfrm>
      </p:grpSpPr>
      <p:sp>
        <p:nvSpPr>
          <p:cNvPr id="135" name="Google Shape;135;g2f39ea0c485_0_14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6" name="Google Shape;136;g2f39ea0c485_0_14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37" name="Google Shape;137;g2f39ea0c485_0_14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38" name="Google Shape;138;g2f39ea0c485_0_14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3">
  <p:cSld name="BLANK_3">
    <p:spTree>
      <p:nvGrpSpPr>
        <p:cNvPr id="17" name="Shape 17"/>
        <p:cNvGrpSpPr/>
        <p:nvPr/>
      </p:nvGrpSpPr>
      <p:grpSpPr>
        <a:xfrm>
          <a:off x="0" y="0"/>
          <a:ext cx="0" cy="0"/>
          <a:chOff x="0" y="0"/>
          <a:chExt cx="0" cy="0"/>
        </a:xfrm>
      </p:grpSpPr>
      <p:sp>
        <p:nvSpPr>
          <p:cNvPr id="18" name="Google Shape;18;g2f39ea0c485_0_2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9" name="Shape 139"/>
        <p:cNvGrpSpPr/>
        <p:nvPr/>
      </p:nvGrpSpPr>
      <p:grpSpPr>
        <a:xfrm>
          <a:off x="0" y="0"/>
          <a:ext cx="0" cy="0"/>
          <a:chOff x="0" y="0"/>
          <a:chExt cx="0" cy="0"/>
        </a:xfrm>
      </p:grpSpPr>
      <p:sp>
        <p:nvSpPr>
          <p:cNvPr id="140" name="Google Shape;140;g2f39ea0c485_0_14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1" name="Google Shape;141;g2f39ea0c485_0_14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2" name="Shape 142"/>
        <p:cNvGrpSpPr/>
        <p:nvPr/>
      </p:nvGrpSpPr>
      <p:grpSpPr>
        <a:xfrm>
          <a:off x="0" y="0"/>
          <a:ext cx="0" cy="0"/>
          <a:chOff x="0" y="0"/>
          <a:chExt cx="0" cy="0"/>
        </a:xfrm>
      </p:grpSpPr>
      <p:sp>
        <p:nvSpPr>
          <p:cNvPr id="143" name="Google Shape;143;g2f39ea0c485_0_143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4" name="Google Shape;144;g2f39ea0c485_0_143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45" name="Google Shape;145;g2f39ea0c485_0_14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6" name="Shape 146"/>
        <p:cNvGrpSpPr/>
        <p:nvPr/>
      </p:nvGrpSpPr>
      <p:grpSpPr>
        <a:xfrm>
          <a:off x="0" y="0"/>
          <a:ext cx="0" cy="0"/>
          <a:chOff x="0" y="0"/>
          <a:chExt cx="0" cy="0"/>
        </a:xfrm>
      </p:grpSpPr>
      <p:sp>
        <p:nvSpPr>
          <p:cNvPr id="147" name="Google Shape;147;g2f39ea0c485_0_14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48" name="Google Shape;148;g2f39ea0c485_0_14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9" name="Shape 149"/>
        <p:cNvGrpSpPr/>
        <p:nvPr/>
      </p:nvGrpSpPr>
      <p:grpSpPr>
        <a:xfrm>
          <a:off x="0" y="0"/>
          <a:ext cx="0" cy="0"/>
          <a:chOff x="0" y="0"/>
          <a:chExt cx="0" cy="0"/>
        </a:xfrm>
      </p:grpSpPr>
      <p:sp>
        <p:nvSpPr>
          <p:cNvPr id="150" name="Google Shape;150;g2f39ea0c485_0_144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g2f39ea0c485_0_144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52" name="Google Shape;152;g2f39ea0c485_0_144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53" name="Google Shape;153;g2f39ea0c485_0_144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54" name="Google Shape;154;g2f39ea0c485_0_14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5" name="Shape 155"/>
        <p:cNvGrpSpPr/>
        <p:nvPr/>
      </p:nvGrpSpPr>
      <p:grpSpPr>
        <a:xfrm>
          <a:off x="0" y="0"/>
          <a:ext cx="0" cy="0"/>
          <a:chOff x="0" y="0"/>
          <a:chExt cx="0" cy="0"/>
        </a:xfrm>
      </p:grpSpPr>
      <p:sp>
        <p:nvSpPr>
          <p:cNvPr id="156" name="Google Shape;156;g2f39ea0c485_0_144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57" name="Google Shape;157;g2f39ea0c485_0_14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8" name="Shape 158"/>
        <p:cNvGrpSpPr/>
        <p:nvPr/>
      </p:nvGrpSpPr>
      <p:grpSpPr>
        <a:xfrm>
          <a:off x="0" y="0"/>
          <a:ext cx="0" cy="0"/>
          <a:chOff x="0" y="0"/>
          <a:chExt cx="0" cy="0"/>
        </a:xfrm>
      </p:grpSpPr>
      <p:sp>
        <p:nvSpPr>
          <p:cNvPr id="159" name="Google Shape;159;g2f39ea0c485_0_145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60" name="Google Shape;160;g2f39ea0c485_0_145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61" name="Google Shape;161;g2f39ea0c485_0_14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epto destacado y explicación">
  <p:cSld name="TITLE_1">
    <p:spTree>
      <p:nvGrpSpPr>
        <p:cNvPr id="162" name="Shape 162"/>
        <p:cNvGrpSpPr/>
        <p:nvPr/>
      </p:nvGrpSpPr>
      <p:grpSpPr>
        <a:xfrm>
          <a:off x="0" y="0"/>
          <a:ext cx="0" cy="0"/>
          <a:chOff x="0" y="0"/>
          <a:chExt cx="0" cy="0"/>
        </a:xfrm>
      </p:grpSpPr>
      <p:sp>
        <p:nvSpPr>
          <p:cNvPr id="163" name="Google Shape;163;g2f39ea0c485_0_1458"/>
          <p:cNvSpPr/>
          <p:nvPr/>
        </p:nvSpPr>
        <p:spPr>
          <a:xfrm>
            <a:off x="-27250" y="-18175"/>
            <a:ext cx="91713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g2f39ea0c485_0_1458"/>
          <p:cNvSpPr txBox="1"/>
          <p:nvPr>
            <p:ph type="ctrTitle"/>
          </p:nvPr>
        </p:nvSpPr>
        <p:spPr>
          <a:xfrm>
            <a:off x="550375" y="7600"/>
            <a:ext cx="8043300" cy="1570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000"/>
              <a:buFont typeface="Montserrat"/>
              <a:buNone/>
              <a:defRPr b="1" sz="4000">
                <a:solidFill>
                  <a:schemeClr val="lt1"/>
                </a:solidFill>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65" name="Google Shape;165;g2f39ea0c485_0_1458"/>
          <p:cNvSpPr txBox="1"/>
          <p:nvPr>
            <p:ph idx="1" type="subTitle"/>
          </p:nvPr>
        </p:nvSpPr>
        <p:spPr>
          <a:xfrm>
            <a:off x="550375" y="1614925"/>
            <a:ext cx="8043300" cy="264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700"/>
              <a:buFont typeface="Montserrat Medium"/>
              <a:buNone/>
              <a:defRPr sz="1700">
                <a:latin typeface="Montserrat Medium"/>
                <a:ea typeface="Montserrat Medium"/>
                <a:cs typeface="Montserrat Medium"/>
                <a:sym typeface="Montserrat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66" name="Google Shape;166;g2f39ea0c485_0_1458"/>
          <p:cNvPicPr preferRelativeResize="0"/>
          <p:nvPr/>
        </p:nvPicPr>
        <p:blipFill rotWithShape="1">
          <a:blip r:embed="rId2">
            <a:alphaModFix/>
          </a:blip>
          <a:srcRect b="0" l="0" r="0" t="0"/>
          <a:stretch/>
        </p:blipFill>
        <p:spPr>
          <a:xfrm>
            <a:off x="7910675" y="4073939"/>
            <a:ext cx="1365875" cy="1365875"/>
          </a:xfrm>
          <a:prstGeom prst="rect">
            <a:avLst/>
          </a:prstGeom>
          <a:noFill/>
          <a:ln>
            <a:noFill/>
          </a:ln>
        </p:spPr>
      </p:pic>
      <p:pic>
        <p:nvPicPr>
          <p:cNvPr id="167" name="Google Shape;167;g2f39ea0c485_0_1458"/>
          <p:cNvPicPr preferRelativeResize="0"/>
          <p:nvPr/>
        </p:nvPicPr>
        <p:blipFill rotWithShape="1">
          <a:blip r:embed="rId3">
            <a:alphaModFix/>
          </a:blip>
          <a:srcRect b="0" l="0" r="0" t="0"/>
          <a:stretch/>
        </p:blipFill>
        <p:spPr>
          <a:xfrm>
            <a:off x="8155184" y="33947"/>
            <a:ext cx="876879" cy="399275"/>
          </a:xfrm>
          <a:prstGeom prst="rect">
            <a:avLst/>
          </a:prstGeom>
          <a:noFill/>
          <a:ln>
            <a:noFill/>
          </a:ln>
        </p:spPr>
      </p:pic>
      <p:pic>
        <p:nvPicPr>
          <p:cNvPr id="168" name="Google Shape;168;g2f39ea0c485_0_1458"/>
          <p:cNvPicPr preferRelativeResize="0"/>
          <p:nvPr/>
        </p:nvPicPr>
        <p:blipFill rotWithShape="1">
          <a:blip r:embed="rId4">
            <a:alphaModFix/>
          </a:blip>
          <a:srcRect b="0" l="0" r="0" t="0"/>
          <a:stretch/>
        </p:blipFill>
        <p:spPr>
          <a:xfrm>
            <a:off x="0" y="4264238"/>
            <a:ext cx="1163080" cy="792599"/>
          </a:xfrm>
          <a:prstGeom prst="rect">
            <a:avLst/>
          </a:prstGeom>
          <a:noFill/>
          <a:ln>
            <a:noFill/>
          </a:ln>
        </p:spPr>
      </p:pic>
    </p:spTree>
  </p:cSld>
  <p:clrMapOvr>
    <a:masterClrMapping/>
  </p:clrMapOvr>
  <p:extLst>
    <p:ext uri="{DCECCB84-F9BA-43D5-87BE-67443E8EF086}">
      <p15:sldGuideLst>
        <p15:guide id="1" pos="5413">
          <p15:clr>
            <a:srgbClr val="FA7B17"/>
          </p15:clr>
        </p15:guide>
        <p15:guide id="2" pos="347">
          <p15:clr>
            <a:srgbClr val="FA7B17"/>
          </p15:clr>
        </p15:guide>
        <p15:guide id="3" orient="horz" pos="2778">
          <p15:clr>
            <a:srgbClr val="FA7B17"/>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jercicios e imagen">
  <p:cSld name="SECTION_TITLE_AND_DESCRIPTION_1">
    <p:spTree>
      <p:nvGrpSpPr>
        <p:cNvPr id="169" name="Shape 169"/>
        <p:cNvGrpSpPr/>
        <p:nvPr/>
      </p:nvGrpSpPr>
      <p:grpSpPr>
        <a:xfrm>
          <a:off x="0" y="0"/>
          <a:ext cx="0" cy="0"/>
          <a:chOff x="0" y="0"/>
          <a:chExt cx="0" cy="0"/>
        </a:xfrm>
      </p:grpSpPr>
      <p:sp>
        <p:nvSpPr>
          <p:cNvPr id="170" name="Google Shape;170;g2f39ea0c485_0_146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g2f39ea0c485_0_1465"/>
          <p:cNvSpPr txBox="1"/>
          <p:nvPr>
            <p:ph type="title"/>
          </p:nvPr>
        </p:nvSpPr>
        <p:spPr>
          <a:xfrm>
            <a:off x="265500" y="7759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Font typeface="Montserrat"/>
              <a:buNone/>
              <a:defRPr sz="3800">
                <a:latin typeface="Montserrat"/>
                <a:ea typeface="Montserrat"/>
                <a:cs typeface="Montserrat"/>
                <a:sym typeface="Montserrat"/>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72" name="Google Shape;172;g2f39ea0c485_0_1465"/>
          <p:cNvSpPr txBox="1"/>
          <p:nvPr>
            <p:ph idx="1" type="subTitle"/>
          </p:nvPr>
        </p:nvSpPr>
        <p:spPr>
          <a:xfrm>
            <a:off x="265500" y="24982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73" name="Google Shape;173;g2f39ea0c485_0_14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
        <p:nvSpPr>
          <p:cNvPr id="174" name="Google Shape;174;g2f39ea0c485_0_1465"/>
          <p:cNvSpPr/>
          <p:nvPr/>
        </p:nvSpPr>
        <p:spPr>
          <a:xfrm>
            <a:off x="4572150" y="-18175"/>
            <a:ext cx="4572000" cy="5161800"/>
          </a:xfrm>
          <a:prstGeom prst="rect">
            <a:avLst/>
          </a:prstGeom>
          <a:solidFill>
            <a:srgbClr val="F8C82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5" name="Google Shape;175;g2f39ea0c485_0_1465"/>
          <p:cNvPicPr preferRelativeResize="0"/>
          <p:nvPr/>
        </p:nvPicPr>
        <p:blipFill rotWithShape="1">
          <a:blip r:embed="rId2">
            <a:alphaModFix/>
          </a:blip>
          <a:srcRect b="0" l="0" r="0" t="0"/>
          <a:stretch/>
        </p:blipFill>
        <p:spPr>
          <a:xfrm>
            <a:off x="8155184" y="33947"/>
            <a:ext cx="876879" cy="399275"/>
          </a:xfrm>
          <a:prstGeom prst="rect">
            <a:avLst/>
          </a:prstGeom>
          <a:noFill/>
          <a:ln>
            <a:noFill/>
          </a:ln>
        </p:spPr>
      </p:pic>
      <p:pic>
        <p:nvPicPr>
          <p:cNvPr id="176" name="Google Shape;176;g2f39ea0c485_0_1465"/>
          <p:cNvPicPr preferRelativeResize="0"/>
          <p:nvPr/>
        </p:nvPicPr>
        <p:blipFill rotWithShape="1">
          <a:blip r:embed="rId3">
            <a:alphaModFix/>
          </a:blip>
          <a:srcRect b="0" l="0" r="0" t="0"/>
          <a:stretch/>
        </p:blipFill>
        <p:spPr>
          <a:xfrm>
            <a:off x="3506975" y="4699100"/>
            <a:ext cx="558475" cy="300725"/>
          </a:xfrm>
          <a:prstGeom prst="rect">
            <a:avLst/>
          </a:prstGeom>
          <a:noFill/>
          <a:ln>
            <a:noFill/>
          </a:ln>
        </p:spPr>
      </p:pic>
      <p:pic>
        <p:nvPicPr>
          <p:cNvPr id="177" name="Google Shape;177;g2f39ea0c485_0_1465"/>
          <p:cNvPicPr preferRelativeResize="0"/>
          <p:nvPr/>
        </p:nvPicPr>
        <p:blipFill rotWithShape="1">
          <a:blip r:embed="rId4">
            <a:alphaModFix/>
          </a:blip>
          <a:srcRect b="28576" l="0" r="0" t="30756"/>
          <a:stretch/>
        </p:blipFill>
        <p:spPr>
          <a:xfrm>
            <a:off x="432025" y="4610038"/>
            <a:ext cx="1665398" cy="4788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1.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3DFFBC"/>
        </a:solidFill>
      </p:bgPr>
    </p:bg>
    <p:spTree>
      <p:nvGrpSpPr>
        <p:cNvPr id="59" name="Shape 59"/>
        <p:cNvGrpSpPr/>
        <p:nvPr/>
      </p:nvGrpSpPr>
      <p:grpSpPr>
        <a:xfrm>
          <a:off x="0" y="0"/>
          <a:ext cx="0" cy="0"/>
          <a:chOff x="0" y="0"/>
          <a:chExt cx="0" cy="0"/>
        </a:xfrm>
      </p:grpSpPr>
      <p:sp>
        <p:nvSpPr>
          <p:cNvPr id="60" name="Google Shape;60;g2f39ea0c485_0_81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Anton"/>
              <a:buNone/>
              <a:defRPr b="0" i="1" sz="3200" u="none" cap="none" strike="noStrike">
                <a:solidFill>
                  <a:schemeClr val="lt1"/>
                </a:solidFill>
                <a:latin typeface="Anton"/>
                <a:ea typeface="Anton"/>
                <a:cs typeface="Anton"/>
                <a:sym typeface="Anton"/>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61" name="Google Shape;61;g2f39ea0c485_0_81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62" name="Google Shape;62;g2f39ea0c485_0_81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17" name="Shape 117"/>
        <p:cNvGrpSpPr/>
        <p:nvPr/>
      </p:nvGrpSpPr>
      <p:grpSpPr>
        <a:xfrm>
          <a:off x="0" y="0"/>
          <a:ext cx="0" cy="0"/>
          <a:chOff x="0" y="0"/>
          <a:chExt cx="0" cy="0"/>
        </a:xfrm>
      </p:grpSpPr>
      <p:sp>
        <p:nvSpPr>
          <p:cNvPr id="118" name="Google Shape;118;g2f39ea0c485_0_14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9" name="Google Shape;119;g2f39ea0c485_0_14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20" name="Google Shape;120;g2f39ea0c485_0_14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9.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14.png"/><Relationship Id="rId5"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14.png"/><Relationship Id="rId5"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1"/>
          <p:cNvSpPr txBox="1"/>
          <p:nvPr/>
        </p:nvSpPr>
        <p:spPr>
          <a:xfrm>
            <a:off x="1981650" y="1795563"/>
            <a:ext cx="5180700" cy="115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6000" u="none" cap="none" strike="noStrike">
                <a:solidFill>
                  <a:schemeClr val="lt1"/>
                </a:solidFill>
                <a:latin typeface="Archivo"/>
                <a:ea typeface="Archivo"/>
                <a:cs typeface="Archivo"/>
                <a:sym typeface="Archivo"/>
              </a:rPr>
              <a:t>Diseño UX UI</a:t>
            </a:r>
            <a:endParaRPr b="1" i="0" sz="6000" u="none" cap="none" strike="noStrike">
              <a:solidFill>
                <a:schemeClr val="lt1"/>
              </a:solidFill>
              <a:latin typeface="Archivo"/>
              <a:ea typeface="Archivo"/>
              <a:cs typeface="Archivo"/>
              <a:sym typeface="Archivo"/>
            </a:endParaRPr>
          </a:p>
        </p:txBody>
      </p:sp>
      <p:sp>
        <p:nvSpPr>
          <p:cNvPr id="183" name="Google Shape;183;p1"/>
          <p:cNvSpPr txBox="1"/>
          <p:nvPr/>
        </p:nvSpPr>
        <p:spPr>
          <a:xfrm>
            <a:off x="2434650" y="3118275"/>
            <a:ext cx="4274700" cy="40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s" sz="1800" u="none" cap="none" strike="noStrike">
                <a:solidFill>
                  <a:schemeClr val="lt1"/>
                </a:solidFill>
                <a:latin typeface="Archivo"/>
                <a:ea typeface="Archivo"/>
                <a:cs typeface="Archivo"/>
                <a:sym typeface="Archivo"/>
              </a:rPr>
              <a:t>Plantilla Proyecto Final  Integrador</a:t>
            </a:r>
            <a:endParaRPr b="1" i="0" sz="1800" u="none" cap="none" strike="noStrike">
              <a:solidFill>
                <a:schemeClr val="lt1"/>
              </a:solidFill>
              <a:latin typeface="Archivo"/>
              <a:ea typeface="Archivo"/>
              <a:cs typeface="Archivo"/>
              <a:sym typeface="Archivo"/>
            </a:endParaRPr>
          </a:p>
        </p:txBody>
      </p:sp>
      <p:sp>
        <p:nvSpPr>
          <p:cNvPr id="184" name="Google Shape;184;p1"/>
          <p:cNvSpPr txBox="1"/>
          <p:nvPr/>
        </p:nvSpPr>
        <p:spPr>
          <a:xfrm>
            <a:off x="10454750" y="1472825"/>
            <a:ext cx="491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graphicFrame>
        <p:nvGraphicFramePr>
          <p:cNvPr id="338" name="Google Shape;338;g2f39ea0c485_0_282"/>
          <p:cNvGraphicFramePr/>
          <p:nvPr/>
        </p:nvGraphicFramePr>
        <p:xfrm>
          <a:off x="1029400" y="1880050"/>
          <a:ext cx="3000000" cy="3000000"/>
        </p:xfrm>
        <a:graphic>
          <a:graphicData uri="http://schemas.openxmlformats.org/drawingml/2006/table">
            <a:tbl>
              <a:tblPr>
                <a:noFill/>
                <a:tableStyleId>{FF6B97E8-8D73-4E11-875B-FA98814E085B}</a:tableStyleId>
              </a:tblPr>
              <a:tblGrid>
                <a:gridCol w="1303200"/>
                <a:gridCol w="384600"/>
                <a:gridCol w="1873250"/>
                <a:gridCol w="1873250"/>
                <a:gridCol w="1873250"/>
              </a:tblGrid>
              <a:tr h="535800">
                <a:tc gridSpan="2">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solidFill>
                            <a:srgbClr val="333333"/>
                          </a:solidFill>
                          <a:latin typeface="Archivo"/>
                          <a:ea typeface="Archivo"/>
                          <a:cs typeface="Archivo"/>
                          <a:sym typeface="Archivo"/>
                        </a:rPr>
                        <a:t>Diseño</a:t>
                      </a:r>
                      <a:endParaRPr b="1" sz="1200" u="none" cap="none" strike="noStrike">
                        <a:solidFill>
                          <a:srgbClr val="33333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hMerge="1"/>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Archivo"/>
                          <a:ea typeface="Archivo"/>
                          <a:cs typeface="Archivo"/>
                          <a:sym typeface="Archivo"/>
                        </a:rPr>
                        <a:t>App 1</a:t>
                      </a:r>
                      <a:endParaRPr sz="1200" u="none" cap="none" strike="noStrike">
                        <a:solidFill>
                          <a:schemeClr val="lt1"/>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13BC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Archivo"/>
                          <a:ea typeface="Archivo"/>
                          <a:cs typeface="Archivo"/>
                          <a:sym typeface="Archivo"/>
                        </a:rPr>
                        <a:t>App 2</a:t>
                      </a:r>
                      <a:endParaRPr sz="1200" u="none" cap="none" strike="noStrike">
                        <a:solidFill>
                          <a:schemeClr val="lt1"/>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13BC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solidFill>
                            <a:schemeClr val="lt1"/>
                          </a:solidFill>
                          <a:latin typeface="Archivo"/>
                          <a:ea typeface="Archivo"/>
                          <a:cs typeface="Archivo"/>
                          <a:sym typeface="Archivo"/>
                        </a:rPr>
                        <a:t>App 3</a:t>
                      </a:r>
                      <a:endParaRPr sz="1200" u="none" cap="none" strike="noStrike">
                        <a:solidFill>
                          <a:schemeClr val="lt1"/>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13BC0"/>
                    </a:solidFill>
                  </a:tcPr>
                </a:tc>
              </a:tr>
              <a:tr h="713200">
                <a:tc gridSpan="2">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solidFill>
                            <a:srgbClr val="333333"/>
                          </a:solidFill>
                          <a:latin typeface="Archivo"/>
                          <a:ea typeface="Archivo"/>
                          <a:cs typeface="Archivo"/>
                          <a:sym typeface="Archivo"/>
                        </a:rPr>
                        <a:t>Óptimo</a:t>
                      </a:r>
                      <a:endParaRPr sz="1200" u="none" cap="none" strike="noStrike">
                        <a:solidFill>
                          <a:srgbClr val="33333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hMerge="1"/>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25350">
                <a:tc gridSpan="2">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solidFill>
                            <a:srgbClr val="333333"/>
                          </a:solidFill>
                          <a:latin typeface="Archivo"/>
                          <a:ea typeface="Archivo"/>
                          <a:cs typeface="Archivo"/>
                          <a:sym typeface="Archivo"/>
                        </a:rPr>
                        <a:t>Básico</a:t>
                      </a:r>
                      <a:endParaRPr sz="1200" u="none" cap="none" strike="noStrike">
                        <a:solidFill>
                          <a:srgbClr val="33333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hMerge="1"/>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43434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43434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43434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25350">
                <a:tc gridSpan="2">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solidFill>
                            <a:srgbClr val="333333"/>
                          </a:solidFill>
                          <a:latin typeface="Archivo"/>
                          <a:ea typeface="Archivo"/>
                          <a:cs typeface="Archivo"/>
                          <a:sym typeface="Archivo"/>
                        </a:rPr>
                        <a:t>Malo</a:t>
                      </a:r>
                      <a:endParaRPr sz="1200" u="none" cap="none" strike="noStrike">
                        <a:solidFill>
                          <a:srgbClr val="33333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hMerge="1"/>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43434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43434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43434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39" name="Google Shape;339;g2f39ea0c485_0_282"/>
          <p:cNvSpPr txBox="1"/>
          <p:nvPr/>
        </p:nvSpPr>
        <p:spPr>
          <a:xfrm>
            <a:off x="432025" y="283950"/>
            <a:ext cx="7982100" cy="497100"/>
          </a:xfrm>
          <a:prstGeom prst="rect">
            <a:avLst/>
          </a:prstGeom>
          <a:noFill/>
          <a:ln>
            <a:noFill/>
          </a:ln>
        </p:spPr>
        <p:txBody>
          <a:bodyPr anchorCtr="0" anchor="ctr"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s" sz="2600" u="none" cap="none" strike="noStrike">
                <a:solidFill>
                  <a:schemeClr val="dk1"/>
                </a:solidFill>
                <a:latin typeface="Archivo"/>
                <a:ea typeface="Archivo"/>
                <a:cs typeface="Archivo"/>
                <a:sym typeface="Archivo"/>
              </a:rPr>
              <a:t>Benchmarking</a:t>
            </a:r>
            <a:endParaRPr b="1" i="0" sz="2600" u="none" cap="none" strike="noStrike">
              <a:solidFill>
                <a:schemeClr val="dk1"/>
              </a:solidFill>
              <a:latin typeface="Archivo"/>
              <a:ea typeface="Archivo"/>
              <a:cs typeface="Archivo"/>
              <a:sym typeface="Archivo"/>
            </a:endParaRPr>
          </a:p>
        </p:txBody>
      </p:sp>
      <p:grpSp>
        <p:nvGrpSpPr>
          <p:cNvPr id="340" name="Google Shape;340;g2f39ea0c485_0_282"/>
          <p:cNvGrpSpPr/>
          <p:nvPr/>
        </p:nvGrpSpPr>
        <p:grpSpPr>
          <a:xfrm>
            <a:off x="3098450" y="845625"/>
            <a:ext cx="1047015" cy="803137"/>
            <a:chOff x="861523" y="771694"/>
            <a:chExt cx="2660100" cy="2076900"/>
          </a:xfrm>
        </p:grpSpPr>
        <p:sp>
          <p:nvSpPr>
            <p:cNvPr id="341" name="Google Shape;341;g2f39ea0c485_0_282"/>
            <p:cNvSpPr/>
            <p:nvPr/>
          </p:nvSpPr>
          <p:spPr>
            <a:xfrm>
              <a:off x="861523" y="771694"/>
              <a:ext cx="2660100" cy="207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Archivo Medium"/>
                  <a:ea typeface="Archivo Medium"/>
                  <a:cs typeface="Archivo Medium"/>
                  <a:sym typeface="Archivo Medium"/>
                </a:rPr>
                <a:t>   </a:t>
              </a:r>
              <a:br>
                <a:rPr b="0" i="0" lang="es" sz="900" u="none" cap="none" strike="noStrike">
                  <a:solidFill>
                    <a:srgbClr val="000000"/>
                  </a:solidFill>
                  <a:latin typeface="Archivo Medium"/>
                  <a:ea typeface="Archivo Medium"/>
                  <a:cs typeface="Archivo Medium"/>
                  <a:sym typeface="Archivo Medium"/>
                </a:rPr>
              </a:br>
              <a:r>
                <a:rPr b="0" i="0" lang="es" sz="900" u="none" cap="none" strike="noStrike">
                  <a:solidFill>
                    <a:srgbClr val="000000"/>
                  </a:solidFill>
                  <a:latin typeface="Archivo Medium"/>
                  <a:ea typeface="Archivo Medium"/>
                  <a:cs typeface="Archivo Medium"/>
                  <a:sym typeface="Archivo Medium"/>
                </a:rPr>
                <a:t>   Logo de la app</a:t>
              </a:r>
              <a:endParaRPr b="0" i="0" sz="900" u="none" cap="none" strike="noStrike">
                <a:solidFill>
                  <a:srgbClr val="000000"/>
                </a:solidFill>
                <a:latin typeface="Archivo Medium"/>
                <a:ea typeface="Archivo Medium"/>
                <a:cs typeface="Archivo Medium"/>
                <a:sym typeface="Archivo Medium"/>
              </a:endParaRPr>
            </a:p>
          </p:txBody>
        </p:sp>
        <p:sp>
          <p:nvSpPr>
            <p:cNvPr id="342" name="Google Shape;342;g2f39ea0c485_0_282"/>
            <p:cNvSpPr/>
            <p:nvPr/>
          </p:nvSpPr>
          <p:spPr>
            <a:xfrm>
              <a:off x="1418025" y="1458150"/>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3" name="Google Shape;343;g2f39ea0c485_0_282"/>
            <p:cNvSpPr/>
            <p:nvPr/>
          </p:nvSpPr>
          <p:spPr>
            <a:xfrm>
              <a:off x="1791263" y="1057094"/>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grpSp>
        <p:nvGrpSpPr>
          <p:cNvPr id="344" name="Google Shape;344;g2f39ea0c485_0_282"/>
          <p:cNvGrpSpPr/>
          <p:nvPr/>
        </p:nvGrpSpPr>
        <p:grpSpPr>
          <a:xfrm>
            <a:off x="6804775" y="845625"/>
            <a:ext cx="1047015" cy="803137"/>
            <a:chOff x="861523" y="771694"/>
            <a:chExt cx="2660100" cy="2076900"/>
          </a:xfrm>
        </p:grpSpPr>
        <p:sp>
          <p:nvSpPr>
            <p:cNvPr id="345" name="Google Shape;345;g2f39ea0c485_0_282"/>
            <p:cNvSpPr/>
            <p:nvPr/>
          </p:nvSpPr>
          <p:spPr>
            <a:xfrm>
              <a:off x="861523" y="771694"/>
              <a:ext cx="2660100" cy="207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Archivo Medium"/>
                  <a:ea typeface="Archivo Medium"/>
                  <a:cs typeface="Archivo Medium"/>
                  <a:sym typeface="Archivo Medium"/>
                </a:rPr>
                <a:t>   </a:t>
              </a:r>
              <a:br>
                <a:rPr b="0" i="0" lang="es" sz="900" u="none" cap="none" strike="noStrike">
                  <a:solidFill>
                    <a:srgbClr val="000000"/>
                  </a:solidFill>
                  <a:latin typeface="Archivo Medium"/>
                  <a:ea typeface="Archivo Medium"/>
                  <a:cs typeface="Archivo Medium"/>
                  <a:sym typeface="Archivo Medium"/>
                </a:rPr>
              </a:br>
              <a:r>
                <a:rPr b="0" i="0" lang="es" sz="900" u="none" cap="none" strike="noStrike">
                  <a:solidFill>
                    <a:srgbClr val="000000"/>
                  </a:solidFill>
                  <a:latin typeface="Archivo Medium"/>
                  <a:ea typeface="Archivo Medium"/>
                  <a:cs typeface="Archivo Medium"/>
                  <a:sym typeface="Archivo Medium"/>
                </a:rPr>
                <a:t>   Logo de la app</a:t>
              </a:r>
              <a:endParaRPr b="0" i="0" sz="900" u="none" cap="none" strike="noStrike">
                <a:solidFill>
                  <a:srgbClr val="000000"/>
                </a:solidFill>
                <a:latin typeface="Archivo Medium"/>
                <a:ea typeface="Archivo Medium"/>
                <a:cs typeface="Archivo Medium"/>
                <a:sym typeface="Archivo Medium"/>
              </a:endParaRPr>
            </a:p>
          </p:txBody>
        </p:sp>
        <p:sp>
          <p:nvSpPr>
            <p:cNvPr id="346" name="Google Shape;346;g2f39ea0c485_0_282"/>
            <p:cNvSpPr/>
            <p:nvPr/>
          </p:nvSpPr>
          <p:spPr>
            <a:xfrm>
              <a:off x="1418025" y="1458150"/>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7" name="Google Shape;347;g2f39ea0c485_0_282"/>
            <p:cNvSpPr/>
            <p:nvPr/>
          </p:nvSpPr>
          <p:spPr>
            <a:xfrm>
              <a:off x="1791263" y="1057094"/>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grpSp>
        <p:nvGrpSpPr>
          <p:cNvPr id="348" name="Google Shape;348;g2f39ea0c485_0_282"/>
          <p:cNvGrpSpPr/>
          <p:nvPr/>
        </p:nvGrpSpPr>
        <p:grpSpPr>
          <a:xfrm>
            <a:off x="4951613" y="845625"/>
            <a:ext cx="1047015" cy="803137"/>
            <a:chOff x="861523" y="771694"/>
            <a:chExt cx="2660100" cy="2076900"/>
          </a:xfrm>
        </p:grpSpPr>
        <p:sp>
          <p:nvSpPr>
            <p:cNvPr id="349" name="Google Shape;349;g2f39ea0c485_0_282"/>
            <p:cNvSpPr/>
            <p:nvPr/>
          </p:nvSpPr>
          <p:spPr>
            <a:xfrm>
              <a:off x="861523" y="771694"/>
              <a:ext cx="2660100" cy="207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Archivo Medium"/>
                  <a:ea typeface="Archivo Medium"/>
                  <a:cs typeface="Archivo Medium"/>
                  <a:sym typeface="Archivo Medium"/>
                </a:rPr>
                <a:t>   </a:t>
              </a:r>
              <a:br>
                <a:rPr b="0" i="0" lang="es" sz="900" u="none" cap="none" strike="noStrike">
                  <a:solidFill>
                    <a:srgbClr val="000000"/>
                  </a:solidFill>
                  <a:latin typeface="Archivo Medium"/>
                  <a:ea typeface="Archivo Medium"/>
                  <a:cs typeface="Archivo Medium"/>
                  <a:sym typeface="Archivo Medium"/>
                </a:rPr>
              </a:br>
              <a:r>
                <a:rPr b="0" i="0" lang="es" sz="900" u="none" cap="none" strike="noStrike">
                  <a:solidFill>
                    <a:srgbClr val="000000"/>
                  </a:solidFill>
                  <a:latin typeface="Archivo Medium"/>
                  <a:ea typeface="Archivo Medium"/>
                  <a:cs typeface="Archivo Medium"/>
                  <a:sym typeface="Archivo Medium"/>
                </a:rPr>
                <a:t>   Logo de la app</a:t>
              </a:r>
              <a:endParaRPr b="0" i="0" sz="900" u="none" cap="none" strike="noStrike">
                <a:solidFill>
                  <a:srgbClr val="000000"/>
                </a:solidFill>
                <a:latin typeface="Archivo Medium"/>
                <a:ea typeface="Archivo Medium"/>
                <a:cs typeface="Archivo Medium"/>
                <a:sym typeface="Archivo Medium"/>
              </a:endParaRPr>
            </a:p>
          </p:txBody>
        </p:sp>
        <p:sp>
          <p:nvSpPr>
            <p:cNvPr id="350" name="Google Shape;350;g2f39ea0c485_0_282"/>
            <p:cNvSpPr/>
            <p:nvPr/>
          </p:nvSpPr>
          <p:spPr>
            <a:xfrm>
              <a:off x="1418025" y="1458150"/>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1" name="Google Shape;351;g2f39ea0c485_0_282"/>
            <p:cNvSpPr/>
            <p:nvPr/>
          </p:nvSpPr>
          <p:spPr>
            <a:xfrm>
              <a:off x="1791263" y="1057094"/>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graphicFrame>
        <p:nvGraphicFramePr>
          <p:cNvPr id="356" name="Google Shape;356;g2f39ea0c485_0_298"/>
          <p:cNvGraphicFramePr/>
          <p:nvPr/>
        </p:nvGraphicFramePr>
        <p:xfrm>
          <a:off x="570500" y="1748113"/>
          <a:ext cx="3000000" cy="3000000"/>
        </p:xfrm>
        <a:graphic>
          <a:graphicData uri="http://schemas.openxmlformats.org/drawingml/2006/table">
            <a:tbl>
              <a:tblPr>
                <a:noFill/>
                <a:tableStyleId>{FF6B97E8-8D73-4E11-875B-FA98814E085B}</a:tableStyleId>
              </a:tblPr>
              <a:tblGrid>
                <a:gridCol w="1431600"/>
                <a:gridCol w="397825"/>
                <a:gridCol w="2057850"/>
                <a:gridCol w="2057850"/>
                <a:gridCol w="2057850"/>
              </a:tblGrid>
              <a:tr h="1465900">
                <a:tc gridSpan="2">
                  <a:txBody>
                    <a:bodyPr/>
                    <a:lstStyle/>
                    <a:p>
                      <a:pPr indent="0" lvl="0" marL="0" marR="0" rtl="0" algn="ctr">
                        <a:lnSpc>
                          <a:spcPct val="100000"/>
                        </a:lnSpc>
                        <a:spcBef>
                          <a:spcPts val="0"/>
                        </a:spcBef>
                        <a:spcAft>
                          <a:spcPts val="0"/>
                        </a:spcAft>
                        <a:buClr>
                          <a:srgbClr val="000000"/>
                        </a:buClr>
                        <a:buSzPts val="1400"/>
                        <a:buFont typeface="Arial"/>
                        <a:buNone/>
                      </a:pPr>
                      <a:r>
                        <a:rPr b="1" lang="es" sz="1400" u="none" cap="none" strike="noStrike">
                          <a:solidFill>
                            <a:srgbClr val="333333"/>
                          </a:solidFill>
                          <a:latin typeface="Archivo"/>
                          <a:ea typeface="Archivo"/>
                          <a:cs typeface="Archivo"/>
                          <a:sym typeface="Archivo"/>
                        </a:rPr>
                        <a:t>Fortalezas</a:t>
                      </a:r>
                      <a:endParaRPr b="1" sz="1400" u="none" cap="none" strike="noStrike">
                        <a:solidFill>
                          <a:srgbClr val="33333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hMerge="1"/>
                <a:tc>
                  <a:txBody>
                    <a:bodyPr/>
                    <a:lstStyle/>
                    <a:p>
                      <a:pPr indent="-317500" lvl="0" marL="457200" marR="0" rtl="0" algn="l">
                        <a:lnSpc>
                          <a:spcPct val="100000"/>
                        </a:lnSpc>
                        <a:spcBef>
                          <a:spcPts val="0"/>
                        </a:spcBef>
                        <a:spcAft>
                          <a:spcPts val="0"/>
                        </a:spcAft>
                        <a:buClr>
                          <a:srgbClr val="595959"/>
                        </a:buClr>
                        <a:buSzPts val="1400"/>
                        <a:buFont typeface="Archivo"/>
                        <a:buChar char="●"/>
                      </a:pPr>
                      <a:r>
                        <a:rPr lang="es" sz="1400" u="none" cap="none" strike="noStrike">
                          <a:solidFill>
                            <a:srgbClr val="595959"/>
                          </a:solidFill>
                          <a:latin typeface="Archivo"/>
                          <a:ea typeface="Archivo"/>
                          <a:cs typeface="Archivo"/>
                          <a:sym typeface="Archivo"/>
                        </a:rPr>
                        <a:t>Punto 1</a:t>
                      </a:r>
                      <a:endParaRPr sz="1400" u="none" cap="none" strike="noStrike">
                        <a:solidFill>
                          <a:srgbClr val="595959"/>
                        </a:solidFill>
                        <a:latin typeface="Archivo"/>
                        <a:ea typeface="Archivo"/>
                        <a:cs typeface="Archivo"/>
                        <a:sym typeface="Archivo"/>
                      </a:endParaRPr>
                    </a:p>
                    <a:p>
                      <a:pPr indent="-317500" lvl="0" marL="457200" marR="0" rtl="0" algn="l">
                        <a:lnSpc>
                          <a:spcPct val="100000"/>
                        </a:lnSpc>
                        <a:spcBef>
                          <a:spcPts val="0"/>
                        </a:spcBef>
                        <a:spcAft>
                          <a:spcPts val="0"/>
                        </a:spcAft>
                        <a:buClr>
                          <a:srgbClr val="595959"/>
                        </a:buClr>
                        <a:buSzPts val="1400"/>
                        <a:buFont typeface="Archivo"/>
                        <a:buChar char="●"/>
                      </a:pPr>
                      <a:r>
                        <a:rPr lang="es" sz="1400" u="none" cap="none" strike="noStrike">
                          <a:solidFill>
                            <a:srgbClr val="595959"/>
                          </a:solidFill>
                          <a:latin typeface="Archivo"/>
                          <a:ea typeface="Archivo"/>
                          <a:cs typeface="Archivo"/>
                          <a:sym typeface="Archivo"/>
                        </a:rPr>
                        <a:t>Punto 2</a:t>
                      </a:r>
                      <a:endParaRPr sz="1400" u="none" cap="none" strike="noStrike">
                        <a:solidFill>
                          <a:srgbClr val="595959"/>
                        </a:solidFill>
                        <a:latin typeface="Archivo"/>
                        <a:ea typeface="Archivo"/>
                        <a:cs typeface="Archivo"/>
                        <a:sym typeface="Archivo"/>
                      </a:endParaRPr>
                    </a:p>
                    <a:p>
                      <a:pPr indent="-317500" lvl="0" marL="457200" marR="0" rtl="0" algn="l">
                        <a:lnSpc>
                          <a:spcPct val="100000"/>
                        </a:lnSpc>
                        <a:spcBef>
                          <a:spcPts val="0"/>
                        </a:spcBef>
                        <a:spcAft>
                          <a:spcPts val="0"/>
                        </a:spcAft>
                        <a:buClr>
                          <a:srgbClr val="595959"/>
                        </a:buClr>
                        <a:buSzPts val="1400"/>
                        <a:buFont typeface="Archivo"/>
                        <a:buChar char="●"/>
                      </a:pPr>
                      <a:r>
                        <a:rPr lang="es" sz="1400" u="none" cap="none" strike="noStrike">
                          <a:solidFill>
                            <a:srgbClr val="595959"/>
                          </a:solidFill>
                          <a:latin typeface="Archivo"/>
                          <a:ea typeface="Archivo"/>
                          <a:cs typeface="Archivo"/>
                          <a:sym typeface="Archivo"/>
                        </a:rPr>
                        <a:t>Punto 3</a:t>
                      </a:r>
                      <a:endParaRPr sz="1400" u="none" cap="none" strike="noStrike">
                        <a:solidFill>
                          <a:srgbClr val="595959"/>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17500" lvl="0" marL="457200" marR="0" rtl="0" algn="l">
                        <a:lnSpc>
                          <a:spcPct val="100000"/>
                        </a:lnSpc>
                        <a:spcBef>
                          <a:spcPts val="0"/>
                        </a:spcBef>
                        <a:spcAft>
                          <a:spcPts val="0"/>
                        </a:spcAft>
                        <a:buClr>
                          <a:schemeClr val="dk2"/>
                        </a:buClr>
                        <a:buSzPts val="1400"/>
                        <a:buFont typeface="Archivo"/>
                        <a:buChar char="●"/>
                      </a:pPr>
                      <a:r>
                        <a:rPr lang="es" sz="1400" u="none" cap="none" strike="noStrike">
                          <a:solidFill>
                            <a:schemeClr val="dk2"/>
                          </a:solidFill>
                          <a:latin typeface="Archivo"/>
                          <a:ea typeface="Archivo"/>
                          <a:cs typeface="Archivo"/>
                          <a:sym typeface="Archivo"/>
                        </a:rPr>
                        <a:t>Punto 1</a:t>
                      </a:r>
                      <a:endParaRPr sz="1400" u="none" cap="none" strike="noStrike">
                        <a:solidFill>
                          <a:schemeClr val="dk2"/>
                        </a:solidFill>
                        <a:latin typeface="Archivo"/>
                        <a:ea typeface="Archivo"/>
                        <a:cs typeface="Archivo"/>
                        <a:sym typeface="Archivo"/>
                      </a:endParaRPr>
                    </a:p>
                    <a:p>
                      <a:pPr indent="-317500" lvl="0" marL="457200" marR="0" rtl="0" algn="l">
                        <a:lnSpc>
                          <a:spcPct val="100000"/>
                        </a:lnSpc>
                        <a:spcBef>
                          <a:spcPts val="0"/>
                        </a:spcBef>
                        <a:spcAft>
                          <a:spcPts val="0"/>
                        </a:spcAft>
                        <a:buClr>
                          <a:schemeClr val="dk2"/>
                        </a:buClr>
                        <a:buSzPts val="1400"/>
                        <a:buFont typeface="Archivo"/>
                        <a:buChar char="●"/>
                      </a:pPr>
                      <a:r>
                        <a:rPr lang="es" sz="1400" u="none" cap="none" strike="noStrike">
                          <a:solidFill>
                            <a:schemeClr val="dk2"/>
                          </a:solidFill>
                          <a:latin typeface="Archivo"/>
                          <a:ea typeface="Archivo"/>
                          <a:cs typeface="Archivo"/>
                          <a:sym typeface="Archivo"/>
                        </a:rPr>
                        <a:t>Punto 2</a:t>
                      </a:r>
                      <a:endParaRPr sz="1400" u="none" cap="none" strike="noStrike">
                        <a:solidFill>
                          <a:schemeClr val="dk2"/>
                        </a:solidFill>
                        <a:latin typeface="Archivo"/>
                        <a:ea typeface="Archivo"/>
                        <a:cs typeface="Archivo"/>
                        <a:sym typeface="Archivo"/>
                      </a:endParaRPr>
                    </a:p>
                    <a:p>
                      <a:pPr indent="-317500" lvl="0" marL="457200" marR="0" rtl="0" algn="l">
                        <a:lnSpc>
                          <a:spcPct val="100000"/>
                        </a:lnSpc>
                        <a:spcBef>
                          <a:spcPts val="0"/>
                        </a:spcBef>
                        <a:spcAft>
                          <a:spcPts val="0"/>
                        </a:spcAft>
                        <a:buClr>
                          <a:schemeClr val="dk2"/>
                        </a:buClr>
                        <a:buSzPts val="1400"/>
                        <a:buFont typeface="Archivo"/>
                        <a:buChar char="●"/>
                      </a:pPr>
                      <a:r>
                        <a:rPr lang="es" sz="1400" u="none" cap="none" strike="noStrike">
                          <a:solidFill>
                            <a:schemeClr val="dk2"/>
                          </a:solidFill>
                          <a:latin typeface="Archivo"/>
                          <a:ea typeface="Archivo"/>
                          <a:cs typeface="Archivo"/>
                          <a:sym typeface="Archivo"/>
                        </a:rPr>
                        <a:t>Punto 3</a:t>
                      </a:r>
                      <a:endParaRPr sz="1400" u="none" cap="none" strike="noStrike">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17500" lvl="0" marL="457200" marR="0" rtl="0" algn="l">
                        <a:lnSpc>
                          <a:spcPct val="100000"/>
                        </a:lnSpc>
                        <a:spcBef>
                          <a:spcPts val="0"/>
                        </a:spcBef>
                        <a:spcAft>
                          <a:spcPts val="0"/>
                        </a:spcAft>
                        <a:buClr>
                          <a:schemeClr val="dk2"/>
                        </a:buClr>
                        <a:buSzPts val="1400"/>
                        <a:buFont typeface="Archivo"/>
                        <a:buChar char="●"/>
                      </a:pPr>
                      <a:r>
                        <a:rPr lang="es" sz="1400" u="none" cap="none" strike="noStrike">
                          <a:solidFill>
                            <a:schemeClr val="dk2"/>
                          </a:solidFill>
                          <a:latin typeface="Archivo"/>
                          <a:ea typeface="Archivo"/>
                          <a:cs typeface="Archivo"/>
                          <a:sym typeface="Archivo"/>
                        </a:rPr>
                        <a:t>Punto 1</a:t>
                      </a:r>
                      <a:endParaRPr sz="1400" u="none" cap="none" strike="noStrike">
                        <a:solidFill>
                          <a:schemeClr val="dk2"/>
                        </a:solidFill>
                        <a:latin typeface="Archivo"/>
                        <a:ea typeface="Archivo"/>
                        <a:cs typeface="Archivo"/>
                        <a:sym typeface="Archivo"/>
                      </a:endParaRPr>
                    </a:p>
                    <a:p>
                      <a:pPr indent="-317500" lvl="0" marL="457200" marR="0" rtl="0" algn="l">
                        <a:lnSpc>
                          <a:spcPct val="100000"/>
                        </a:lnSpc>
                        <a:spcBef>
                          <a:spcPts val="0"/>
                        </a:spcBef>
                        <a:spcAft>
                          <a:spcPts val="0"/>
                        </a:spcAft>
                        <a:buClr>
                          <a:schemeClr val="dk2"/>
                        </a:buClr>
                        <a:buSzPts val="1400"/>
                        <a:buFont typeface="Archivo"/>
                        <a:buChar char="●"/>
                      </a:pPr>
                      <a:r>
                        <a:rPr lang="es" sz="1400" u="none" cap="none" strike="noStrike">
                          <a:solidFill>
                            <a:schemeClr val="dk2"/>
                          </a:solidFill>
                          <a:latin typeface="Archivo"/>
                          <a:ea typeface="Archivo"/>
                          <a:cs typeface="Archivo"/>
                          <a:sym typeface="Archivo"/>
                        </a:rPr>
                        <a:t>Punto 2</a:t>
                      </a:r>
                      <a:endParaRPr sz="1400" u="none" cap="none" strike="noStrike">
                        <a:solidFill>
                          <a:schemeClr val="dk2"/>
                        </a:solidFill>
                        <a:latin typeface="Archivo"/>
                        <a:ea typeface="Archivo"/>
                        <a:cs typeface="Archivo"/>
                        <a:sym typeface="Archivo"/>
                      </a:endParaRPr>
                    </a:p>
                    <a:p>
                      <a:pPr indent="-317500" lvl="0" marL="457200" marR="0" rtl="0" algn="l">
                        <a:lnSpc>
                          <a:spcPct val="100000"/>
                        </a:lnSpc>
                        <a:spcBef>
                          <a:spcPts val="0"/>
                        </a:spcBef>
                        <a:spcAft>
                          <a:spcPts val="0"/>
                        </a:spcAft>
                        <a:buClr>
                          <a:schemeClr val="dk2"/>
                        </a:buClr>
                        <a:buSzPts val="1400"/>
                        <a:buFont typeface="Archivo"/>
                        <a:buChar char="●"/>
                      </a:pPr>
                      <a:r>
                        <a:rPr lang="es" sz="1400" u="none" cap="none" strike="noStrike">
                          <a:solidFill>
                            <a:schemeClr val="dk2"/>
                          </a:solidFill>
                          <a:latin typeface="Archivo"/>
                          <a:ea typeface="Archivo"/>
                          <a:cs typeface="Archivo"/>
                          <a:sym typeface="Archivo"/>
                        </a:rPr>
                        <a:t>Punto 3</a:t>
                      </a:r>
                      <a:endParaRPr sz="1400" u="none" cap="none" strike="noStrike">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465900">
                <a:tc gridSpan="2">
                  <a:txBody>
                    <a:bodyPr/>
                    <a:lstStyle/>
                    <a:p>
                      <a:pPr indent="0" lvl="0" marL="0" marR="0" rtl="0" algn="ctr">
                        <a:lnSpc>
                          <a:spcPct val="100000"/>
                        </a:lnSpc>
                        <a:spcBef>
                          <a:spcPts val="0"/>
                        </a:spcBef>
                        <a:spcAft>
                          <a:spcPts val="0"/>
                        </a:spcAft>
                        <a:buClr>
                          <a:srgbClr val="000000"/>
                        </a:buClr>
                        <a:buSzPts val="1400"/>
                        <a:buFont typeface="Arial"/>
                        <a:buNone/>
                      </a:pPr>
                      <a:r>
                        <a:rPr b="1" lang="es" sz="1400" u="none" cap="none" strike="noStrike">
                          <a:solidFill>
                            <a:srgbClr val="333333"/>
                          </a:solidFill>
                          <a:latin typeface="Archivo"/>
                          <a:ea typeface="Archivo"/>
                          <a:cs typeface="Archivo"/>
                          <a:sym typeface="Archivo"/>
                        </a:rPr>
                        <a:t>Debilidades</a:t>
                      </a:r>
                      <a:endParaRPr b="1" sz="1400" u="none" cap="none" strike="noStrike">
                        <a:solidFill>
                          <a:srgbClr val="33333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hMerge="1"/>
                <a:tc>
                  <a:txBody>
                    <a:bodyPr/>
                    <a:lstStyle/>
                    <a:p>
                      <a:pPr indent="-317500" lvl="0" marL="457200" marR="0" rtl="0" algn="l">
                        <a:lnSpc>
                          <a:spcPct val="100000"/>
                        </a:lnSpc>
                        <a:spcBef>
                          <a:spcPts val="0"/>
                        </a:spcBef>
                        <a:spcAft>
                          <a:spcPts val="0"/>
                        </a:spcAft>
                        <a:buClr>
                          <a:schemeClr val="dk2"/>
                        </a:buClr>
                        <a:buSzPts val="1400"/>
                        <a:buFont typeface="Archivo"/>
                        <a:buChar char="●"/>
                      </a:pPr>
                      <a:r>
                        <a:rPr lang="es" sz="1400" u="none" cap="none" strike="noStrike">
                          <a:solidFill>
                            <a:schemeClr val="dk2"/>
                          </a:solidFill>
                          <a:latin typeface="Archivo"/>
                          <a:ea typeface="Archivo"/>
                          <a:cs typeface="Archivo"/>
                          <a:sym typeface="Archivo"/>
                        </a:rPr>
                        <a:t>Punto 1</a:t>
                      </a:r>
                      <a:endParaRPr sz="1400" u="none" cap="none" strike="noStrike">
                        <a:solidFill>
                          <a:schemeClr val="dk2"/>
                        </a:solidFill>
                        <a:latin typeface="Archivo"/>
                        <a:ea typeface="Archivo"/>
                        <a:cs typeface="Archivo"/>
                        <a:sym typeface="Archivo"/>
                      </a:endParaRPr>
                    </a:p>
                    <a:p>
                      <a:pPr indent="-317500" lvl="0" marL="457200" marR="0" rtl="0" algn="l">
                        <a:lnSpc>
                          <a:spcPct val="100000"/>
                        </a:lnSpc>
                        <a:spcBef>
                          <a:spcPts val="0"/>
                        </a:spcBef>
                        <a:spcAft>
                          <a:spcPts val="0"/>
                        </a:spcAft>
                        <a:buClr>
                          <a:schemeClr val="dk2"/>
                        </a:buClr>
                        <a:buSzPts val="1400"/>
                        <a:buFont typeface="Archivo"/>
                        <a:buChar char="●"/>
                      </a:pPr>
                      <a:r>
                        <a:rPr lang="es" sz="1400" u="none" cap="none" strike="noStrike">
                          <a:solidFill>
                            <a:schemeClr val="dk2"/>
                          </a:solidFill>
                          <a:latin typeface="Archivo"/>
                          <a:ea typeface="Archivo"/>
                          <a:cs typeface="Archivo"/>
                          <a:sym typeface="Archivo"/>
                        </a:rPr>
                        <a:t>Punto 2</a:t>
                      </a:r>
                      <a:endParaRPr sz="1400" u="none" cap="none" strike="noStrike">
                        <a:solidFill>
                          <a:schemeClr val="dk2"/>
                        </a:solidFill>
                        <a:latin typeface="Archivo"/>
                        <a:ea typeface="Archivo"/>
                        <a:cs typeface="Archivo"/>
                        <a:sym typeface="Archivo"/>
                      </a:endParaRPr>
                    </a:p>
                    <a:p>
                      <a:pPr indent="-317500" lvl="0" marL="457200" marR="0" rtl="0" algn="l">
                        <a:lnSpc>
                          <a:spcPct val="100000"/>
                        </a:lnSpc>
                        <a:spcBef>
                          <a:spcPts val="0"/>
                        </a:spcBef>
                        <a:spcAft>
                          <a:spcPts val="0"/>
                        </a:spcAft>
                        <a:buClr>
                          <a:schemeClr val="dk2"/>
                        </a:buClr>
                        <a:buSzPts val="1400"/>
                        <a:buFont typeface="Archivo"/>
                        <a:buChar char="●"/>
                      </a:pPr>
                      <a:r>
                        <a:rPr lang="es" sz="1400" u="none" cap="none" strike="noStrike">
                          <a:solidFill>
                            <a:schemeClr val="dk2"/>
                          </a:solidFill>
                          <a:latin typeface="Archivo"/>
                          <a:ea typeface="Archivo"/>
                          <a:cs typeface="Archivo"/>
                          <a:sym typeface="Archivo"/>
                        </a:rPr>
                        <a:t>Punto 3</a:t>
                      </a:r>
                      <a:endParaRPr sz="1400" u="none" cap="none" strike="noStrike">
                        <a:solidFill>
                          <a:srgbClr val="43434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17500" lvl="0" marL="457200" marR="0" rtl="0" algn="l">
                        <a:lnSpc>
                          <a:spcPct val="100000"/>
                        </a:lnSpc>
                        <a:spcBef>
                          <a:spcPts val="0"/>
                        </a:spcBef>
                        <a:spcAft>
                          <a:spcPts val="0"/>
                        </a:spcAft>
                        <a:buClr>
                          <a:schemeClr val="dk2"/>
                        </a:buClr>
                        <a:buSzPts val="1400"/>
                        <a:buFont typeface="Archivo"/>
                        <a:buChar char="●"/>
                      </a:pPr>
                      <a:r>
                        <a:rPr lang="es" sz="1400" u="none" cap="none" strike="noStrike">
                          <a:solidFill>
                            <a:schemeClr val="dk2"/>
                          </a:solidFill>
                          <a:latin typeface="Archivo"/>
                          <a:ea typeface="Archivo"/>
                          <a:cs typeface="Archivo"/>
                          <a:sym typeface="Archivo"/>
                        </a:rPr>
                        <a:t>Punto 1</a:t>
                      </a:r>
                      <a:endParaRPr sz="1400" u="none" cap="none" strike="noStrike">
                        <a:solidFill>
                          <a:schemeClr val="dk2"/>
                        </a:solidFill>
                        <a:latin typeface="Archivo"/>
                        <a:ea typeface="Archivo"/>
                        <a:cs typeface="Archivo"/>
                        <a:sym typeface="Archivo"/>
                      </a:endParaRPr>
                    </a:p>
                    <a:p>
                      <a:pPr indent="-317500" lvl="0" marL="457200" marR="0" rtl="0" algn="l">
                        <a:lnSpc>
                          <a:spcPct val="100000"/>
                        </a:lnSpc>
                        <a:spcBef>
                          <a:spcPts val="0"/>
                        </a:spcBef>
                        <a:spcAft>
                          <a:spcPts val="0"/>
                        </a:spcAft>
                        <a:buClr>
                          <a:schemeClr val="dk2"/>
                        </a:buClr>
                        <a:buSzPts val="1400"/>
                        <a:buFont typeface="Archivo"/>
                        <a:buChar char="●"/>
                      </a:pPr>
                      <a:r>
                        <a:rPr lang="es" sz="1400" u="none" cap="none" strike="noStrike">
                          <a:solidFill>
                            <a:schemeClr val="dk2"/>
                          </a:solidFill>
                          <a:latin typeface="Archivo"/>
                          <a:ea typeface="Archivo"/>
                          <a:cs typeface="Archivo"/>
                          <a:sym typeface="Archivo"/>
                        </a:rPr>
                        <a:t>Punto 2</a:t>
                      </a:r>
                      <a:endParaRPr sz="1400" u="none" cap="none" strike="noStrike">
                        <a:solidFill>
                          <a:schemeClr val="dk2"/>
                        </a:solidFill>
                        <a:latin typeface="Archivo"/>
                        <a:ea typeface="Archivo"/>
                        <a:cs typeface="Archivo"/>
                        <a:sym typeface="Archivo"/>
                      </a:endParaRPr>
                    </a:p>
                    <a:p>
                      <a:pPr indent="-317500" lvl="0" marL="457200" marR="0" rtl="0" algn="l">
                        <a:lnSpc>
                          <a:spcPct val="100000"/>
                        </a:lnSpc>
                        <a:spcBef>
                          <a:spcPts val="0"/>
                        </a:spcBef>
                        <a:spcAft>
                          <a:spcPts val="0"/>
                        </a:spcAft>
                        <a:buClr>
                          <a:schemeClr val="dk2"/>
                        </a:buClr>
                        <a:buSzPts val="1400"/>
                        <a:buFont typeface="Archivo"/>
                        <a:buChar char="●"/>
                      </a:pPr>
                      <a:r>
                        <a:rPr lang="es" sz="1400" u="none" cap="none" strike="noStrike">
                          <a:solidFill>
                            <a:schemeClr val="dk2"/>
                          </a:solidFill>
                          <a:latin typeface="Archivo"/>
                          <a:ea typeface="Archivo"/>
                          <a:cs typeface="Archivo"/>
                          <a:sym typeface="Archivo"/>
                        </a:rPr>
                        <a:t>Punto 3</a:t>
                      </a:r>
                      <a:endParaRPr sz="1400" u="none" cap="none" strike="noStrike">
                        <a:solidFill>
                          <a:srgbClr val="43434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317500" lvl="0" marL="457200" marR="0" rtl="0" algn="l">
                        <a:lnSpc>
                          <a:spcPct val="100000"/>
                        </a:lnSpc>
                        <a:spcBef>
                          <a:spcPts val="0"/>
                        </a:spcBef>
                        <a:spcAft>
                          <a:spcPts val="0"/>
                        </a:spcAft>
                        <a:buClr>
                          <a:schemeClr val="dk2"/>
                        </a:buClr>
                        <a:buSzPts val="1400"/>
                        <a:buFont typeface="Archivo"/>
                        <a:buChar char="●"/>
                      </a:pPr>
                      <a:r>
                        <a:rPr lang="es" sz="1400" u="none" cap="none" strike="noStrike">
                          <a:solidFill>
                            <a:schemeClr val="dk2"/>
                          </a:solidFill>
                          <a:latin typeface="Archivo"/>
                          <a:ea typeface="Archivo"/>
                          <a:cs typeface="Archivo"/>
                          <a:sym typeface="Archivo"/>
                        </a:rPr>
                        <a:t>Punto 1</a:t>
                      </a:r>
                      <a:endParaRPr sz="1400" u="none" cap="none" strike="noStrike">
                        <a:solidFill>
                          <a:schemeClr val="dk2"/>
                        </a:solidFill>
                        <a:latin typeface="Archivo"/>
                        <a:ea typeface="Archivo"/>
                        <a:cs typeface="Archivo"/>
                        <a:sym typeface="Archivo"/>
                      </a:endParaRPr>
                    </a:p>
                    <a:p>
                      <a:pPr indent="-317500" lvl="0" marL="457200" marR="0" rtl="0" algn="l">
                        <a:lnSpc>
                          <a:spcPct val="100000"/>
                        </a:lnSpc>
                        <a:spcBef>
                          <a:spcPts val="0"/>
                        </a:spcBef>
                        <a:spcAft>
                          <a:spcPts val="0"/>
                        </a:spcAft>
                        <a:buClr>
                          <a:schemeClr val="dk2"/>
                        </a:buClr>
                        <a:buSzPts val="1400"/>
                        <a:buFont typeface="Archivo"/>
                        <a:buChar char="●"/>
                      </a:pPr>
                      <a:r>
                        <a:rPr lang="es" sz="1400" u="none" cap="none" strike="noStrike">
                          <a:solidFill>
                            <a:schemeClr val="dk2"/>
                          </a:solidFill>
                          <a:latin typeface="Archivo"/>
                          <a:ea typeface="Archivo"/>
                          <a:cs typeface="Archivo"/>
                          <a:sym typeface="Archivo"/>
                        </a:rPr>
                        <a:t>Punto 2</a:t>
                      </a:r>
                      <a:endParaRPr sz="1400" u="none" cap="none" strike="noStrike">
                        <a:solidFill>
                          <a:schemeClr val="dk2"/>
                        </a:solidFill>
                        <a:latin typeface="Archivo"/>
                        <a:ea typeface="Archivo"/>
                        <a:cs typeface="Archivo"/>
                        <a:sym typeface="Archivo"/>
                      </a:endParaRPr>
                    </a:p>
                    <a:p>
                      <a:pPr indent="-317500" lvl="0" marL="457200" marR="0" rtl="0" algn="l">
                        <a:lnSpc>
                          <a:spcPct val="100000"/>
                        </a:lnSpc>
                        <a:spcBef>
                          <a:spcPts val="0"/>
                        </a:spcBef>
                        <a:spcAft>
                          <a:spcPts val="0"/>
                        </a:spcAft>
                        <a:buClr>
                          <a:schemeClr val="dk2"/>
                        </a:buClr>
                        <a:buSzPts val="1400"/>
                        <a:buFont typeface="Archivo"/>
                        <a:buChar char="●"/>
                      </a:pPr>
                      <a:r>
                        <a:rPr lang="es" sz="1400" u="none" cap="none" strike="noStrike">
                          <a:solidFill>
                            <a:schemeClr val="dk2"/>
                          </a:solidFill>
                          <a:latin typeface="Archivo"/>
                          <a:ea typeface="Archivo"/>
                          <a:cs typeface="Archivo"/>
                          <a:sym typeface="Archivo"/>
                        </a:rPr>
                        <a:t>Punto 3</a:t>
                      </a:r>
                      <a:endParaRPr sz="1400" u="none" cap="none" strike="noStrike">
                        <a:solidFill>
                          <a:srgbClr val="43434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357" name="Google Shape;357;g2f39ea0c485_0_298"/>
          <p:cNvSpPr txBox="1"/>
          <p:nvPr/>
        </p:nvSpPr>
        <p:spPr>
          <a:xfrm>
            <a:off x="432025" y="283950"/>
            <a:ext cx="7982100" cy="497100"/>
          </a:xfrm>
          <a:prstGeom prst="rect">
            <a:avLst/>
          </a:prstGeom>
          <a:noFill/>
          <a:ln>
            <a:noFill/>
          </a:ln>
        </p:spPr>
        <p:txBody>
          <a:bodyPr anchorCtr="0" anchor="ctr"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s" sz="2600" u="none" cap="none" strike="noStrike">
                <a:solidFill>
                  <a:schemeClr val="dk1"/>
                </a:solidFill>
                <a:latin typeface="Archivo"/>
                <a:ea typeface="Archivo"/>
                <a:cs typeface="Archivo"/>
                <a:sym typeface="Archivo"/>
              </a:rPr>
              <a:t>Benchmarking</a:t>
            </a:r>
            <a:endParaRPr b="1" i="0" sz="2600" u="none" cap="none" strike="noStrike">
              <a:solidFill>
                <a:schemeClr val="dk1"/>
              </a:solidFill>
              <a:latin typeface="Archivo"/>
              <a:ea typeface="Archivo"/>
              <a:cs typeface="Archivo"/>
              <a:sym typeface="Archivo"/>
            </a:endParaRPr>
          </a:p>
        </p:txBody>
      </p:sp>
      <p:grpSp>
        <p:nvGrpSpPr>
          <p:cNvPr id="358" name="Google Shape;358;g2f39ea0c485_0_298"/>
          <p:cNvGrpSpPr/>
          <p:nvPr/>
        </p:nvGrpSpPr>
        <p:grpSpPr>
          <a:xfrm>
            <a:off x="3098450" y="845625"/>
            <a:ext cx="1047015" cy="803137"/>
            <a:chOff x="861523" y="771694"/>
            <a:chExt cx="2660100" cy="2076900"/>
          </a:xfrm>
        </p:grpSpPr>
        <p:sp>
          <p:nvSpPr>
            <p:cNvPr id="359" name="Google Shape;359;g2f39ea0c485_0_298"/>
            <p:cNvSpPr/>
            <p:nvPr/>
          </p:nvSpPr>
          <p:spPr>
            <a:xfrm>
              <a:off x="861523" y="771694"/>
              <a:ext cx="2660100" cy="207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Archivo Medium"/>
                  <a:ea typeface="Archivo Medium"/>
                  <a:cs typeface="Archivo Medium"/>
                  <a:sym typeface="Archivo Medium"/>
                </a:rPr>
                <a:t>   </a:t>
              </a:r>
              <a:br>
                <a:rPr b="0" i="0" lang="es" sz="900" u="none" cap="none" strike="noStrike">
                  <a:solidFill>
                    <a:srgbClr val="000000"/>
                  </a:solidFill>
                  <a:latin typeface="Archivo Medium"/>
                  <a:ea typeface="Archivo Medium"/>
                  <a:cs typeface="Archivo Medium"/>
                  <a:sym typeface="Archivo Medium"/>
                </a:rPr>
              </a:br>
              <a:r>
                <a:rPr b="0" i="0" lang="es" sz="900" u="none" cap="none" strike="noStrike">
                  <a:solidFill>
                    <a:srgbClr val="000000"/>
                  </a:solidFill>
                  <a:latin typeface="Archivo Medium"/>
                  <a:ea typeface="Archivo Medium"/>
                  <a:cs typeface="Archivo Medium"/>
                  <a:sym typeface="Archivo Medium"/>
                </a:rPr>
                <a:t>   Logo de la app</a:t>
              </a:r>
              <a:endParaRPr b="0" i="0" sz="900" u="none" cap="none" strike="noStrike">
                <a:solidFill>
                  <a:srgbClr val="000000"/>
                </a:solidFill>
                <a:latin typeface="Archivo Medium"/>
                <a:ea typeface="Archivo Medium"/>
                <a:cs typeface="Archivo Medium"/>
                <a:sym typeface="Archivo Medium"/>
              </a:endParaRPr>
            </a:p>
          </p:txBody>
        </p:sp>
        <p:sp>
          <p:nvSpPr>
            <p:cNvPr id="360" name="Google Shape;360;g2f39ea0c485_0_298"/>
            <p:cNvSpPr/>
            <p:nvPr/>
          </p:nvSpPr>
          <p:spPr>
            <a:xfrm>
              <a:off x="1418025" y="1458150"/>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1" name="Google Shape;361;g2f39ea0c485_0_298"/>
            <p:cNvSpPr/>
            <p:nvPr/>
          </p:nvSpPr>
          <p:spPr>
            <a:xfrm>
              <a:off x="1791263" y="1057094"/>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grpSp>
        <p:nvGrpSpPr>
          <p:cNvPr id="362" name="Google Shape;362;g2f39ea0c485_0_298"/>
          <p:cNvGrpSpPr/>
          <p:nvPr/>
        </p:nvGrpSpPr>
        <p:grpSpPr>
          <a:xfrm>
            <a:off x="6804775" y="845625"/>
            <a:ext cx="1047015" cy="803137"/>
            <a:chOff x="861523" y="771694"/>
            <a:chExt cx="2660100" cy="2076900"/>
          </a:xfrm>
        </p:grpSpPr>
        <p:sp>
          <p:nvSpPr>
            <p:cNvPr id="363" name="Google Shape;363;g2f39ea0c485_0_298"/>
            <p:cNvSpPr/>
            <p:nvPr/>
          </p:nvSpPr>
          <p:spPr>
            <a:xfrm>
              <a:off x="861523" y="771694"/>
              <a:ext cx="2660100" cy="207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Archivo Medium"/>
                  <a:ea typeface="Archivo Medium"/>
                  <a:cs typeface="Archivo Medium"/>
                  <a:sym typeface="Archivo Medium"/>
                </a:rPr>
                <a:t>   </a:t>
              </a:r>
              <a:br>
                <a:rPr b="0" i="0" lang="es" sz="900" u="none" cap="none" strike="noStrike">
                  <a:solidFill>
                    <a:srgbClr val="000000"/>
                  </a:solidFill>
                  <a:latin typeface="Archivo Medium"/>
                  <a:ea typeface="Archivo Medium"/>
                  <a:cs typeface="Archivo Medium"/>
                  <a:sym typeface="Archivo Medium"/>
                </a:rPr>
              </a:br>
              <a:r>
                <a:rPr b="0" i="0" lang="es" sz="900" u="none" cap="none" strike="noStrike">
                  <a:solidFill>
                    <a:srgbClr val="000000"/>
                  </a:solidFill>
                  <a:latin typeface="Archivo Medium"/>
                  <a:ea typeface="Archivo Medium"/>
                  <a:cs typeface="Archivo Medium"/>
                  <a:sym typeface="Archivo Medium"/>
                </a:rPr>
                <a:t>   Logo de la app</a:t>
              </a:r>
              <a:endParaRPr b="0" i="0" sz="900" u="none" cap="none" strike="noStrike">
                <a:solidFill>
                  <a:srgbClr val="000000"/>
                </a:solidFill>
                <a:latin typeface="Archivo Medium"/>
                <a:ea typeface="Archivo Medium"/>
                <a:cs typeface="Archivo Medium"/>
                <a:sym typeface="Archivo Medium"/>
              </a:endParaRPr>
            </a:p>
          </p:txBody>
        </p:sp>
        <p:sp>
          <p:nvSpPr>
            <p:cNvPr id="364" name="Google Shape;364;g2f39ea0c485_0_298"/>
            <p:cNvSpPr/>
            <p:nvPr/>
          </p:nvSpPr>
          <p:spPr>
            <a:xfrm>
              <a:off x="1418025" y="1458150"/>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5" name="Google Shape;365;g2f39ea0c485_0_298"/>
            <p:cNvSpPr/>
            <p:nvPr/>
          </p:nvSpPr>
          <p:spPr>
            <a:xfrm>
              <a:off x="1791263" y="1057094"/>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grpSp>
        <p:nvGrpSpPr>
          <p:cNvPr id="366" name="Google Shape;366;g2f39ea0c485_0_298"/>
          <p:cNvGrpSpPr/>
          <p:nvPr/>
        </p:nvGrpSpPr>
        <p:grpSpPr>
          <a:xfrm>
            <a:off x="4951613" y="845625"/>
            <a:ext cx="1047015" cy="803137"/>
            <a:chOff x="861523" y="771694"/>
            <a:chExt cx="2660100" cy="2076900"/>
          </a:xfrm>
        </p:grpSpPr>
        <p:sp>
          <p:nvSpPr>
            <p:cNvPr id="367" name="Google Shape;367;g2f39ea0c485_0_298"/>
            <p:cNvSpPr/>
            <p:nvPr/>
          </p:nvSpPr>
          <p:spPr>
            <a:xfrm>
              <a:off x="861523" y="771694"/>
              <a:ext cx="2660100" cy="207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Archivo Medium"/>
                  <a:ea typeface="Archivo Medium"/>
                  <a:cs typeface="Archivo Medium"/>
                  <a:sym typeface="Archivo Medium"/>
                </a:rPr>
                <a:t>   </a:t>
              </a:r>
              <a:br>
                <a:rPr b="0" i="0" lang="es" sz="900" u="none" cap="none" strike="noStrike">
                  <a:solidFill>
                    <a:srgbClr val="000000"/>
                  </a:solidFill>
                  <a:latin typeface="Archivo Medium"/>
                  <a:ea typeface="Archivo Medium"/>
                  <a:cs typeface="Archivo Medium"/>
                  <a:sym typeface="Archivo Medium"/>
                </a:rPr>
              </a:br>
              <a:r>
                <a:rPr b="0" i="0" lang="es" sz="900" u="none" cap="none" strike="noStrike">
                  <a:solidFill>
                    <a:srgbClr val="000000"/>
                  </a:solidFill>
                  <a:latin typeface="Archivo Medium"/>
                  <a:ea typeface="Archivo Medium"/>
                  <a:cs typeface="Archivo Medium"/>
                  <a:sym typeface="Archivo Medium"/>
                </a:rPr>
                <a:t>   Logo de la app</a:t>
              </a:r>
              <a:endParaRPr b="0" i="0" sz="900" u="none" cap="none" strike="noStrike">
                <a:solidFill>
                  <a:srgbClr val="000000"/>
                </a:solidFill>
                <a:latin typeface="Archivo Medium"/>
                <a:ea typeface="Archivo Medium"/>
                <a:cs typeface="Archivo Medium"/>
                <a:sym typeface="Archivo Medium"/>
              </a:endParaRPr>
            </a:p>
          </p:txBody>
        </p:sp>
        <p:sp>
          <p:nvSpPr>
            <p:cNvPr id="368" name="Google Shape;368;g2f39ea0c485_0_298"/>
            <p:cNvSpPr/>
            <p:nvPr/>
          </p:nvSpPr>
          <p:spPr>
            <a:xfrm>
              <a:off x="1418025" y="1458150"/>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9" name="Google Shape;369;g2f39ea0c485_0_298"/>
            <p:cNvSpPr/>
            <p:nvPr/>
          </p:nvSpPr>
          <p:spPr>
            <a:xfrm>
              <a:off x="1791263" y="1057094"/>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2f39ea0c485_0_314"/>
          <p:cNvSpPr txBox="1"/>
          <p:nvPr/>
        </p:nvSpPr>
        <p:spPr>
          <a:xfrm>
            <a:off x="432025" y="283950"/>
            <a:ext cx="7982100" cy="497100"/>
          </a:xfrm>
          <a:prstGeom prst="rect">
            <a:avLst/>
          </a:prstGeom>
          <a:noFill/>
          <a:ln>
            <a:noFill/>
          </a:ln>
        </p:spPr>
        <p:txBody>
          <a:bodyPr anchorCtr="0" anchor="ctr"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s" sz="2600" u="none" cap="none" strike="noStrike">
                <a:solidFill>
                  <a:schemeClr val="dk1"/>
                </a:solidFill>
                <a:latin typeface="Archivo"/>
                <a:ea typeface="Archivo"/>
                <a:cs typeface="Archivo"/>
                <a:sym typeface="Archivo"/>
              </a:rPr>
              <a:t>Benchmarking - </a:t>
            </a:r>
            <a:r>
              <a:rPr b="0" i="0" lang="es" sz="2600" u="none" cap="none" strike="noStrike">
                <a:solidFill>
                  <a:srgbClr val="333333"/>
                </a:solidFill>
                <a:latin typeface="Montserrat Medium"/>
                <a:ea typeface="Montserrat Medium"/>
                <a:cs typeface="Montserrat Medium"/>
                <a:sym typeface="Montserrat Medium"/>
              </a:rPr>
              <a:t>Conclusiones</a:t>
            </a:r>
            <a:endParaRPr b="0" i="0" sz="2600" u="none" cap="none" strike="noStrike">
              <a:solidFill>
                <a:srgbClr val="333333"/>
              </a:solidFill>
              <a:latin typeface="Montserrat Medium"/>
              <a:ea typeface="Montserrat Medium"/>
              <a:cs typeface="Montserrat Medium"/>
              <a:sym typeface="Montserrat Medium"/>
            </a:endParaRPr>
          </a:p>
        </p:txBody>
      </p:sp>
      <p:sp>
        <p:nvSpPr>
          <p:cNvPr id="375" name="Google Shape;375;g2f39ea0c485_0_314"/>
          <p:cNvSpPr txBox="1"/>
          <p:nvPr/>
        </p:nvSpPr>
        <p:spPr>
          <a:xfrm>
            <a:off x="432025" y="847675"/>
            <a:ext cx="8280000" cy="369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rgbClr val="000000"/>
              </a:buClr>
              <a:buSzPts val="1400"/>
              <a:buFont typeface="Arial"/>
              <a:buNone/>
            </a:pPr>
            <a:r>
              <a:rPr b="0" i="0" lang="es" sz="1400" u="none" cap="none" strike="noStrike">
                <a:solidFill>
                  <a:srgbClr val="434343"/>
                </a:solidFill>
                <a:latin typeface="Archivo"/>
                <a:ea typeface="Archivo"/>
                <a:cs typeface="Archivo"/>
                <a:sym typeface="Archivo"/>
              </a:rPr>
              <a:t>Espacio para realizar un </a:t>
            </a:r>
            <a:r>
              <a:rPr b="1" i="0" lang="es" sz="1400" u="none" cap="none" strike="noStrike">
                <a:solidFill>
                  <a:srgbClr val="434343"/>
                </a:solidFill>
                <a:latin typeface="Archivo"/>
                <a:ea typeface="Archivo"/>
                <a:cs typeface="Archivo"/>
                <a:sym typeface="Archivo"/>
              </a:rPr>
              <a:t>breve informe</a:t>
            </a:r>
            <a:r>
              <a:rPr b="0" i="0" lang="es" sz="1400" u="none" cap="none" strike="noStrike">
                <a:solidFill>
                  <a:srgbClr val="434343"/>
                </a:solidFill>
                <a:latin typeface="Archivo"/>
                <a:ea typeface="Archivo"/>
                <a:cs typeface="Archivo"/>
                <a:sym typeface="Archivo"/>
              </a:rPr>
              <a:t> con las conclusiones que obtenemos del cuadro. (¿Quién es mi competencia?, ¿quiénes son sus usuarios?, ¿Cómo les hablan?, ¿En qué se diferencian?, ¿Qué puedo ofrecer en mi App que ellos no tengan?, ¿Cómo puedo superar su propuesta?).</a:t>
            </a:r>
            <a:endParaRPr b="0" i="0" sz="1400" u="none" cap="none" strike="noStrike">
              <a:solidFill>
                <a:srgbClr val="434343"/>
              </a:solidFill>
              <a:latin typeface="Archivo"/>
              <a:ea typeface="Archivo"/>
              <a:cs typeface="Archivo"/>
              <a:sym typeface="Archiv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f39ea0c485_0_532"/>
          <p:cNvSpPr/>
          <p:nvPr/>
        </p:nvSpPr>
        <p:spPr>
          <a:xfrm>
            <a:off x="3181528" y="820298"/>
            <a:ext cx="2612700" cy="2058000"/>
          </a:xfrm>
          <a:prstGeom prst="rect">
            <a:avLst/>
          </a:prstGeom>
          <a:noFill/>
          <a:ln cap="flat" cmpd="sng" w="9525">
            <a:solidFill>
              <a:srgbClr val="813BC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chemeClr val="dk2"/>
                </a:solidFill>
                <a:latin typeface="Archivo"/>
                <a:ea typeface="Archivo"/>
                <a:cs typeface="Archivo"/>
                <a:sym typeface="Archivo"/>
              </a:rPr>
              <a:t>¿Qué piensa y siente?</a:t>
            </a:r>
            <a:endParaRPr b="1" i="0" sz="1400" u="none" cap="none" strike="noStrike">
              <a:solidFill>
                <a:schemeClr val="dk2"/>
              </a:solidFill>
              <a:latin typeface="Archivo"/>
              <a:ea typeface="Archivo"/>
              <a:cs typeface="Archivo"/>
              <a:sym typeface="Archivo"/>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dk2"/>
              </a:solidFill>
              <a:latin typeface="Archivo"/>
              <a:ea typeface="Archivo"/>
              <a:cs typeface="Archivo"/>
              <a:sym typeface="Archivo"/>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dk2"/>
              </a:solidFill>
              <a:latin typeface="Archivo"/>
              <a:ea typeface="Archivo"/>
              <a:cs typeface="Archivo"/>
              <a:sym typeface="Archivo"/>
            </a:endParaRPr>
          </a:p>
        </p:txBody>
      </p:sp>
      <p:sp>
        <p:nvSpPr>
          <p:cNvPr id="381" name="Google Shape;381;g2f39ea0c485_0_532"/>
          <p:cNvSpPr/>
          <p:nvPr/>
        </p:nvSpPr>
        <p:spPr>
          <a:xfrm>
            <a:off x="568894" y="820298"/>
            <a:ext cx="2612700" cy="2058000"/>
          </a:xfrm>
          <a:prstGeom prst="rect">
            <a:avLst/>
          </a:prstGeom>
          <a:noFill/>
          <a:ln cap="flat" cmpd="sng" w="9525">
            <a:solidFill>
              <a:srgbClr val="813BC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chemeClr val="dk2"/>
                </a:solidFill>
                <a:latin typeface="Archivo"/>
                <a:ea typeface="Archivo"/>
                <a:cs typeface="Archivo"/>
                <a:sym typeface="Archivo"/>
              </a:rPr>
              <a:t>¿Qué dice y hace?</a:t>
            </a:r>
            <a:endParaRPr b="1" i="0" sz="1400" u="none" cap="none" strike="noStrike">
              <a:solidFill>
                <a:schemeClr val="dk2"/>
              </a:solidFill>
              <a:latin typeface="Archivo"/>
              <a:ea typeface="Archivo"/>
              <a:cs typeface="Archivo"/>
              <a:sym typeface="Archivo"/>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dk2"/>
              </a:solidFill>
              <a:latin typeface="Archivo"/>
              <a:ea typeface="Archivo"/>
              <a:cs typeface="Archivo"/>
              <a:sym typeface="Archivo"/>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dk2"/>
              </a:solidFill>
              <a:latin typeface="Archivo"/>
              <a:ea typeface="Archivo"/>
              <a:cs typeface="Archivo"/>
              <a:sym typeface="Archivo"/>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dk2"/>
              </a:solidFill>
              <a:latin typeface="Archivo"/>
              <a:ea typeface="Archivo"/>
              <a:cs typeface="Archivo"/>
              <a:sym typeface="Archivo"/>
            </a:endParaRPr>
          </a:p>
        </p:txBody>
      </p:sp>
      <p:sp>
        <p:nvSpPr>
          <p:cNvPr id="382" name="Google Shape;382;g2f39ea0c485_0_532"/>
          <p:cNvSpPr/>
          <p:nvPr/>
        </p:nvSpPr>
        <p:spPr>
          <a:xfrm>
            <a:off x="568850" y="2878255"/>
            <a:ext cx="2612700" cy="2058000"/>
          </a:xfrm>
          <a:prstGeom prst="rect">
            <a:avLst/>
          </a:prstGeom>
          <a:noFill/>
          <a:ln cap="flat" cmpd="sng" w="9525">
            <a:solidFill>
              <a:srgbClr val="813BC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chemeClr val="dk2"/>
                </a:solidFill>
                <a:latin typeface="Archivo"/>
                <a:ea typeface="Archivo"/>
                <a:cs typeface="Archivo"/>
                <a:sym typeface="Archivo"/>
              </a:rPr>
              <a:t>¿Qué oye?</a:t>
            </a:r>
            <a:endParaRPr b="1" i="0" sz="1400" u="none" cap="none" strike="noStrike">
              <a:solidFill>
                <a:schemeClr val="dk2"/>
              </a:solidFill>
              <a:latin typeface="Archivo"/>
              <a:ea typeface="Archivo"/>
              <a:cs typeface="Archivo"/>
              <a:sym typeface="Archivo"/>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dk2"/>
              </a:solidFill>
              <a:latin typeface="Archivo"/>
              <a:ea typeface="Archivo"/>
              <a:cs typeface="Archivo"/>
              <a:sym typeface="Archivo"/>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dk2"/>
              </a:solidFill>
              <a:latin typeface="Archivo"/>
              <a:ea typeface="Archivo"/>
              <a:cs typeface="Archivo"/>
              <a:sym typeface="Archivo"/>
            </a:endParaRPr>
          </a:p>
          <a:p>
            <a:pPr indent="0" lvl="0" marL="0" marR="0" rtl="0" algn="ctr">
              <a:lnSpc>
                <a:spcPct val="100000"/>
              </a:lnSpc>
              <a:spcBef>
                <a:spcPts val="0"/>
              </a:spcBef>
              <a:spcAft>
                <a:spcPts val="0"/>
              </a:spcAft>
              <a:buClr>
                <a:schemeClr val="dk1"/>
              </a:buClr>
              <a:buSzPts val="1100"/>
              <a:buFont typeface="Arial"/>
              <a:buNone/>
            </a:pPr>
            <a:r>
              <a:t/>
            </a:r>
            <a:endParaRPr b="0" i="0" sz="1400" u="none" cap="none" strike="noStrike">
              <a:solidFill>
                <a:schemeClr val="dk2"/>
              </a:solidFill>
              <a:latin typeface="Archivo"/>
              <a:ea typeface="Archivo"/>
              <a:cs typeface="Archivo"/>
              <a:sym typeface="Archivo"/>
            </a:endParaRPr>
          </a:p>
        </p:txBody>
      </p:sp>
      <p:sp>
        <p:nvSpPr>
          <p:cNvPr id="383" name="Google Shape;383;g2f39ea0c485_0_532"/>
          <p:cNvSpPr/>
          <p:nvPr/>
        </p:nvSpPr>
        <p:spPr>
          <a:xfrm>
            <a:off x="3181528" y="2878255"/>
            <a:ext cx="2612700" cy="2058000"/>
          </a:xfrm>
          <a:prstGeom prst="rect">
            <a:avLst/>
          </a:prstGeom>
          <a:noFill/>
          <a:ln cap="flat" cmpd="sng" w="9525">
            <a:solidFill>
              <a:srgbClr val="813BC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chemeClr val="dk2"/>
                </a:solidFill>
                <a:latin typeface="Archivo"/>
                <a:ea typeface="Archivo"/>
                <a:cs typeface="Archivo"/>
                <a:sym typeface="Archivo"/>
              </a:rPr>
              <a:t>¿Qué ve?</a:t>
            </a:r>
            <a:endParaRPr b="1" i="0" sz="1400" u="none" cap="none" strike="noStrike">
              <a:solidFill>
                <a:schemeClr val="dk2"/>
              </a:solidFill>
              <a:latin typeface="Archivo"/>
              <a:ea typeface="Archivo"/>
              <a:cs typeface="Archivo"/>
              <a:sym typeface="Archivo"/>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dk2"/>
              </a:solidFill>
              <a:latin typeface="Archivo"/>
              <a:ea typeface="Archivo"/>
              <a:cs typeface="Archivo"/>
              <a:sym typeface="Archivo"/>
            </a:endParaRPr>
          </a:p>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dk2"/>
              </a:solidFill>
              <a:latin typeface="Archivo"/>
              <a:ea typeface="Archivo"/>
              <a:cs typeface="Archivo"/>
              <a:sym typeface="Archivo"/>
            </a:endParaRPr>
          </a:p>
          <a:p>
            <a:pPr indent="0" lvl="0" marL="0" marR="0" rtl="0" algn="ctr">
              <a:lnSpc>
                <a:spcPct val="100000"/>
              </a:lnSpc>
              <a:spcBef>
                <a:spcPts val="0"/>
              </a:spcBef>
              <a:spcAft>
                <a:spcPts val="0"/>
              </a:spcAft>
              <a:buClr>
                <a:schemeClr val="dk1"/>
              </a:buClr>
              <a:buSzPts val="1100"/>
              <a:buFont typeface="Arial"/>
              <a:buNone/>
            </a:pPr>
            <a:r>
              <a:t/>
            </a:r>
            <a:endParaRPr b="0" i="0" sz="1400" u="none" cap="none" strike="noStrike">
              <a:solidFill>
                <a:schemeClr val="dk2"/>
              </a:solidFill>
              <a:latin typeface="Archivo"/>
              <a:ea typeface="Archivo"/>
              <a:cs typeface="Archivo"/>
              <a:sym typeface="Archivo"/>
            </a:endParaRPr>
          </a:p>
        </p:txBody>
      </p:sp>
      <p:sp>
        <p:nvSpPr>
          <p:cNvPr id="384" name="Google Shape;384;g2f39ea0c485_0_532"/>
          <p:cNvSpPr/>
          <p:nvPr/>
        </p:nvSpPr>
        <p:spPr>
          <a:xfrm>
            <a:off x="2679062" y="2375971"/>
            <a:ext cx="1004700" cy="1004700"/>
          </a:xfrm>
          <a:prstGeom prst="ellipse">
            <a:avLst/>
          </a:prstGeom>
          <a:solidFill>
            <a:schemeClr val="lt1"/>
          </a:solidFill>
          <a:ln cap="flat" cmpd="sng" w="38100">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chivo"/>
              <a:ea typeface="Archivo"/>
              <a:cs typeface="Archivo"/>
              <a:sym typeface="Archivo"/>
            </a:endParaRPr>
          </a:p>
        </p:txBody>
      </p:sp>
      <p:sp>
        <p:nvSpPr>
          <p:cNvPr id="385" name="Google Shape;385;g2f39ea0c485_0_532"/>
          <p:cNvSpPr txBox="1"/>
          <p:nvPr/>
        </p:nvSpPr>
        <p:spPr>
          <a:xfrm>
            <a:off x="2766560" y="2702804"/>
            <a:ext cx="829800" cy="351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chemeClr val="dk2"/>
                </a:solidFill>
                <a:latin typeface="Archivo"/>
                <a:ea typeface="Archivo"/>
                <a:cs typeface="Archivo"/>
                <a:sym typeface="Archivo"/>
              </a:rPr>
              <a:t>Imagen</a:t>
            </a:r>
            <a:endParaRPr b="0" i="0" sz="1400" u="none" cap="none" strike="noStrike">
              <a:solidFill>
                <a:schemeClr val="dk2"/>
              </a:solidFill>
              <a:latin typeface="Archivo"/>
              <a:ea typeface="Archivo"/>
              <a:cs typeface="Archivo"/>
              <a:sym typeface="Archivo"/>
            </a:endParaRPr>
          </a:p>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chemeClr val="dk2"/>
                </a:solidFill>
                <a:latin typeface="Archivo"/>
                <a:ea typeface="Archivo"/>
                <a:cs typeface="Archivo"/>
                <a:sym typeface="Archivo"/>
              </a:rPr>
              <a:t>Usuario</a:t>
            </a:r>
            <a:endParaRPr b="0" i="0" sz="1400" u="none" cap="none" strike="noStrike">
              <a:solidFill>
                <a:schemeClr val="dk2"/>
              </a:solidFill>
              <a:latin typeface="Archivo"/>
              <a:ea typeface="Archivo"/>
              <a:cs typeface="Archivo"/>
              <a:sym typeface="Archivo"/>
            </a:endParaRPr>
          </a:p>
        </p:txBody>
      </p:sp>
      <p:sp>
        <p:nvSpPr>
          <p:cNvPr id="386" name="Google Shape;386;g2f39ea0c485_0_532"/>
          <p:cNvSpPr/>
          <p:nvPr/>
        </p:nvSpPr>
        <p:spPr>
          <a:xfrm>
            <a:off x="6085176" y="820287"/>
            <a:ext cx="2397900" cy="4116000"/>
          </a:xfrm>
          <a:prstGeom prst="rect">
            <a:avLst/>
          </a:prstGeom>
          <a:solidFill>
            <a:schemeClr val="lt1"/>
          </a:solid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7" name="Google Shape;387;g2f39ea0c485_0_532"/>
          <p:cNvCxnSpPr>
            <a:endCxn id="386" idx="3"/>
          </p:cNvCxnSpPr>
          <p:nvPr/>
        </p:nvCxnSpPr>
        <p:spPr>
          <a:xfrm flipH="1" rot="10800000">
            <a:off x="6075876" y="2878287"/>
            <a:ext cx="2407200" cy="17100"/>
          </a:xfrm>
          <a:prstGeom prst="straightConnector1">
            <a:avLst/>
          </a:prstGeom>
          <a:noFill/>
          <a:ln cap="flat" cmpd="sng" w="9525">
            <a:solidFill>
              <a:srgbClr val="813BC0"/>
            </a:solidFill>
            <a:prstDash val="solid"/>
            <a:round/>
            <a:headEnd len="sm" w="sm" type="none"/>
            <a:tailEnd len="sm" w="sm" type="none"/>
          </a:ln>
        </p:spPr>
      </p:cxnSp>
      <p:sp>
        <p:nvSpPr>
          <p:cNvPr id="388" name="Google Shape;388;g2f39ea0c485_0_532"/>
          <p:cNvSpPr txBox="1"/>
          <p:nvPr/>
        </p:nvSpPr>
        <p:spPr>
          <a:xfrm>
            <a:off x="6085176" y="804250"/>
            <a:ext cx="239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2"/>
                </a:solidFill>
                <a:latin typeface="Montserrat"/>
                <a:ea typeface="Montserrat"/>
                <a:cs typeface="Montserrat"/>
                <a:sym typeface="Montserrat"/>
              </a:rPr>
              <a:t>Frustraciones</a:t>
            </a:r>
            <a:endParaRPr b="1" i="0" sz="1400" u="none" cap="none" strike="noStrike">
              <a:solidFill>
                <a:srgbClr val="000000"/>
              </a:solidFill>
              <a:latin typeface="Arial"/>
              <a:ea typeface="Arial"/>
              <a:cs typeface="Arial"/>
              <a:sym typeface="Arial"/>
            </a:endParaRPr>
          </a:p>
        </p:txBody>
      </p:sp>
      <p:sp>
        <p:nvSpPr>
          <p:cNvPr id="389" name="Google Shape;389;g2f39ea0c485_0_532"/>
          <p:cNvSpPr txBox="1"/>
          <p:nvPr/>
        </p:nvSpPr>
        <p:spPr>
          <a:xfrm>
            <a:off x="6080547" y="2895419"/>
            <a:ext cx="2397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2"/>
                </a:solidFill>
                <a:latin typeface="Archivo"/>
                <a:ea typeface="Archivo"/>
                <a:cs typeface="Archivo"/>
                <a:sym typeface="Archivo"/>
              </a:rPr>
              <a:t>Motivaciones</a:t>
            </a:r>
            <a:endParaRPr b="1" i="0" sz="1400" u="none" cap="none" strike="noStrike">
              <a:solidFill>
                <a:srgbClr val="000000"/>
              </a:solidFill>
              <a:latin typeface="Archivo"/>
              <a:ea typeface="Archivo"/>
              <a:cs typeface="Archivo"/>
              <a:sym typeface="Archivo"/>
            </a:endParaRPr>
          </a:p>
        </p:txBody>
      </p:sp>
      <p:sp>
        <p:nvSpPr>
          <p:cNvPr id="390" name="Google Shape;390;g2f39ea0c485_0_532"/>
          <p:cNvSpPr txBox="1"/>
          <p:nvPr/>
        </p:nvSpPr>
        <p:spPr>
          <a:xfrm>
            <a:off x="432025" y="283950"/>
            <a:ext cx="7982100" cy="497100"/>
          </a:xfrm>
          <a:prstGeom prst="rect">
            <a:avLst/>
          </a:prstGeom>
          <a:noFill/>
          <a:ln>
            <a:noFill/>
          </a:ln>
        </p:spPr>
        <p:txBody>
          <a:bodyPr anchorCtr="0" anchor="ctr"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s" sz="2600" u="none" cap="none" strike="noStrike">
                <a:solidFill>
                  <a:schemeClr val="dk1"/>
                </a:solidFill>
                <a:latin typeface="Archivo"/>
                <a:ea typeface="Archivo"/>
                <a:cs typeface="Archivo"/>
                <a:sym typeface="Archivo"/>
              </a:rPr>
              <a:t>Mapa de empatía  </a:t>
            </a:r>
            <a:r>
              <a:rPr b="0" i="0" lang="es" sz="1951" u="none" cap="none" strike="noStrike">
                <a:solidFill>
                  <a:schemeClr val="dk1"/>
                </a:solidFill>
                <a:latin typeface="Archivo"/>
                <a:ea typeface="Archivo"/>
                <a:cs typeface="Archivo"/>
                <a:sym typeface="Archivo"/>
              </a:rPr>
              <a:t>- (plantilla </a:t>
            </a:r>
            <a:r>
              <a:rPr b="0" i="0" lang="es" sz="1951" u="none" cap="none" strike="noStrike">
                <a:solidFill>
                  <a:srgbClr val="333333"/>
                </a:solidFill>
                <a:latin typeface="Archivo"/>
                <a:ea typeface="Archivo"/>
                <a:cs typeface="Archivo"/>
                <a:sym typeface="Archivo"/>
              </a:rPr>
              <a:t>opción 1)</a:t>
            </a:r>
            <a:endParaRPr b="0" i="0" sz="1951" u="none" cap="none" strike="noStrike">
              <a:solidFill>
                <a:srgbClr val="333333"/>
              </a:solidFill>
              <a:latin typeface="Archivo"/>
              <a:ea typeface="Archivo"/>
              <a:cs typeface="Archivo"/>
              <a:sym typeface="Archiv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f39ea0c485_0_546"/>
          <p:cNvSpPr/>
          <p:nvPr/>
        </p:nvSpPr>
        <p:spPr>
          <a:xfrm>
            <a:off x="818829" y="815580"/>
            <a:ext cx="7698000" cy="3947100"/>
          </a:xfrm>
          <a:prstGeom prst="rect">
            <a:avLst/>
          </a:prstGeom>
          <a:no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chivo"/>
              <a:ea typeface="Archivo"/>
              <a:cs typeface="Archivo"/>
              <a:sym typeface="Archivo"/>
            </a:endParaRPr>
          </a:p>
        </p:txBody>
      </p:sp>
      <p:sp>
        <p:nvSpPr>
          <p:cNvPr id="396" name="Google Shape;396;g2f39ea0c485_0_546"/>
          <p:cNvSpPr/>
          <p:nvPr/>
        </p:nvSpPr>
        <p:spPr>
          <a:xfrm flipH="1">
            <a:off x="818621" y="2309525"/>
            <a:ext cx="7698000" cy="1528500"/>
          </a:xfrm>
          <a:prstGeom prst="triangle">
            <a:avLst>
              <a:gd fmla="val 50000" name="adj"/>
            </a:avLst>
          </a:prstGeom>
          <a:no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chivo"/>
              <a:ea typeface="Archivo"/>
              <a:cs typeface="Archivo"/>
              <a:sym typeface="Archivo"/>
            </a:endParaRPr>
          </a:p>
        </p:txBody>
      </p:sp>
      <p:sp>
        <p:nvSpPr>
          <p:cNvPr id="397" name="Google Shape;397;g2f39ea0c485_0_546"/>
          <p:cNvSpPr/>
          <p:nvPr/>
        </p:nvSpPr>
        <p:spPr>
          <a:xfrm rot="10800000">
            <a:off x="818621" y="815382"/>
            <a:ext cx="7698000" cy="1528500"/>
          </a:xfrm>
          <a:prstGeom prst="triangle">
            <a:avLst>
              <a:gd fmla="val 50000" name="adj"/>
            </a:avLst>
          </a:prstGeom>
          <a:no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chivo"/>
              <a:ea typeface="Archivo"/>
              <a:cs typeface="Archivo"/>
              <a:sym typeface="Archivo"/>
            </a:endParaRPr>
          </a:p>
        </p:txBody>
      </p:sp>
      <p:grpSp>
        <p:nvGrpSpPr>
          <p:cNvPr id="398" name="Google Shape;398;g2f39ea0c485_0_546"/>
          <p:cNvGrpSpPr/>
          <p:nvPr/>
        </p:nvGrpSpPr>
        <p:grpSpPr>
          <a:xfrm>
            <a:off x="4157690" y="1870810"/>
            <a:ext cx="1015512" cy="978630"/>
            <a:chOff x="3999300" y="1999050"/>
            <a:chExt cx="1145400" cy="1145400"/>
          </a:xfrm>
        </p:grpSpPr>
        <p:sp>
          <p:nvSpPr>
            <p:cNvPr id="399" name="Google Shape;399;g2f39ea0c485_0_546"/>
            <p:cNvSpPr/>
            <p:nvPr/>
          </p:nvSpPr>
          <p:spPr>
            <a:xfrm>
              <a:off x="3999300" y="1999050"/>
              <a:ext cx="1145400" cy="1145400"/>
            </a:xfrm>
            <a:prstGeom prst="ellipse">
              <a:avLst/>
            </a:prstGeom>
            <a:solidFill>
              <a:schemeClr val="lt1"/>
            </a:solidFill>
            <a:ln cap="flat" cmpd="sng" w="38100">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Archivo"/>
                <a:ea typeface="Archivo"/>
                <a:cs typeface="Archivo"/>
                <a:sym typeface="Archivo"/>
              </a:endParaRPr>
            </a:p>
          </p:txBody>
        </p:sp>
        <p:sp>
          <p:nvSpPr>
            <p:cNvPr id="400" name="Google Shape;400;g2f39ea0c485_0_546"/>
            <p:cNvSpPr txBox="1"/>
            <p:nvPr/>
          </p:nvSpPr>
          <p:spPr>
            <a:xfrm>
              <a:off x="4099050" y="2371650"/>
              <a:ext cx="945900" cy="400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chemeClr val="dk2"/>
                  </a:solidFill>
                  <a:latin typeface="Archivo"/>
                  <a:ea typeface="Archivo"/>
                  <a:cs typeface="Archivo"/>
                  <a:sym typeface="Archivo"/>
                </a:rPr>
                <a:t>I</a:t>
              </a:r>
              <a:r>
                <a:rPr b="1" i="0" lang="es" sz="1300" u="none" cap="none" strike="noStrike">
                  <a:solidFill>
                    <a:schemeClr val="dk2"/>
                  </a:solidFill>
                  <a:latin typeface="Archivo"/>
                  <a:ea typeface="Archivo"/>
                  <a:cs typeface="Archivo"/>
                  <a:sym typeface="Archivo"/>
                </a:rPr>
                <a:t>magen</a:t>
              </a:r>
              <a:endParaRPr b="1" i="0" sz="1300" u="none" cap="none" strike="noStrike">
                <a:solidFill>
                  <a:schemeClr val="dk2"/>
                </a:solidFill>
                <a:latin typeface="Archivo"/>
                <a:ea typeface="Archivo"/>
                <a:cs typeface="Archivo"/>
                <a:sym typeface="Archivo"/>
              </a:endParaRPr>
            </a:p>
            <a:p>
              <a:pPr indent="0" lvl="0" marL="0" marR="0" rtl="0" algn="ctr">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Archivo"/>
                  <a:ea typeface="Archivo"/>
                  <a:cs typeface="Archivo"/>
                  <a:sym typeface="Archivo"/>
                </a:rPr>
                <a:t>Usuario</a:t>
              </a:r>
              <a:endParaRPr b="1" i="0" sz="1300" u="none" cap="none" strike="noStrike">
                <a:solidFill>
                  <a:schemeClr val="dk2"/>
                </a:solidFill>
                <a:latin typeface="Archivo"/>
                <a:ea typeface="Archivo"/>
                <a:cs typeface="Archivo"/>
                <a:sym typeface="Archivo"/>
              </a:endParaRPr>
            </a:p>
          </p:txBody>
        </p:sp>
      </p:grpSp>
      <p:sp>
        <p:nvSpPr>
          <p:cNvPr id="401" name="Google Shape;401;g2f39ea0c485_0_546"/>
          <p:cNvSpPr txBox="1"/>
          <p:nvPr/>
        </p:nvSpPr>
        <p:spPr>
          <a:xfrm>
            <a:off x="3427035" y="815580"/>
            <a:ext cx="2540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chemeClr val="dk2"/>
                </a:solidFill>
                <a:latin typeface="Archivo"/>
                <a:ea typeface="Archivo"/>
                <a:cs typeface="Archivo"/>
                <a:sym typeface="Archivo"/>
              </a:rPr>
              <a:t>¿Qué piensa y siente?</a:t>
            </a:r>
            <a:endParaRPr b="1" i="0" sz="1100" u="none" cap="none" strike="noStrike">
              <a:solidFill>
                <a:schemeClr val="dk2"/>
              </a:solidFill>
              <a:latin typeface="Archivo"/>
              <a:ea typeface="Archivo"/>
              <a:cs typeface="Archivo"/>
              <a:sym typeface="Archivo"/>
            </a:endParaRPr>
          </a:p>
        </p:txBody>
      </p:sp>
      <p:sp>
        <p:nvSpPr>
          <p:cNvPr id="402" name="Google Shape;402;g2f39ea0c485_0_546"/>
          <p:cNvSpPr txBox="1"/>
          <p:nvPr/>
        </p:nvSpPr>
        <p:spPr>
          <a:xfrm>
            <a:off x="3395667" y="2893462"/>
            <a:ext cx="2540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chemeClr val="dk2"/>
                </a:solidFill>
                <a:latin typeface="Archivo"/>
                <a:ea typeface="Archivo"/>
                <a:cs typeface="Archivo"/>
                <a:sym typeface="Archivo"/>
              </a:rPr>
              <a:t>¿Qué dice y hace?</a:t>
            </a:r>
            <a:endParaRPr b="1" i="0" sz="1100" u="none" cap="none" strike="noStrike">
              <a:solidFill>
                <a:schemeClr val="dk2"/>
              </a:solidFill>
              <a:latin typeface="Archivo"/>
              <a:ea typeface="Archivo"/>
              <a:cs typeface="Archivo"/>
              <a:sym typeface="Archivo"/>
            </a:endParaRPr>
          </a:p>
        </p:txBody>
      </p:sp>
      <p:sp>
        <p:nvSpPr>
          <p:cNvPr id="403" name="Google Shape;403;g2f39ea0c485_0_546"/>
          <p:cNvSpPr txBox="1"/>
          <p:nvPr/>
        </p:nvSpPr>
        <p:spPr>
          <a:xfrm>
            <a:off x="1416618" y="1954948"/>
            <a:ext cx="2540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chemeClr val="dk2"/>
                </a:solidFill>
                <a:latin typeface="Archivo"/>
                <a:ea typeface="Archivo"/>
                <a:cs typeface="Archivo"/>
                <a:sym typeface="Archivo"/>
              </a:rPr>
              <a:t>¿Qué oye?</a:t>
            </a:r>
            <a:endParaRPr b="1" i="0" sz="1100" u="none" cap="none" strike="noStrike">
              <a:solidFill>
                <a:schemeClr val="dk2"/>
              </a:solidFill>
              <a:latin typeface="Archivo"/>
              <a:ea typeface="Archivo"/>
              <a:cs typeface="Archivo"/>
              <a:sym typeface="Archivo"/>
            </a:endParaRPr>
          </a:p>
        </p:txBody>
      </p:sp>
      <p:sp>
        <p:nvSpPr>
          <p:cNvPr id="404" name="Google Shape;404;g2f39ea0c485_0_546"/>
          <p:cNvSpPr txBox="1"/>
          <p:nvPr/>
        </p:nvSpPr>
        <p:spPr>
          <a:xfrm>
            <a:off x="5374715" y="2024598"/>
            <a:ext cx="2540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chemeClr val="dk2"/>
                </a:solidFill>
                <a:latin typeface="Archivo"/>
                <a:ea typeface="Archivo"/>
                <a:cs typeface="Archivo"/>
                <a:sym typeface="Archivo"/>
              </a:rPr>
              <a:t>¿Qué ve?</a:t>
            </a:r>
            <a:endParaRPr b="1" i="0" sz="1100" u="none" cap="none" strike="noStrike">
              <a:solidFill>
                <a:schemeClr val="dk2"/>
              </a:solidFill>
              <a:latin typeface="Archivo"/>
              <a:ea typeface="Archivo"/>
              <a:cs typeface="Archivo"/>
              <a:sym typeface="Archivo"/>
            </a:endParaRPr>
          </a:p>
        </p:txBody>
      </p:sp>
      <p:cxnSp>
        <p:nvCxnSpPr>
          <p:cNvPr id="405" name="Google Shape;405;g2f39ea0c485_0_546"/>
          <p:cNvCxnSpPr/>
          <p:nvPr/>
        </p:nvCxnSpPr>
        <p:spPr>
          <a:xfrm>
            <a:off x="4667725" y="3837853"/>
            <a:ext cx="0" cy="924300"/>
          </a:xfrm>
          <a:prstGeom prst="straightConnector1">
            <a:avLst/>
          </a:prstGeom>
          <a:noFill/>
          <a:ln cap="flat" cmpd="sng" w="9525">
            <a:solidFill>
              <a:srgbClr val="813BC0"/>
            </a:solidFill>
            <a:prstDash val="solid"/>
            <a:round/>
            <a:headEnd len="sm" w="sm" type="none"/>
            <a:tailEnd len="sm" w="sm" type="none"/>
          </a:ln>
        </p:spPr>
      </p:cxnSp>
      <p:sp>
        <p:nvSpPr>
          <p:cNvPr id="406" name="Google Shape;406;g2f39ea0c485_0_546"/>
          <p:cNvSpPr txBox="1"/>
          <p:nvPr/>
        </p:nvSpPr>
        <p:spPr>
          <a:xfrm>
            <a:off x="1620832" y="3889408"/>
            <a:ext cx="2540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chemeClr val="dk2"/>
                </a:solidFill>
                <a:latin typeface="Archivo"/>
                <a:ea typeface="Archivo"/>
                <a:cs typeface="Archivo"/>
                <a:sym typeface="Archivo"/>
              </a:rPr>
              <a:t>Frustraciones</a:t>
            </a:r>
            <a:endParaRPr b="1" i="0" sz="1100" u="none" cap="none" strike="noStrike">
              <a:solidFill>
                <a:schemeClr val="dk2"/>
              </a:solidFill>
              <a:latin typeface="Archivo"/>
              <a:ea typeface="Archivo"/>
              <a:cs typeface="Archivo"/>
              <a:sym typeface="Archivo"/>
            </a:endParaRPr>
          </a:p>
        </p:txBody>
      </p:sp>
      <p:sp>
        <p:nvSpPr>
          <p:cNvPr id="407" name="Google Shape;407;g2f39ea0c485_0_546"/>
          <p:cNvSpPr txBox="1"/>
          <p:nvPr/>
        </p:nvSpPr>
        <p:spPr>
          <a:xfrm>
            <a:off x="5173871" y="3889408"/>
            <a:ext cx="2540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chemeClr val="dk2"/>
                </a:solidFill>
                <a:latin typeface="Archivo"/>
                <a:ea typeface="Archivo"/>
                <a:cs typeface="Archivo"/>
                <a:sym typeface="Archivo"/>
              </a:rPr>
              <a:t>Motivaciones</a:t>
            </a:r>
            <a:endParaRPr b="1" i="0" sz="1100" u="none" cap="none" strike="noStrike">
              <a:solidFill>
                <a:schemeClr val="dk2"/>
              </a:solidFill>
              <a:latin typeface="Archivo"/>
              <a:ea typeface="Archivo"/>
              <a:cs typeface="Archivo"/>
              <a:sym typeface="Archivo"/>
            </a:endParaRPr>
          </a:p>
        </p:txBody>
      </p:sp>
      <p:sp>
        <p:nvSpPr>
          <p:cNvPr id="408" name="Google Shape;408;g2f39ea0c485_0_546"/>
          <p:cNvSpPr txBox="1"/>
          <p:nvPr/>
        </p:nvSpPr>
        <p:spPr>
          <a:xfrm>
            <a:off x="432025" y="283950"/>
            <a:ext cx="7982100" cy="497100"/>
          </a:xfrm>
          <a:prstGeom prst="rect">
            <a:avLst/>
          </a:prstGeom>
          <a:noFill/>
          <a:ln>
            <a:noFill/>
          </a:ln>
        </p:spPr>
        <p:txBody>
          <a:bodyPr anchorCtr="0" anchor="ctr"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s" sz="2600" u="none" cap="none" strike="noStrike">
                <a:solidFill>
                  <a:schemeClr val="dk1"/>
                </a:solidFill>
                <a:latin typeface="Archivo"/>
                <a:ea typeface="Archivo"/>
                <a:cs typeface="Archivo"/>
                <a:sym typeface="Archivo"/>
              </a:rPr>
              <a:t>Mapa de empatía  </a:t>
            </a:r>
            <a:r>
              <a:rPr b="0" i="0" lang="es" sz="1951" u="none" cap="none" strike="noStrike">
                <a:solidFill>
                  <a:schemeClr val="dk1"/>
                </a:solidFill>
                <a:latin typeface="Archivo"/>
                <a:ea typeface="Archivo"/>
                <a:cs typeface="Archivo"/>
                <a:sym typeface="Archivo"/>
              </a:rPr>
              <a:t>- (plantilla </a:t>
            </a:r>
            <a:r>
              <a:rPr b="0" i="0" lang="es" sz="1951" u="none" cap="none" strike="noStrike">
                <a:solidFill>
                  <a:srgbClr val="333333"/>
                </a:solidFill>
                <a:latin typeface="Archivo"/>
                <a:ea typeface="Archivo"/>
                <a:cs typeface="Archivo"/>
                <a:sym typeface="Archivo"/>
              </a:rPr>
              <a:t>opción 2)</a:t>
            </a:r>
            <a:endParaRPr b="0" i="0" sz="1951" u="none" cap="none" strike="noStrike">
              <a:solidFill>
                <a:srgbClr val="333333"/>
              </a:solidFill>
              <a:latin typeface="Archivo"/>
              <a:ea typeface="Archivo"/>
              <a:cs typeface="Archivo"/>
              <a:sym typeface="Archiv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2f39ea0c485_0_428"/>
          <p:cNvSpPr/>
          <p:nvPr/>
        </p:nvSpPr>
        <p:spPr>
          <a:xfrm>
            <a:off x="369525" y="175925"/>
            <a:ext cx="1931400" cy="1518600"/>
          </a:xfrm>
          <a:prstGeom prst="rect">
            <a:avLst/>
          </a:prstGeom>
          <a:noFill/>
          <a:ln cap="flat" cmpd="sng" w="19050">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chemeClr val="dk2"/>
                </a:solidFill>
                <a:latin typeface="Archivo"/>
                <a:ea typeface="Archivo"/>
                <a:cs typeface="Archivo"/>
                <a:sym typeface="Archivo"/>
              </a:rPr>
              <a:t>Agregar una imagen que represente a la 1ra proto persona</a:t>
            </a:r>
            <a:endParaRPr b="0" i="0" sz="1400" u="none" cap="none" strike="noStrike">
              <a:solidFill>
                <a:schemeClr val="dk2"/>
              </a:solidFill>
              <a:latin typeface="Archivo"/>
              <a:ea typeface="Archivo"/>
              <a:cs typeface="Archivo"/>
              <a:sym typeface="Archivo"/>
            </a:endParaRPr>
          </a:p>
        </p:txBody>
      </p:sp>
      <p:sp>
        <p:nvSpPr>
          <p:cNvPr id="414" name="Google Shape;414;g2f39ea0c485_0_428"/>
          <p:cNvSpPr txBox="1"/>
          <p:nvPr/>
        </p:nvSpPr>
        <p:spPr>
          <a:xfrm>
            <a:off x="2542175" y="187625"/>
            <a:ext cx="6330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1" lang="es" sz="1200" u="none" cap="none" strike="noStrike">
                <a:solidFill>
                  <a:schemeClr val="dk2"/>
                </a:solidFill>
                <a:latin typeface="Archivo"/>
                <a:ea typeface="Archivo"/>
                <a:cs typeface="Archivo"/>
                <a:sym typeface="Archivo"/>
              </a:rPr>
              <a:t>“Cita relacionada a la temática, que capture la forma de pensar de la persona”</a:t>
            </a:r>
            <a:endParaRPr b="0" i="1" sz="1200" u="none" cap="none" strike="noStrike">
              <a:solidFill>
                <a:schemeClr val="dk2"/>
              </a:solidFill>
              <a:latin typeface="Archivo"/>
              <a:ea typeface="Archivo"/>
              <a:cs typeface="Archivo"/>
              <a:sym typeface="Archivo"/>
            </a:endParaRPr>
          </a:p>
        </p:txBody>
      </p:sp>
      <p:sp>
        <p:nvSpPr>
          <p:cNvPr id="415" name="Google Shape;415;g2f39ea0c485_0_428"/>
          <p:cNvSpPr txBox="1"/>
          <p:nvPr/>
        </p:nvSpPr>
        <p:spPr>
          <a:xfrm>
            <a:off x="263400" y="2169125"/>
            <a:ext cx="2228700" cy="103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dk2"/>
                </a:solidFill>
                <a:latin typeface="Archivo"/>
                <a:ea typeface="Archivo"/>
                <a:cs typeface="Archivo"/>
                <a:sym typeface="Archivo"/>
              </a:rPr>
              <a:t>Edad:</a:t>
            </a:r>
            <a:endParaRPr b="0" i="0" sz="11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dk2"/>
                </a:solidFill>
                <a:latin typeface="Archivo"/>
                <a:ea typeface="Archivo"/>
                <a:cs typeface="Archivo"/>
                <a:sym typeface="Archivo"/>
              </a:rPr>
              <a:t>Educación:</a:t>
            </a:r>
            <a:endParaRPr b="0" i="0" sz="11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dk2"/>
                </a:solidFill>
                <a:latin typeface="Archivo"/>
                <a:ea typeface="Archivo"/>
                <a:cs typeface="Archivo"/>
                <a:sym typeface="Archivo"/>
              </a:rPr>
              <a:t>Ubicación:</a:t>
            </a:r>
            <a:endParaRPr b="0" i="0" sz="11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dk2"/>
                </a:solidFill>
                <a:latin typeface="Archivo"/>
                <a:ea typeface="Archivo"/>
                <a:cs typeface="Archivo"/>
                <a:sym typeface="Archivo"/>
              </a:rPr>
              <a:t>Familia:</a:t>
            </a:r>
            <a:endParaRPr b="0" i="0" sz="11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dk2"/>
                </a:solidFill>
                <a:latin typeface="Archivo"/>
                <a:ea typeface="Archivo"/>
                <a:cs typeface="Archivo"/>
                <a:sym typeface="Archivo"/>
              </a:rPr>
              <a:t>Ocupación:</a:t>
            </a:r>
            <a:endParaRPr b="0" i="0" sz="1100" u="none" cap="none" strike="noStrike">
              <a:solidFill>
                <a:schemeClr val="dk2"/>
              </a:solidFill>
              <a:latin typeface="Archivo"/>
              <a:ea typeface="Archivo"/>
              <a:cs typeface="Archivo"/>
              <a:sym typeface="Archivo"/>
            </a:endParaRPr>
          </a:p>
        </p:txBody>
      </p:sp>
      <p:sp>
        <p:nvSpPr>
          <p:cNvPr id="416" name="Google Shape;416;g2f39ea0c485_0_428"/>
          <p:cNvSpPr/>
          <p:nvPr/>
        </p:nvSpPr>
        <p:spPr>
          <a:xfrm>
            <a:off x="2862625" y="2110925"/>
            <a:ext cx="2970000" cy="120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Archivo"/>
                <a:ea typeface="Archivo"/>
                <a:cs typeface="Archivo"/>
                <a:sym typeface="Archivo"/>
              </a:rPr>
              <a:t>Objetivos</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p:txBody>
      </p:sp>
      <p:sp>
        <p:nvSpPr>
          <p:cNvPr id="417" name="Google Shape;417;g2f39ea0c485_0_428"/>
          <p:cNvSpPr/>
          <p:nvPr/>
        </p:nvSpPr>
        <p:spPr>
          <a:xfrm>
            <a:off x="6137610" y="2110925"/>
            <a:ext cx="2970000" cy="120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Archivo"/>
                <a:ea typeface="Archivo"/>
                <a:cs typeface="Archivo"/>
                <a:sym typeface="Archivo"/>
              </a:rPr>
              <a:t>Frustraciones</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p:txBody>
      </p:sp>
      <p:sp>
        <p:nvSpPr>
          <p:cNvPr id="418" name="Google Shape;418;g2f39ea0c485_0_428"/>
          <p:cNvSpPr txBox="1"/>
          <p:nvPr/>
        </p:nvSpPr>
        <p:spPr>
          <a:xfrm>
            <a:off x="730275" y="1694525"/>
            <a:ext cx="12099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s" sz="1600" u="none" cap="none" strike="noStrike">
                <a:solidFill>
                  <a:schemeClr val="dk2"/>
                </a:solidFill>
                <a:latin typeface="Archivo"/>
                <a:ea typeface="Archivo"/>
                <a:cs typeface="Archivo"/>
                <a:sym typeface="Archivo"/>
              </a:rPr>
              <a:t>Nombre</a:t>
            </a:r>
            <a:endParaRPr b="0" i="0" sz="1600" u="none" cap="none" strike="noStrike">
              <a:solidFill>
                <a:schemeClr val="dk2"/>
              </a:solidFill>
              <a:latin typeface="Archivo"/>
              <a:ea typeface="Archivo"/>
              <a:cs typeface="Archivo"/>
              <a:sym typeface="Archivo"/>
            </a:endParaRPr>
          </a:p>
        </p:txBody>
      </p:sp>
      <p:sp>
        <p:nvSpPr>
          <p:cNvPr id="419" name="Google Shape;419;g2f39ea0c485_0_428"/>
          <p:cNvSpPr/>
          <p:nvPr/>
        </p:nvSpPr>
        <p:spPr>
          <a:xfrm>
            <a:off x="2602925" y="633125"/>
            <a:ext cx="6209400" cy="147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Archivo"/>
                <a:ea typeface="Archivo"/>
                <a:cs typeface="Archivo"/>
                <a:sym typeface="Archivo"/>
              </a:rPr>
              <a:t>Bio</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Archivo"/>
                <a:ea typeface="Archivo"/>
                <a:cs typeface="Archivo"/>
                <a:sym typeface="Archivo"/>
              </a:rPr>
              <a:t>Breve biografía de la persona, quién es? ¿Cómo vive? ¿Qué la define?.</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Archivo"/>
                <a:ea typeface="Archivo"/>
                <a:cs typeface="Archivo"/>
                <a:sym typeface="Archivo"/>
              </a:rPr>
              <a:t>El contexto relevante relacionado a nuestro proyecto.</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Archivo"/>
              <a:ea typeface="Archivo"/>
              <a:cs typeface="Archivo"/>
              <a:sym typeface="Archivo"/>
            </a:endParaRPr>
          </a:p>
        </p:txBody>
      </p:sp>
      <p:sp>
        <p:nvSpPr>
          <p:cNvPr id="420" name="Google Shape;420;g2f39ea0c485_0_428"/>
          <p:cNvSpPr/>
          <p:nvPr/>
        </p:nvSpPr>
        <p:spPr>
          <a:xfrm>
            <a:off x="2863830" y="3525125"/>
            <a:ext cx="2892600" cy="120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Archivo"/>
                <a:ea typeface="Archivo"/>
                <a:cs typeface="Archivo"/>
                <a:sym typeface="Archivo"/>
              </a:rPr>
              <a:t>Motivaciones</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p:txBody>
      </p:sp>
      <p:sp>
        <p:nvSpPr>
          <p:cNvPr id="421" name="Google Shape;421;g2f39ea0c485_0_428"/>
          <p:cNvSpPr/>
          <p:nvPr/>
        </p:nvSpPr>
        <p:spPr>
          <a:xfrm>
            <a:off x="6137600" y="3525125"/>
            <a:ext cx="2228700" cy="120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Archivo"/>
                <a:ea typeface="Archivo"/>
                <a:cs typeface="Archivo"/>
                <a:sym typeface="Archivo"/>
              </a:rPr>
              <a:t>Habilidades tecnológicas</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p:txBody>
      </p:sp>
      <p:sp>
        <p:nvSpPr>
          <p:cNvPr id="422" name="Google Shape;422;g2f39ea0c485_0_428"/>
          <p:cNvSpPr/>
          <p:nvPr/>
        </p:nvSpPr>
        <p:spPr>
          <a:xfrm>
            <a:off x="264300" y="3371075"/>
            <a:ext cx="2277900" cy="1518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Archivo"/>
                <a:ea typeface="Archivo"/>
                <a:cs typeface="Archivo"/>
                <a:sym typeface="Archivo"/>
              </a:rPr>
              <a:t>Justificación:</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Archivo"/>
                <a:ea typeface="Archivo"/>
                <a:cs typeface="Archivo"/>
                <a:sym typeface="Archivo"/>
              </a:rPr>
              <a:t>Condiciones indispensables que hacen que sea mi usuario/a</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p:txBody>
      </p:sp>
      <p:sp>
        <p:nvSpPr>
          <p:cNvPr id="423" name="Google Shape;423;g2f39ea0c485_0_428"/>
          <p:cNvSpPr txBox="1"/>
          <p:nvPr/>
        </p:nvSpPr>
        <p:spPr>
          <a:xfrm>
            <a:off x="643700" y="4820400"/>
            <a:ext cx="8463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sng" cap="none" strike="noStrike">
                <a:solidFill>
                  <a:schemeClr val="dk2"/>
                </a:solidFill>
                <a:latin typeface="Archivo"/>
                <a:ea typeface="Archivo"/>
                <a:cs typeface="Archivo"/>
                <a:sym typeface="Archivo"/>
              </a:rPr>
              <a:t>Nota</a:t>
            </a:r>
            <a:r>
              <a:rPr b="0" i="0" lang="es" sz="900" u="none" cap="none" strike="noStrike">
                <a:solidFill>
                  <a:schemeClr val="dk2"/>
                </a:solidFill>
                <a:latin typeface="Archivo"/>
                <a:ea typeface="Archivo"/>
                <a:cs typeface="Archivo"/>
                <a:sym typeface="Archivo"/>
              </a:rPr>
              <a:t>: Todos los Objetivos, Frustraciones y Motivaciones deben estar relacionadas a la temática, no son datos random y/o que pertenezcan a otro proyecto.</a:t>
            </a:r>
            <a:endParaRPr b="0" i="0" sz="900" u="none" cap="none" strike="noStrike">
              <a:solidFill>
                <a:schemeClr val="dk2"/>
              </a:solidFill>
              <a:latin typeface="Archivo"/>
              <a:ea typeface="Archivo"/>
              <a:cs typeface="Archivo"/>
              <a:sym typeface="Archiv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g2f39ea0c485_0_517"/>
          <p:cNvSpPr/>
          <p:nvPr/>
        </p:nvSpPr>
        <p:spPr>
          <a:xfrm>
            <a:off x="369525" y="175925"/>
            <a:ext cx="1931400" cy="1518600"/>
          </a:xfrm>
          <a:prstGeom prst="rect">
            <a:avLst/>
          </a:prstGeom>
          <a:noFill/>
          <a:ln cap="flat" cmpd="sng" w="19050">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chemeClr val="dk2"/>
                </a:solidFill>
                <a:latin typeface="Archivo"/>
                <a:ea typeface="Archivo"/>
                <a:cs typeface="Archivo"/>
                <a:sym typeface="Archivo"/>
              </a:rPr>
              <a:t>Agregar una imagen que represente a la 2da proto persona</a:t>
            </a:r>
            <a:endParaRPr b="0" i="0" sz="1400" u="none" cap="none" strike="noStrike">
              <a:solidFill>
                <a:schemeClr val="dk2"/>
              </a:solidFill>
              <a:latin typeface="Archivo"/>
              <a:ea typeface="Archivo"/>
              <a:cs typeface="Archivo"/>
              <a:sym typeface="Archivo"/>
            </a:endParaRPr>
          </a:p>
        </p:txBody>
      </p:sp>
      <p:sp>
        <p:nvSpPr>
          <p:cNvPr id="429" name="Google Shape;429;g2f39ea0c485_0_517"/>
          <p:cNvSpPr txBox="1"/>
          <p:nvPr/>
        </p:nvSpPr>
        <p:spPr>
          <a:xfrm>
            <a:off x="2542175" y="187625"/>
            <a:ext cx="63309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1" lang="es" sz="1200" u="none" cap="none" strike="noStrike">
                <a:solidFill>
                  <a:schemeClr val="dk2"/>
                </a:solidFill>
                <a:latin typeface="Archivo"/>
                <a:ea typeface="Archivo"/>
                <a:cs typeface="Archivo"/>
                <a:sym typeface="Archivo"/>
              </a:rPr>
              <a:t>“Cita relacionada a la temática, que capture la forma de pensar de la persona”</a:t>
            </a:r>
            <a:endParaRPr b="0" i="1" sz="1200" u="none" cap="none" strike="noStrike">
              <a:solidFill>
                <a:schemeClr val="dk2"/>
              </a:solidFill>
              <a:latin typeface="Archivo"/>
              <a:ea typeface="Archivo"/>
              <a:cs typeface="Archivo"/>
              <a:sym typeface="Archivo"/>
            </a:endParaRPr>
          </a:p>
        </p:txBody>
      </p:sp>
      <p:sp>
        <p:nvSpPr>
          <p:cNvPr id="430" name="Google Shape;430;g2f39ea0c485_0_517"/>
          <p:cNvSpPr txBox="1"/>
          <p:nvPr/>
        </p:nvSpPr>
        <p:spPr>
          <a:xfrm>
            <a:off x="263400" y="2169125"/>
            <a:ext cx="2228700" cy="103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dk2"/>
                </a:solidFill>
                <a:latin typeface="Archivo"/>
                <a:ea typeface="Archivo"/>
                <a:cs typeface="Archivo"/>
                <a:sym typeface="Archivo"/>
              </a:rPr>
              <a:t>Edad:</a:t>
            </a:r>
            <a:endParaRPr b="0" i="0" sz="11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dk2"/>
                </a:solidFill>
                <a:latin typeface="Archivo"/>
                <a:ea typeface="Archivo"/>
                <a:cs typeface="Archivo"/>
                <a:sym typeface="Archivo"/>
              </a:rPr>
              <a:t>Educación:</a:t>
            </a:r>
            <a:endParaRPr b="0" i="0" sz="11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dk2"/>
                </a:solidFill>
                <a:latin typeface="Archivo"/>
                <a:ea typeface="Archivo"/>
                <a:cs typeface="Archivo"/>
                <a:sym typeface="Archivo"/>
              </a:rPr>
              <a:t>Ubicación:</a:t>
            </a:r>
            <a:endParaRPr b="0" i="0" sz="11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dk2"/>
                </a:solidFill>
                <a:latin typeface="Archivo"/>
                <a:ea typeface="Archivo"/>
                <a:cs typeface="Archivo"/>
                <a:sym typeface="Archivo"/>
              </a:rPr>
              <a:t>Familia:</a:t>
            </a:r>
            <a:endParaRPr b="0" i="0" sz="11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chemeClr val="dk2"/>
                </a:solidFill>
                <a:latin typeface="Archivo"/>
                <a:ea typeface="Archivo"/>
                <a:cs typeface="Archivo"/>
                <a:sym typeface="Archivo"/>
              </a:rPr>
              <a:t>Ocupación:</a:t>
            </a:r>
            <a:endParaRPr b="0" i="0" sz="1100" u="none" cap="none" strike="noStrike">
              <a:solidFill>
                <a:schemeClr val="dk2"/>
              </a:solidFill>
              <a:latin typeface="Archivo"/>
              <a:ea typeface="Archivo"/>
              <a:cs typeface="Archivo"/>
              <a:sym typeface="Archivo"/>
            </a:endParaRPr>
          </a:p>
        </p:txBody>
      </p:sp>
      <p:sp>
        <p:nvSpPr>
          <p:cNvPr id="431" name="Google Shape;431;g2f39ea0c485_0_517"/>
          <p:cNvSpPr/>
          <p:nvPr/>
        </p:nvSpPr>
        <p:spPr>
          <a:xfrm>
            <a:off x="2862625" y="2110925"/>
            <a:ext cx="2970000" cy="120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Archivo"/>
                <a:ea typeface="Archivo"/>
                <a:cs typeface="Archivo"/>
                <a:sym typeface="Archivo"/>
              </a:rPr>
              <a:t>Objetivos</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p:txBody>
      </p:sp>
      <p:sp>
        <p:nvSpPr>
          <p:cNvPr id="432" name="Google Shape;432;g2f39ea0c485_0_517"/>
          <p:cNvSpPr/>
          <p:nvPr/>
        </p:nvSpPr>
        <p:spPr>
          <a:xfrm>
            <a:off x="6137610" y="2110925"/>
            <a:ext cx="2970000" cy="120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Archivo"/>
                <a:ea typeface="Archivo"/>
                <a:cs typeface="Archivo"/>
                <a:sym typeface="Archivo"/>
              </a:rPr>
              <a:t>Frustraciones</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p:txBody>
      </p:sp>
      <p:sp>
        <p:nvSpPr>
          <p:cNvPr id="433" name="Google Shape;433;g2f39ea0c485_0_517"/>
          <p:cNvSpPr txBox="1"/>
          <p:nvPr/>
        </p:nvSpPr>
        <p:spPr>
          <a:xfrm>
            <a:off x="730275" y="1694525"/>
            <a:ext cx="1209900" cy="4311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0" i="0" lang="es" sz="1600" u="none" cap="none" strike="noStrike">
                <a:solidFill>
                  <a:schemeClr val="dk2"/>
                </a:solidFill>
                <a:latin typeface="Archivo"/>
                <a:ea typeface="Archivo"/>
                <a:cs typeface="Archivo"/>
                <a:sym typeface="Archivo"/>
              </a:rPr>
              <a:t>Nombre</a:t>
            </a:r>
            <a:endParaRPr b="0" i="0" sz="1600" u="none" cap="none" strike="noStrike">
              <a:solidFill>
                <a:schemeClr val="dk2"/>
              </a:solidFill>
              <a:latin typeface="Archivo"/>
              <a:ea typeface="Archivo"/>
              <a:cs typeface="Archivo"/>
              <a:sym typeface="Archivo"/>
            </a:endParaRPr>
          </a:p>
        </p:txBody>
      </p:sp>
      <p:sp>
        <p:nvSpPr>
          <p:cNvPr id="434" name="Google Shape;434;g2f39ea0c485_0_517"/>
          <p:cNvSpPr/>
          <p:nvPr/>
        </p:nvSpPr>
        <p:spPr>
          <a:xfrm>
            <a:off x="2602925" y="633125"/>
            <a:ext cx="6209400" cy="147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Archivo"/>
                <a:ea typeface="Archivo"/>
                <a:cs typeface="Archivo"/>
                <a:sym typeface="Archivo"/>
              </a:rPr>
              <a:t>Bio</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Archivo"/>
                <a:ea typeface="Archivo"/>
                <a:cs typeface="Archivo"/>
                <a:sym typeface="Archivo"/>
              </a:rPr>
              <a:t>Breve biografía de la persona, quién es? ¿Cómo vive? ¿Qué la define?.</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Archivo"/>
                <a:ea typeface="Archivo"/>
                <a:cs typeface="Archivo"/>
                <a:sym typeface="Archivo"/>
              </a:rPr>
              <a:t>El contexto relevante relacionado a nuestro proyecto.</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Archivo"/>
              <a:ea typeface="Archivo"/>
              <a:cs typeface="Archivo"/>
              <a:sym typeface="Archivo"/>
            </a:endParaRPr>
          </a:p>
        </p:txBody>
      </p:sp>
      <p:sp>
        <p:nvSpPr>
          <p:cNvPr id="435" name="Google Shape;435;g2f39ea0c485_0_517"/>
          <p:cNvSpPr/>
          <p:nvPr/>
        </p:nvSpPr>
        <p:spPr>
          <a:xfrm>
            <a:off x="2863830" y="3525125"/>
            <a:ext cx="2892600" cy="120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Archivo"/>
                <a:ea typeface="Archivo"/>
                <a:cs typeface="Archivo"/>
                <a:sym typeface="Archivo"/>
              </a:rPr>
              <a:t>Motivaciones</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p:txBody>
      </p:sp>
      <p:sp>
        <p:nvSpPr>
          <p:cNvPr id="436" name="Google Shape;436;g2f39ea0c485_0_517"/>
          <p:cNvSpPr/>
          <p:nvPr/>
        </p:nvSpPr>
        <p:spPr>
          <a:xfrm>
            <a:off x="6137600" y="3525125"/>
            <a:ext cx="2228700" cy="12099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Archivo"/>
                <a:ea typeface="Archivo"/>
                <a:cs typeface="Archivo"/>
                <a:sym typeface="Archivo"/>
              </a:rPr>
              <a:t>Habilidades tecnológicas</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p:txBody>
      </p:sp>
      <p:sp>
        <p:nvSpPr>
          <p:cNvPr id="437" name="Google Shape;437;g2f39ea0c485_0_517"/>
          <p:cNvSpPr/>
          <p:nvPr/>
        </p:nvSpPr>
        <p:spPr>
          <a:xfrm>
            <a:off x="264300" y="3371075"/>
            <a:ext cx="2277900" cy="1518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Archivo"/>
                <a:ea typeface="Archivo"/>
                <a:cs typeface="Archivo"/>
                <a:sym typeface="Archivo"/>
              </a:rPr>
              <a:t>Justificación:</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Archivo"/>
                <a:ea typeface="Archivo"/>
                <a:cs typeface="Archivo"/>
                <a:sym typeface="Archivo"/>
              </a:rPr>
              <a:t>Condiciones indispensables que hacen que sea mi usuario/a</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rgbClr val="813BC0"/>
              </a:buClr>
              <a:buSzPts val="1200"/>
              <a:buFont typeface="Archivo"/>
              <a:buChar char="●"/>
            </a:pPr>
            <a:r>
              <a:t/>
            </a:r>
            <a:endParaRPr b="0" i="0" sz="1200" u="none" cap="none" strike="noStrike">
              <a:solidFill>
                <a:schemeClr val="dk2"/>
              </a:solidFill>
              <a:latin typeface="Archivo"/>
              <a:ea typeface="Archivo"/>
              <a:cs typeface="Archivo"/>
              <a:sym typeface="Archivo"/>
            </a:endParaRPr>
          </a:p>
        </p:txBody>
      </p:sp>
      <p:sp>
        <p:nvSpPr>
          <p:cNvPr id="438" name="Google Shape;438;g2f39ea0c485_0_517"/>
          <p:cNvSpPr txBox="1"/>
          <p:nvPr/>
        </p:nvSpPr>
        <p:spPr>
          <a:xfrm>
            <a:off x="643700" y="4820400"/>
            <a:ext cx="84639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900"/>
              <a:buFont typeface="Arial"/>
              <a:buNone/>
            </a:pPr>
            <a:r>
              <a:rPr b="0" i="0" lang="es" sz="900" u="sng" cap="none" strike="noStrike">
                <a:solidFill>
                  <a:schemeClr val="dk2"/>
                </a:solidFill>
                <a:latin typeface="Archivo"/>
                <a:ea typeface="Archivo"/>
                <a:cs typeface="Archivo"/>
                <a:sym typeface="Archivo"/>
              </a:rPr>
              <a:t>Nota</a:t>
            </a:r>
            <a:r>
              <a:rPr b="0" i="0" lang="es" sz="900" u="none" cap="none" strike="noStrike">
                <a:solidFill>
                  <a:schemeClr val="dk2"/>
                </a:solidFill>
                <a:latin typeface="Archivo"/>
                <a:ea typeface="Archivo"/>
                <a:cs typeface="Archivo"/>
                <a:sym typeface="Archivo"/>
              </a:rPr>
              <a:t>: Todos los Objetivos, Frustraciones y Motivaciones deben estar relacionadas a la temática, no son datos random y/o que pertenezcan a otro proyecto.</a:t>
            </a:r>
            <a:endParaRPr b="0" i="0" sz="900" u="none" cap="none" strike="noStrike">
              <a:solidFill>
                <a:schemeClr val="dk2"/>
              </a:solidFill>
              <a:latin typeface="Archivo"/>
              <a:ea typeface="Archivo"/>
              <a:cs typeface="Archivo"/>
              <a:sym typeface="Archiv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42" name="Shape 442"/>
        <p:cNvGrpSpPr/>
        <p:nvPr/>
      </p:nvGrpSpPr>
      <p:grpSpPr>
        <a:xfrm>
          <a:off x="0" y="0"/>
          <a:ext cx="0" cy="0"/>
          <a:chOff x="0" y="0"/>
          <a:chExt cx="0" cy="0"/>
        </a:xfrm>
      </p:grpSpPr>
      <p:sp>
        <p:nvSpPr>
          <p:cNvPr id="443" name="Google Shape;443;g2f39ea0c485_0_627"/>
          <p:cNvSpPr txBox="1"/>
          <p:nvPr/>
        </p:nvSpPr>
        <p:spPr>
          <a:xfrm>
            <a:off x="335450" y="3624800"/>
            <a:ext cx="8411100" cy="15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s" sz="1400" u="none" cap="none" strike="noStrike">
                <a:solidFill>
                  <a:srgbClr val="434343"/>
                </a:solidFill>
                <a:latin typeface="Archivo"/>
                <a:ea typeface="Archivo"/>
                <a:cs typeface="Archivo"/>
                <a:sym typeface="Archivo"/>
              </a:rPr>
              <a:t>Informe de conclusiones sobre la encuesta: </a:t>
            </a:r>
            <a:br>
              <a:rPr b="0" i="0" lang="es" sz="1400" u="none" cap="none" strike="noStrike">
                <a:solidFill>
                  <a:srgbClr val="434343"/>
                </a:solidFill>
                <a:latin typeface="Archivo"/>
                <a:ea typeface="Archivo"/>
                <a:cs typeface="Archivo"/>
                <a:sym typeface="Archivo"/>
              </a:rPr>
            </a:br>
            <a:r>
              <a:rPr b="0" i="0" lang="es" sz="1400" u="none" cap="none" strike="noStrike">
                <a:solidFill>
                  <a:srgbClr val="434343"/>
                </a:solidFill>
                <a:latin typeface="Archivo"/>
                <a:ea typeface="Archivo"/>
                <a:cs typeface="Archivo"/>
                <a:sym typeface="Archivo"/>
              </a:rPr>
              <a:t>Definir nuestro público objetivo a partir de los datos demográficos obtenidos</a:t>
            </a:r>
            <a:br>
              <a:rPr b="0" i="0" lang="es" sz="1400" u="none" cap="none" strike="noStrike">
                <a:solidFill>
                  <a:srgbClr val="434343"/>
                </a:solidFill>
                <a:latin typeface="Archivo"/>
                <a:ea typeface="Archivo"/>
                <a:cs typeface="Archivo"/>
                <a:sym typeface="Archivo"/>
              </a:rPr>
            </a:br>
            <a:r>
              <a:rPr b="0" i="0" lang="es" sz="1400" u="none" cap="none" strike="noStrike">
                <a:solidFill>
                  <a:srgbClr val="434343"/>
                </a:solidFill>
                <a:latin typeface="Archivo"/>
                <a:ea typeface="Archivo"/>
                <a:cs typeface="Archivo"/>
                <a:sym typeface="Archivo"/>
              </a:rPr>
              <a:t>Información que tienen en común nuestros usuarios.</a:t>
            </a:r>
            <a:br>
              <a:rPr b="0" i="0" lang="es" sz="1400" u="none" cap="none" strike="noStrike">
                <a:solidFill>
                  <a:srgbClr val="434343"/>
                </a:solidFill>
                <a:latin typeface="Archivo"/>
                <a:ea typeface="Archivo"/>
                <a:cs typeface="Archivo"/>
                <a:sym typeface="Archivo"/>
              </a:rPr>
            </a:br>
            <a:r>
              <a:rPr b="0" i="0" lang="es" sz="1400" u="none" cap="none" strike="noStrike">
                <a:solidFill>
                  <a:srgbClr val="434343"/>
                </a:solidFill>
                <a:latin typeface="Archivo"/>
                <a:ea typeface="Archivo"/>
                <a:cs typeface="Archivo"/>
                <a:sym typeface="Archivo"/>
              </a:rPr>
              <a:t>Destacar algún hábito de consumo o de uso y/o experiencias previas buenas y malas.</a:t>
            </a:r>
            <a:br>
              <a:rPr b="0" i="0" lang="es" sz="1400" u="none" cap="none" strike="noStrike">
                <a:solidFill>
                  <a:srgbClr val="434343"/>
                </a:solidFill>
                <a:latin typeface="Archivo"/>
                <a:ea typeface="Archivo"/>
                <a:cs typeface="Archivo"/>
                <a:sym typeface="Archivo"/>
              </a:rPr>
            </a:br>
            <a:r>
              <a:rPr b="0" i="0" lang="es" sz="1400" u="none" cap="none" strike="noStrike">
                <a:solidFill>
                  <a:srgbClr val="434343"/>
                </a:solidFill>
                <a:latin typeface="Archivo"/>
                <a:ea typeface="Archivo"/>
                <a:cs typeface="Archivo"/>
                <a:sym typeface="Archivo"/>
              </a:rPr>
              <a:t>Validar si las personas encuestadas son afectadas directamente por la problemática.</a:t>
            </a:r>
            <a:endParaRPr b="0" i="0" sz="1400" u="none" cap="none" strike="noStrike">
              <a:solidFill>
                <a:srgbClr val="434343"/>
              </a:solidFill>
              <a:latin typeface="Archivo"/>
              <a:ea typeface="Archivo"/>
              <a:cs typeface="Archivo"/>
              <a:sym typeface="Archivo"/>
            </a:endParaRPr>
          </a:p>
          <a:p>
            <a:pPr indent="0" lvl="0" marL="0" marR="0" rtl="0" algn="l">
              <a:lnSpc>
                <a:spcPct val="115000"/>
              </a:lnSpc>
              <a:spcBef>
                <a:spcPts val="1200"/>
              </a:spcBef>
              <a:spcAft>
                <a:spcPts val="1200"/>
              </a:spcAft>
              <a:buClr>
                <a:srgbClr val="000000"/>
              </a:buClr>
              <a:buSzPts val="1400"/>
              <a:buFont typeface="Arial"/>
              <a:buNone/>
            </a:pPr>
            <a:r>
              <a:t/>
            </a:r>
            <a:endParaRPr b="0" i="0" sz="1400" u="none" cap="none" strike="noStrike">
              <a:solidFill>
                <a:srgbClr val="434343"/>
              </a:solidFill>
              <a:latin typeface="Archivo"/>
              <a:ea typeface="Archivo"/>
              <a:cs typeface="Archivo"/>
              <a:sym typeface="Archivo"/>
            </a:endParaRPr>
          </a:p>
        </p:txBody>
      </p:sp>
      <p:sp>
        <p:nvSpPr>
          <p:cNvPr id="444" name="Google Shape;444;g2f39ea0c485_0_627"/>
          <p:cNvSpPr txBox="1"/>
          <p:nvPr/>
        </p:nvSpPr>
        <p:spPr>
          <a:xfrm>
            <a:off x="335450" y="844825"/>
            <a:ext cx="4768500" cy="49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2"/>
                </a:solidFill>
                <a:latin typeface="Archivo"/>
                <a:ea typeface="Archivo"/>
                <a:cs typeface="Archivo"/>
                <a:sym typeface="Archivo"/>
              </a:rPr>
              <a:t>Muestra: </a:t>
            </a:r>
            <a:r>
              <a:rPr b="0" i="0" lang="es" sz="1400" u="none" cap="none" strike="noStrike">
                <a:solidFill>
                  <a:schemeClr val="dk2"/>
                </a:solidFill>
                <a:latin typeface="Archivo"/>
                <a:ea typeface="Archivo"/>
                <a:cs typeface="Archivo"/>
                <a:sym typeface="Archivo"/>
              </a:rPr>
              <a:t>detalle de cuántas personas completaron la encuesta (10 personas como mínimo)</a:t>
            </a:r>
            <a:endParaRPr b="0" i="0" sz="1400" u="none" cap="none" strike="noStrike">
              <a:solidFill>
                <a:schemeClr val="dk2"/>
              </a:solidFill>
              <a:latin typeface="Archivo"/>
              <a:ea typeface="Archivo"/>
              <a:cs typeface="Archivo"/>
              <a:sym typeface="Archivo"/>
            </a:endParaRPr>
          </a:p>
        </p:txBody>
      </p:sp>
      <p:sp>
        <p:nvSpPr>
          <p:cNvPr id="445" name="Google Shape;445;g2f39ea0c485_0_627"/>
          <p:cNvSpPr txBox="1"/>
          <p:nvPr/>
        </p:nvSpPr>
        <p:spPr>
          <a:xfrm>
            <a:off x="347875" y="1570525"/>
            <a:ext cx="4353900" cy="1594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es" sz="1400" u="none" cap="none" strike="noStrike">
                <a:solidFill>
                  <a:srgbClr val="434343"/>
                </a:solidFill>
                <a:latin typeface="Archivo"/>
                <a:ea typeface="Archivo"/>
                <a:cs typeface="Archivo"/>
                <a:sym typeface="Archivo"/>
              </a:rPr>
              <a:t>Presentación de encuesta:</a:t>
            </a:r>
            <a:endParaRPr b="1" i="0" sz="1400" u="none" cap="none" strike="noStrike">
              <a:solidFill>
                <a:srgbClr val="434343"/>
              </a:solidFill>
              <a:latin typeface="Archivo"/>
              <a:ea typeface="Archivo"/>
              <a:cs typeface="Archivo"/>
              <a:sym typeface="Archivo"/>
            </a:endParaRPr>
          </a:p>
          <a:p>
            <a:pPr indent="-317500" lvl="0" marL="457200" marR="0" rtl="0" algn="l">
              <a:lnSpc>
                <a:spcPct val="115000"/>
              </a:lnSpc>
              <a:spcBef>
                <a:spcPts val="1200"/>
              </a:spcBef>
              <a:spcAft>
                <a:spcPts val="0"/>
              </a:spcAft>
              <a:buClr>
                <a:srgbClr val="434343"/>
              </a:buClr>
              <a:buSzPts val="1400"/>
              <a:buFont typeface="Archivo"/>
              <a:buChar char="●"/>
            </a:pPr>
            <a:r>
              <a:rPr b="0" i="0" lang="es" sz="1400" u="none" cap="none" strike="noStrike">
                <a:solidFill>
                  <a:srgbClr val="434343"/>
                </a:solidFill>
                <a:latin typeface="Archivo"/>
                <a:ea typeface="Archivo"/>
                <a:cs typeface="Archivo"/>
                <a:sym typeface="Archivo"/>
              </a:rPr>
              <a:t>Temática: qué problemática se está investigando</a:t>
            </a:r>
            <a:endParaRPr b="0" i="0" sz="1400" u="none" cap="none" strike="noStrike">
              <a:solidFill>
                <a:srgbClr val="434343"/>
              </a:solidFill>
              <a:latin typeface="Archivo"/>
              <a:ea typeface="Archivo"/>
              <a:cs typeface="Archivo"/>
              <a:sym typeface="Archivo"/>
            </a:endParaRPr>
          </a:p>
          <a:p>
            <a:pPr indent="-317500" lvl="0" marL="457200" marR="0" rtl="0" algn="l">
              <a:lnSpc>
                <a:spcPct val="115000"/>
              </a:lnSpc>
              <a:spcBef>
                <a:spcPts val="0"/>
              </a:spcBef>
              <a:spcAft>
                <a:spcPts val="0"/>
              </a:spcAft>
              <a:buClr>
                <a:srgbClr val="434343"/>
              </a:buClr>
              <a:buSzPts val="1400"/>
              <a:buFont typeface="Archivo"/>
              <a:buChar char="●"/>
            </a:pPr>
            <a:r>
              <a:rPr b="0" i="0" lang="es" sz="1400" u="none" cap="none" strike="noStrike">
                <a:solidFill>
                  <a:srgbClr val="434343"/>
                </a:solidFill>
                <a:latin typeface="Archivo"/>
                <a:ea typeface="Archivo"/>
                <a:cs typeface="Archivo"/>
                <a:sym typeface="Archivo"/>
              </a:rPr>
              <a:t>Público objetivo: a quiénes se les envió la encuesta</a:t>
            </a:r>
            <a:endParaRPr b="0" i="0" sz="1400" u="none" cap="none" strike="noStrike">
              <a:solidFill>
                <a:srgbClr val="434343"/>
              </a:solidFill>
              <a:latin typeface="Archivo"/>
              <a:ea typeface="Archivo"/>
              <a:cs typeface="Archivo"/>
              <a:sym typeface="Archivo"/>
            </a:endParaRPr>
          </a:p>
        </p:txBody>
      </p:sp>
      <p:sp>
        <p:nvSpPr>
          <p:cNvPr id="446" name="Google Shape;446;g2f39ea0c485_0_627"/>
          <p:cNvSpPr txBox="1"/>
          <p:nvPr/>
        </p:nvSpPr>
        <p:spPr>
          <a:xfrm>
            <a:off x="347875" y="3165325"/>
            <a:ext cx="4097700" cy="49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813BC0"/>
                </a:solidFill>
                <a:latin typeface="Archivo"/>
                <a:ea typeface="Archivo"/>
                <a:cs typeface="Archivo"/>
                <a:sym typeface="Archivo"/>
              </a:rPr>
              <a:t>Conclusiones</a:t>
            </a:r>
            <a:endParaRPr b="0" i="0" sz="1800" u="none" cap="none" strike="noStrike">
              <a:solidFill>
                <a:srgbClr val="813BC0"/>
              </a:solidFill>
              <a:latin typeface="Archivo"/>
              <a:ea typeface="Archivo"/>
              <a:cs typeface="Archivo"/>
              <a:sym typeface="Archivo"/>
            </a:endParaRPr>
          </a:p>
        </p:txBody>
      </p:sp>
      <p:sp>
        <p:nvSpPr>
          <p:cNvPr id="447" name="Google Shape;447;g2f39ea0c485_0_627"/>
          <p:cNvSpPr txBox="1"/>
          <p:nvPr/>
        </p:nvSpPr>
        <p:spPr>
          <a:xfrm>
            <a:off x="5354100" y="781050"/>
            <a:ext cx="3789900" cy="2283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es" sz="1400" u="none" cap="none" strike="noStrike">
                <a:solidFill>
                  <a:srgbClr val="434343"/>
                </a:solidFill>
                <a:latin typeface="Archivo"/>
                <a:ea typeface="Archivo"/>
                <a:cs typeface="Archivo"/>
                <a:sym typeface="Archivo"/>
              </a:rPr>
              <a:t>Objetivos:</a:t>
            </a:r>
            <a:r>
              <a:rPr b="1" i="0" lang="es" sz="1600" u="none" cap="none" strike="noStrike">
                <a:solidFill>
                  <a:srgbClr val="434343"/>
                </a:solidFill>
                <a:latin typeface="Archivo"/>
                <a:ea typeface="Archivo"/>
                <a:cs typeface="Archivo"/>
                <a:sym typeface="Archivo"/>
              </a:rPr>
              <a:t> </a:t>
            </a:r>
            <a:endParaRPr b="1" i="0" sz="1600" u="none" cap="none" strike="noStrike">
              <a:solidFill>
                <a:srgbClr val="434343"/>
              </a:solidFill>
              <a:latin typeface="Archivo"/>
              <a:ea typeface="Archivo"/>
              <a:cs typeface="Archivo"/>
              <a:sym typeface="Archivo"/>
            </a:endParaRPr>
          </a:p>
          <a:p>
            <a:pPr indent="-305828" lvl="0" marL="457200" marR="0" rtl="0" algn="l">
              <a:lnSpc>
                <a:spcPct val="115000"/>
              </a:lnSpc>
              <a:spcBef>
                <a:spcPts val="1200"/>
              </a:spcBef>
              <a:spcAft>
                <a:spcPts val="0"/>
              </a:spcAft>
              <a:buClr>
                <a:srgbClr val="595959"/>
              </a:buClr>
              <a:buSzPts val="1216"/>
              <a:buFont typeface="Archivo"/>
              <a:buChar char="●"/>
            </a:pPr>
            <a:r>
              <a:rPr b="0" i="0" lang="es" sz="1216" u="none" cap="none" strike="noStrike">
                <a:solidFill>
                  <a:srgbClr val="595959"/>
                </a:solidFill>
                <a:latin typeface="Archivo"/>
                <a:ea typeface="Archivo"/>
                <a:cs typeface="Archivo"/>
                <a:sym typeface="Archivo"/>
              </a:rPr>
              <a:t>Cuantificar datos para realizar un sondeo inicial. </a:t>
            </a:r>
            <a:endParaRPr b="0" i="0" sz="1216" u="none" cap="none" strike="noStrike">
              <a:solidFill>
                <a:srgbClr val="595959"/>
              </a:solidFill>
              <a:latin typeface="Archivo"/>
              <a:ea typeface="Archivo"/>
              <a:cs typeface="Archivo"/>
              <a:sym typeface="Archivo"/>
            </a:endParaRPr>
          </a:p>
          <a:p>
            <a:pPr indent="-305828" lvl="0" marL="457200" marR="0" rtl="0" algn="l">
              <a:lnSpc>
                <a:spcPct val="115000"/>
              </a:lnSpc>
              <a:spcBef>
                <a:spcPts val="0"/>
              </a:spcBef>
              <a:spcAft>
                <a:spcPts val="0"/>
              </a:spcAft>
              <a:buClr>
                <a:srgbClr val="595959"/>
              </a:buClr>
              <a:buSzPts val="1216"/>
              <a:buFont typeface="Archivo"/>
              <a:buChar char="●"/>
            </a:pPr>
            <a:r>
              <a:rPr b="0" i="0" lang="es" sz="1216" u="none" cap="none" strike="noStrike">
                <a:solidFill>
                  <a:srgbClr val="595959"/>
                </a:solidFill>
                <a:latin typeface="Archivo"/>
                <a:ea typeface="Archivo"/>
                <a:cs typeface="Archivo"/>
                <a:sym typeface="Archivo"/>
              </a:rPr>
              <a:t>Generalizar información de nuestra audiencia.</a:t>
            </a:r>
            <a:endParaRPr b="0" i="0" sz="1216" u="none" cap="none" strike="noStrike">
              <a:solidFill>
                <a:srgbClr val="595959"/>
              </a:solidFill>
              <a:latin typeface="Archivo"/>
              <a:ea typeface="Archivo"/>
              <a:cs typeface="Archivo"/>
              <a:sym typeface="Archivo"/>
            </a:endParaRPr>
          </a:p>
          <a:p>
            <a:pPr indent="-305828" lvl="0" marL="457200" marR="0" rtl="0" algn="l">
              <a:lnSpc>
                <a:spcPct val="115000"/>
              </a:lnSpc>
              <a:spcBef>
                <a:spcPts val="0"/>
              </a:spcBef>
              <a:spcAft>
                <a:spcPts val="0"/>
              </a:spcAft>
              <a:buClr>
                <a:srgbClr val="595959"/>
              </a:buClr>
              <a:buSzPts val="1216"/>
              <a:buFont typeface="Archivo"/>
              <a:buChar char="●"/>
            </a:pPr>
            <a:r>
              <a:rPr b="0" i="0" lang="es" sz="1216" u="none" cap="none" strike="noStrike">
                <a:solidFill>
                  <a:srgbClr val="595959"/>
                </a:solidFill>
                <a:latin typeface="Archivo"/>
                <a:ea typeface="Archivo"/>
                <a:cs typeface="Archivo"/>
                <a:sym typeface="Archivo"/>
              </a:rPr>
              <a:t>Describir a nuestros usuarios demográficamente.</a:t>
            </a:r>
            <a:endParaRPr b="0" i="0" sz="1216" u="none" cap="none" strike="noStrike">
              <a:solidFill>
                <a:srgbClr val="595959"/>
              </a:solidFill>
              <a:latin typeface="Archivo"/>
              <a:ea typeface="Archivo"/>
              <a:cs typeface="Archivo"/>
              <a:sym typeface="Archivo"/>
            </a:endParaRPr>
          </a:p>
          <a:p>
            <a:pPr indent="-305828" lvl="0" marL="457200" marR="0" rtl="0" algn="l">
              <a:lnSpc>
                <a:spcPct val="115000"/>
              </a:lnSpc>
              <a:spcBef>
                <a:spcPts val="0"/>
              </a:spcBef>
              <a:spcAft>
                <a:spcPts val="0"/>
              </a:spcAft>
              <a:buClr>
                <a:srgbClr val="595959"/>
              </a:buClr>
              <a:buSzPts val="1216"/>
              <a:buFont typeface="Archivo"/>
              <a:buChar char="●"/>
            </a:pPr>
            <a:r>
              <a:rPr b="0" i="0" lang="es" sz="1216" u="none" cap="none" strike="noStrike">
                <a:solidFill>
                  <a:srgbClr val="595959"/>
                </a:solidFill>
                <a:latin typeface="Archivo"/>
                <a:ea typeface="Archivo"/>
                <a:cs typeface="Archivo"/>
                <a:sym typeface="Archivo"/>
              </a:rPr>
              <a:t>Validar que la proto persona se vincule con la problemática. </a:t>
            </a:r>
            <a:endParaRPr b="0" i="0" sz="1500" u="none" cap="none" strike="noStrike">
              <a:solidFill>
                <a:srgbClr val="434343"/>
              </a:solidFill>
              <a:latin typeface="Archivo"/>
              <a:ea typeface="Archivo"/>
              <a:cs typeface="Archivo"/>
              <a:sym typeface="Archivo"/>
            </a:endParaRPr>
          </a:p>
          <a:p>
            <a:pPr indent="0" lvl="0" marL="0" marR="0" rtl="0" algn="l">
              <a:lnSpc>
                <a:spcPct val="115000"/>
              </a:lnSpc>
              <a:spcBef>
                <a:spcPts val="1200"/>
              </a:spcBef>
              <a:spcAft>
                <a:spcPts val="1200"/>
              </a:spcAft>
              <a:buClr>
                <a:srgbClr val="000000"/>
              </a:buClr>
              <a:buSzPts val="1400"/>
              <a:buFont typeface="Arial"/>
              <a:buNone/>
            </a:pPr>
            <a:r>
              <a:t/>
            </a:r>
            <a:endParaRPr b="0" i="0" sz="1400" u="none" cap="none" strike="noStrike">
              <a:solidFill>
                <a:srgbClr val="434343"/>
              </a:solidFill>
              <a:latin typeface="Archivo"/>
              <a:ea typeface="Archivo"/>
              <a:cs typeface="Archivo"/>
              <a:sym typeface="Archivo"/>
            </a:endParaRPr>
          </a:p>
        </p:txBody>
      </p:sp>
      <p:sp>
        <p:nvSpPr>
          <p:cNvPr id="448" name="Google Shape;448;g2f39ea0c485_0_627"/>
          <p:cNvSpPr txBox="1"/>
          <p:nvPr/>
        </p:nvSpPr>
        <p:spPr>
          <a:xfrm>
            <a:off x="335450" y="283950"/>
            <a:ext cx="7982100" cy="497100"/>
          </a:xfrm>
          <a:prstGeom prst="rect">
            <a:avLst/>
          </a:prstGeom>
          <a:noFill/>
          <a:ln>
            <a:noFill/>
          </a:ln>
        </p:spPr>
        <p:txBody>
          <a:bodyPr anchorCtr="0" anchor="ctr"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s" sz="2600" u="none" cap="none" strike="noStrike">
                <a:solidFill>
                  <a:schemeClr val="dk1"/>
                </a:solidFill>
                <a:latin typeface="Archivo"/>
                <a:ea typeface="Archivo"/>
                <a:cs typeface="Archivo"/>
                <a:sym typeface="Archivo"/>
              </a:rPr>
              <a:t>Encuestas </a:t>
            </a:r>
            <a:endParaRPr b="0" i="0" sz="1951" u="none" cap="none" strike="noStrike">
              <a:solidFill>
                <a:srgbClr val="333333"/>
              </a:solidFill>
              <a:latin typeface="Archivo"/>
              <a:ea typeface="Archivo"/>
              <a:cs typeface="Archivo"/>
              <a:sym typeface="Archiv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2" name="Shape 452"/>
        <p:cNvGrpSpPr/>
        <p:nvPr/>
      </p:nvGrpSpPr>
      <p:grpSpPr>
        <a:xfrm>
          <a:off x="0" y="0"/>
          <a:ext cx="0" cy="0"/>
          <a:chOff x="0" y="0"/>
          <a:chExt cx="0" cy="0"/>
        </a:xfrm>
      </p:grpSpPr>
      <p:sp>
        <p:nvSpPr>
          <p:cNvPr id="453" name="Google Shape;453;g2f39ea0c485_0_636"/>
          <p:cNvSpPr txBox="1"/>
          <p:nvPr/>
        </p:nvSpPr>
        <p:spPr>
          <a:xfrm>
            <a:off x="366450" y="745434"/>
            <a:ext cx="3773700" cy="130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Archivo"/>
                <a:ea typeface="Archivo"/>
                <a:cs typeface="Archivo"/>
                <a:sym typeface="Archivo"/>
              </a:rPr>
              <a:t>Pregunta realizada</a:t>
            </a:r>
            <a:r>
              <a:rPr b="0" i="0" lang="es" sz="1300" u="none" cap="none" strike="noStrike">
                <a:solidFill>
                  <a:schemeClr val="dk2"/>
                </a:solidFill>
                <a:latin typeface="Archivo"/>
                <a:ea typeface="Archivo"/>
                <a:cs typeface="Archivo"/>
                <a:sym typeface="Archivo"/>
              </a:rPr>
              <a:t>: descripción de pregunta o indicación correspondiente al gráfico resultante.</a:t>
            </a:r>
            <a:br>
              <a:rPr b="0" i="0" lang="es" sz="1300" u="none" cap="none" strike="noStrike">
                <a:solidFill>
                  <a:schemeClr val="dk2"/>
                </a:solidFill>
                <a:latin typeface="Archivo"/>
                <a:ea typeface="Archivo"/>
                <a:cs typeface="Archivo"/>
                <a:sym typeface="Archivo"/>
              </a:rPr>
            </a:br>
            <a:br>
              <a:rPr b="0" i="0" lang="es" sz="1300" u="none" cap="none" strike="noStrike">
                <a:solidFill>
                  <a:schemeClr val="dk2"/>
                </a:solidFill>
                <a:latin typeface="Archivo"/>
                <a:ea typeface="Archivo"/>
                <a:cs typeface="Archivo"/>
                <a:sym typeface="Archivo"/>
              </a:rPr>
            </a:br>
            <a:r>
              <a:rPr b="0" i="0" lang="es" sz="1200" u="none" cap="none" strike="noStrike">
                <a:solidFill>
                  <a:schemeClr val="dk2"/>
                </a:solidFill>
                <a:latin typeface="Archivo"/>
                <a:ea typeface="Archivo"/>
                <a:cs typeface="Archivo"/>
                <a:sym typeface="Archivo"/>
              </a:rPr>
              <a:t>Escala entregada u opciones de respuesta:</a:t>
            </a:r>
            <a:br>
              <a:rPr b="0" i="0" lang="es" sz="1200" u="none" cap="none" strike="noStrike">
                <a:solidFill>
                  <a:schemeClr val="dk2"/>
                </a:solidFill>
                <a:latin typeface="Archivo"/>
                <a:ea typeface="Archivo"/>
                <a:cs typeface="Archivo"/>
                <a:sym typeface="Archivo"/>
              </a:rPr>
            </a:br>
            <a:r>
              <a:rPr b="0" i="0" lang="es" sz="1200" u="none" cap="none" strike="noStrike">
                <a:solidFill>
                  <a:schemeClr val="dk2"/>
                </a:solidFill>
                <a:latin typeface="Archivo"/>
                <a:ea typeface="Archivo"/>
                <a:cs typeface="Archivo"/>
                <a:sym typeface="Archivo"/>
              </a:rPr>
              <a:t>(Ej: muy probable, muy poco probable.)</a:t>
            </a:r>
            <a:endParaRPr b="0" i="0" sz="1200" u="none" cap="none" strike="noStrike">
              <a:solidFill>
                <a:schemeClr val="dk2"/>
              </a:solidFill>
              <a:latin typeface="Archivo"/>
              <a:ea typeface="Archivo"/>
              <a:cs typeface="Archivo"/>
              <a:sym typeface="Archivo"/>
            </a:endParaRPr>
          </a:p>
        </p:txBody>
      </p:sp>
      <p:sp>
        <p:nvSpPr>
          <p:cNvPr id="454" name="Google Shape;454;g2f39ea0c485_0_636"/>
          <p:cNvSpPr txBox="1"/>
          <p:nvPr/>
        </p:nvSpPr>
        <p:spPr>
          <a:xfrm>
            <a:off x="4788375" y="745421"/>
            <a:ext cx="3773700" cy="130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Archivo"/>
                <a:ea typeface="Archivo"/>
                <a:cs typeface="Archivo"/>
                <a:sym typeface="Archivo"/>
              </a:rPr>
              <a:t>Pregunta realizada:</a:t>
            </a:r>
            <a:r>
              <a:rPr b="0" i="0" lang="es" sz="1300" u="none" cap="none" strike="noStrike">
                <a:solidFill>
                  <a:schemeClr val="dk2"/>
                </a:solidFill>
                <a:latin typeface="Archivo"/>
                <a:ea typeface="Archivo"/>
                <a:cs typeface="Archivo"/>
                <a:sym typeface="Archivo"/>
              </a:rPr>
              <a:t> descripción de pregunta o indicación correspondiente al gráfico resultante.</a:t>
            </a:r>
            <a:br>
              <a:rPr b="0" i="0" lang="es" sz="1300" u="none" cap="none" strike="noStrike">
                <a:solidFill>
                  <a:schemeClr val="dk2"/>
                </a:solidFill>
                <a:latin typeface="Archivo"/>
                <a:ea typeface="Archivo"/>
                <a:cs typeface="Archivo"/>
                <a:sym typeface="Archivo"/>
              </a:rPr>
            </a:br>
            <a:br>
              <a:rPr b="0" i="0" lang="es" sz="1300" u="none" cap="none" strike="noStrike">
                <a:solidFill>
                  <a:schemeClr val="dk2"/>
                </a:solidFill>
                <a:latin typeface="Archivo"/>
                <a:ea typeface="Archivo"/>
                <a:cs typeface="Archivo"/>
                <a:sym typeface="Archivo"/>
              </a:rPr>
            </a:br>
            <a:r>
              <a:rPr b="0" i="0" lang="es" sz="1200" u="none" cap="none" strike="noStrike">
                <a:solidFill>
                  <a:schemeClr val="dk2"/>
                </a:solidFill>
                <a:latin typeface="Archivo"/>
                <a:ea typeface="Archivo"/>
                <a:cs typeface="Archivo"/>
                <a:sym typeface="Archivo"/>
              </a:rPr>
              <a:t>Escala entregada u opciones de respuesta:</a:t>
            </a:r>
            <a:endParaRPr b="0" i="0" sz="1200" u="none" cap="none" strike="noStrike">
              <a:solidFill>
                <a:schemeClr val="dk2"/>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dk2"/>
                </a:solidFill>
                <a:latin typeface="Archivo"/>
                <a:ea typeface="Archivo"/>
                <a:cs typeface="Archivo"/>
                <a:sym typeface="Archivo"/>
              </a:rPr>
              <a:t>(Ej: Si, No, A veces.)</a:t>
            </a:r>
            <a:endParaRPr b="0" i="0" sz="1200" u="none" cap="none" strike="noStrike">
              <a:solidFill>
                <a:schemeClr val="dk2"/>
              </a:solidFill>
              <a:latin typeface="Archivo"/>
              <a:ea typeface="Archivo"/>
              <a:cs typeface="Archivo"/>
              <a:sym typeface="Archivo"/>
            </a:endParaRPr>
          </a:p>
        </p:txBody>
      </p:sp>
      <p:sp>
        <p:nvSpPr>
          <p:cNvPr id="455" name="Google Shape;455;g2f39ea0c485_0_636"/>
          <p:cNvSpPr txBox="1"/>
          <p:nvPr/>
        </p:nvSpPr>
        <p:spPr>
          <a:xfrm>
            <a:off x="432025" y="3931450"/>
            <a:ext cx="8149800" cy="81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Archivo"/>
                <a:ea typeface="Archivo"/>
                <a:cs typeface="Archivo"/>
                <a:sym typeface="Archivo"/>
              </a:rPr>
              <a:t>Conclusión o interpretación de los gráficos que se muestran: </a:t>
            </a:r>
            <a:endParaRPr b="0" i="0" sz="13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chemeClr val="dk2"/>
              </a:buClr>
              <a:buSzPts val="1200"/>
              <a:buFont typeface="Archivo"/>
              <a:buChar char="●"/>
            </a:pPr>
            <a:r>
              <a:t/>
            </a:r>
            <a:endParaRPr b="0" i="0" sz="12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chemeClr val="dk2"/>
              </a:buClr>
              <a:buSzPts val="1200"/>
              <a:buFont typeface="Montserrat"/>
              <a:buChar char="●"/>
            </a:pPr>
            <a:br>
              <a:rPr b="0" i="0" lang="es" sz="1200" u="none" cap="none" strike="noStrike">
                <a:solidFill>
                  <a:schemeClr val="dk2"/>
                </a:solidFill>
                <a:latin typeface="Montserrat"/>
                <a:ea typeface="Montserrat"/>
                <a:cs typeface="Montserrat"/>
                <a:sym typeface="Montserrat"/>
              </a:rPr>
            </a:br>
            <a:endParaRPr b="0" i="0" sz="1200" u="none" cap="none" strike="noStrike">
              <a:solidFill>
                <a:schemeClr val="dk2"/>
              </a:solidFill>
              <a:latin typeface="Montserrat"/>
              <a:ea typeface="Montserrat"/>
              <a:cs typeface="Montserrat"/>
              <a:sym typeface="Montserrat"/>
            </a:endParaRPr>
          </a:p>
        </p:txBody>
      </p:sp>
      <p:pic>
        <p:nvPicPr>
          <p:cNvPr descr="Gráfico de respuestas de formularios. Título de la pregunta: ¿Tenés buen humor los lunes por la mañana?. Número de respuestas: 5 respuestas." id="456" name="Google Shape;456;g2f39ea0c485_0_636" title="¿Tenés buen humor los lunes por la mañana?"/>
          <p:cNvPicPr preferRelativeResize="0"/>
          <p:nvPr/>
        </p:nvPicPr>
        <p:blipFill rotWithShape="1">
          <a:blip r:embed="rId3">
            <a:alphaModFix/>
          </a:blip>
          <a:srcRect b="8883" l="0" r="0" t="0"/>
          <a:stretch/>
        </p:blipFill>
        <p:spPr>
          <a:xfrm>
            <a:off x="259950" y="1898750"/>
            <a:ext cx="4269435" cy="1855875"/>
          </a:xfrm>
          <a:prstGeom prst="rect">
            <a:avLst/>
          </a:prstGeom>
          <a:noFill/>
          <a:ln>
            <a:noFill/>
          </a:ln>
        </p:spPr>
      </p:pic>
      <p:pic>
        <p:nvPicPr>
          <p:cNvPr descr="Gráfico de respuestas de formularios. Título de la pregunta: ¿Tomás café por la mañana?. Número de respuestas: 14 respuestas." id="457" name="Google Shape;457;g2f39ea0c485_0_636" title="¿Tomás café por la mañana?"/>
          <p:cNvPicPr preferRelativeResize="0"/>
          <p:nvPr/>
        </p:nvPicPr>
        <p:blipFill rotWithShape="1">
          <a:blip r:embed="rId4">
            <a:alphaModFix/>
          </a:blip>
          <a:srcRect b="0" l="0" r="24028" t="0"/>
          <a:stretch/>
        </p:blipFill>
        <p:spPr>
          <a:xfrm>
            <a:off x="4909576" y="1860324"/>
            <a:ext cx="3652500" cy="2023696"/>
          </a:xfrm>
          <a:prstGeom prst="rect">
            <a:avLst/>
          </a:prstGeom>
          <a:noFill/>
          <a:ln>
            <a:noFill/>
          </a:ln>
        </p:spPr>
      </p:pic>
      <p:sp>
        <p:nvSpPr>
          <p:cNvPr id="458" name="Google Shape;458;g2f39ea0c485_0_636"/>
          <p:cNvSpPr txBox="1"/>
          <p:nvPr/>
        </p:nvSpPr>
        <p:spPr>
          <a:xfrm>
            <a:off x="366450" y="248325"/>
            <a:ext cx="7982100" cy="497100"/>
          </a:xfrm>
          <a:prstGeom prst="rect">
            <a:avLst/>
          </a:prstGeom>
          <a:noFill/>
          <a:ln>
            <a:noFill/>
          </a:ln>
        </p:spPr>
        <p:txBody>
          <a:bodyPr anchorCtr="0" anchor="ctr"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s" sz="2600" u="none" cap="none" strike="noStrike">
                <a:solidFill>
                  <a:schemeClr val="dk1"/>
                </a:solidFill>
                <a:latin typeface="Archivo"/>
                <a:ea typeface="Archivo"/>
                <a:cs typeface="Archivo"/>
                <a:sym typeface="Archivo"/>
              </a:rPr>
              <a:t>Encuesta - resultados  </a:t>
            </a:r>
            <a:r>
              <a:rPr b="0" i="0" lang="es" sz="1951" u="none" cap="none" strike="noStrike">
                <a:solidFill>
                  <a:schemeClr val="dk1"/>
                </a:solidFill>
                <a:latin typeface="Archivo"/>
                <a:ea typeface="Archivo"/>
                <a:cs typeface="Archivo"/>
                <a:sym typeface="Archivo"/>
              </a:rPr>
              <a:t>(plantilla </a:t>
            </a:r>
            <a:r>
              <a:rPr b="0" i="0" lang="es" sz="1951" u="none" cap="none" strike="noStrike">
                <a:solidFill>
                  <a:srgbClr val="333333"/>
                </a:solidFill>
                <a:latin typeface="Archivo"/>
                <a:ea typeface="Archivo"/>
                <a:cs typeface="Archivo"/>
                <a:sym typeface="Archivo"/>
              </a:rPr>
              <a:t>opción 1)</a:t>
            </a:r>
            <a:endParaRPr b="0" i="0" sz="1951" u="none" cap="none" strike="noStrike">
              <a:solidFill>
                <a:srgbClr val="333333"/>
              </a:solidFill>
              <a:latin typeface="Archivo"/>
              <a:ea typeface="Archivo"/>
              <a:cs typeface="Archivo"/>
              <a:sym typeface="Archivo"/>
            </a:endParaRPr>
          </a:p>
        </p:txBody>
      </p:sp>
      <p:sp>
        <p:nvSpPr>
          <p:cNvPr id="459" name="Google Shape;459;g2f39ea0c485_0_636"/>
          <p:cNvSpPr txBox="1"/>
          <p:nvPr/>
        </p:nvSpPr>
        <p:spPr>
          <a:xfrm>
            <a:off x="1491600" y="4795500"/>
            <a:ext cx="7652400" cy="348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s" sz="1100" u="none" cap="none" strike="noStrike">
                <a:solidFill>
                  <a:srgbClr val="FF0000"/>
                </a:solidFill>
                <a:latin typeface="Archivo Medium"/>
                <a:ea typeface="Archivo Medium"/>
                <a:cs typeface="Archivo Medium"/>
                <a:sym typeface="Archivo Medium"/>
              </a:rPr>
              <a:t>Importante: Los gráficos pueden ser copiados directamente desde Google Forms y no perderán su calidad gráfica.</a:t>
            </a:r>
            <a:endParaRPr b="0" i="0" sz="1100" u="none" cap="none" strike="noStrike">
              <a:solidFill>
                <a:srgbClr val="FF0000"/>
              </a:solidFill>
              <a:latin typeface="Archivo Medium"/>
              <a:ea typeface="Archivo Medium"/>
              <a:cs typeface="Archivo Medium"/>
              <a:sym typeface="Archivo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3" name="Shape 463"/>
        <p:cNvGrpSpPr/>
        <p:nvPr/>
      </p:nvGrpSpPr>
      <p:grpSpPr>
        <a:xfrm>
          <a:off x="0" y="0"/>
          <a:ext cx="0" cy="0"/>
          <a:chOff x="0" y="0"/>
          <a:chExt cx="0" cy="0"/>
        </a:xfrm>
      </p:grpSpPr>
      <p:sp>
        <p:nvSpPr>
          <p:cNvPr id="464" name="Google Shape;464;g2f39ea0c485_0_646"/>
          <p:cNvSpPr txBox="1"/>
          <p:nvPr/>
        </p:nvSpPr>
        <p:spPr>
          <a:xfrm>
            <a:off x="355650" y="916801"/>
            <a:ext cx="3773700" cy="145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Archivo"/>
                <a:ea typeface="Archivo"/>
                <a:cs typeface="Archivo"/>
                <a:sym typeface="Archivo"/>
              </a:rPr>
              <a:t>Pregunta realizada</a:t>
            </a:r>
            <a:r>
              <a:rPr b="0" i="0" lang="es" sz="1300" u="none" cap="none" strike="noStrike">
                <a:solidFill>
                  <a:schemeClr val="dk2"/>
                </a:solidFill>
                <a:latin typeface="Archivo"/>
                <a:ea typeface="Archivo"/>
                <a:cs typeface="Archivo"/>
                <a:sym typeface="Archivo"/>
              </a:rPr>
              <a:t>: descripción de pregunta o indicación correspondiente al gráfico resultante.</a:t>
            </a:r>
            <a:br>
              <a:rPr b="0" i="0" lang="es" sz="1300" u="none" cap="none" strike="noStrike">
                <a:solidFill>
                  <a:schemeClr val="dk2"/>
                </a:solidFill>
                <a:latin typeface="Archivo"/>
                <a:ea typeface="Archivo"/>
                <a:cs typeface="Archivo"/>
                <a:sym typeface="Archivo"/>
              </a:rPr>
            </a:br>
            <a:br>
              <a:rPr b="0" i="0" lang="es" sz="1300" u="none" cap="none" strike="noStrike">
                <a:solidFill>
                  <a:schemeClr val="dk2"/>
                </a:solidFill>
                <a:latin typeface="Archivo"/>
                <a:ea typeface="Archivo"/>
                <a:cs typeface="Archivo"/>
                <a:sym typeface="Archivo"/>
              </a:rPr>
            </a:br>
            <a:r>
              <a:rPr b="1" i="0" lang="es" sz="1200" u="none" cap="none" strike="noStrike">
                <a:solidFill>
                  <a:schemeClr val="dk2"/>
                </a:solidFill>
                <a:latin typeface="Archivo"/>
                <a:ea typeface="Archivo"/>
                <a:cs typeface="Archivo"/>
                <a:sym typeface="Archivo"/>
              </a:rPr>
              <a:t>Escala entregada u opciones de respuesta</a:t>
            </a:r>
            <a:r>
              <a:rPr b="1" i="0" lang="es" sz="1300" u="none" cap="none" strike="noStrike">
                <a:solidFill>
                  <a:schemeClr val="dk2"/>
                </a:solidFill>
                <a:latin typeface="Archivo"/>
                <a:ea typeface="Archivo"/>
                <a:cs typeface="Archivo"/>
                <a:sym typeface="Archivo"/>
              </a:rPr>
              <a:t>:</a:t>
            </a:r>
            <a:br>
              <a:rPr b="0" i="0" lang="es" sz="1300" u="none" cap="none" strike="noStrike">
                <a:solidFill>
                  <a:schemeClr val="dk2"/>
                </a:solidFill>
                <a:latin typeface="Archivo"/>
                <a:ea typeface="Archivo"/>
                <a:cs typeface="Archivo"/>
                <a:sym typeface="Archivo"/>
              </a:rPr>
            </a:br>
            <a:r>
              <a:rPr b="0" i="0" lang="es" sz="1200" u="none" cap="none" strike="noStrike">
                <a:solidFill>
                  <a:schemeClr val="dk2"/>
                </a:solidFill>
                <a:latin typeface="Archivo"/>
                <a:ea typeface="Archivo"/>
                <a:cs typeface="Archivo"/>
                <a:sym typeface="Archivo"/>
              </a:rPr>
              <a:t>(Ej: muy probable, muy poco probable.)</a:t>
            </a:r>
            <a:endParaRPr b="0" i="0" sz="1300" u="none" cap="none" strike="noStrike">
              <a:solidFill>
                <a:schemeClr val="dk2"/>
              </a:solidFill>
              <a:latin typeface="Archivo"/>
              <a:ea typeface="Archivo"/>
              <a:cs typeface="Archivo"/>
              <a:sym typeface="Archivo"/>
            </a:endParaRPr>
          </a:p>
        </p:txBody>
      </p:sp>
      <p:sp>
        <p:nvSpPr>
          <p:cNvPr id="465" name="Google Shape;465;g2f39ea0c485_0_646"/>
          <p:cNvSpPr txBox="1"/>
          <p:nvPr/>
        </p:nvSpPr>
        <p:spPr>
          <a:xfrm>
            <a:off x="355650" y="2370289"/>
            <a:ext cx="3967500" cy="153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1" i="0" lang="es" sz="1300" u="none" cap="none" strike="noStrike">
                <a:solidFill>
                  <a:schemeClr val="dk2"/>
                </a:solidFill>
                <a:latin typeface="Archivo"/>
                <a:ea typeface="Archivo"/>
                <a:cs typeface="Archivo"/>
                <a:sym typeface="Archivo"/>
              </a:rPr>
              <a:t>Pregunta realizada: </a:t>
            </a:r>
            <a:r>
              <a:rPr b="0" i="0" lang="es" sz="1300" u="none" cap="none" strike="noStrike">
                <a:solidFill>
                  <a:schemeClr val="dk2"/>
                </a:solidFill>
                <a:latin typeface="Archivo"/>
                <a:ea typeface="Archivo"/>
                <a:cs typeface="Archivo"/>
                <a:sym typeface="Archivo"/>
              </a:rPr>
              <a:t>descripción de pregunta o indicación correspondiente al gráfico resultante.</a:t>
            </a:r>
            <a:br>
              <a:rPr b="0" i="0" lang="es" sz="1300" u="none" cap="none" strike="noStrike">
                <a:solidFill>
                  <a:schemeClr val="dk2"/>
                </a:solidFill>
                <a:latin typeface="Archivo"/>
                <a:ea typeface="Archivo"/>
                <a:cs typeface="Archivo"/>
                <a:sym typeface="Archivo"/>
              </a:rPr>
            </a:br>
            <a:br>
              <a:rPr b="0" i="0" lang="es" sz="1300" u="none" cap="none" strike="noStrike">
                <a:solidFill>
                  <a:schemeClr val="dk2"/>
                </a:solidFill>
                <a:latin typeface="Archivo"/>
                <a:ea typeface="Archivo"/>
                <a:cs typeface="Archivo"/>
                <a:sym typeface="Archivo"/>
              </a:rPr>
            </a:br>
            <a:r>
              <a:rPr b="1" i="0" lang="es" sz="1300" u="none" cap="none" strike="noStrike">
                <a:solidFill>
                  <a:schemeClr val="dk2"/>
                </a:solidFill>
                <a:latin typeface="Archivo"/>
                <a:ea typeface="Archivo"/>
                <a:cs typeface="Archivo"/>
                <a:sym typeface="Archivo"/>
              </a:rPr>
              <a:t>Escala entregada u opciones de respuesta:</a:t>
            </a:r>
            <a:br>
              <a:rPr b="1" i="0" lang="es" sz="1300" u="none" cap="none" strike="noStrike">
                <a:solidFill>
                  <a:schemeClr val="dk2"/>
                </a:solidFill>
                <a:latin typeface="Archivo"/>
                <a:ea typeface="Archivo"/>
                <a:cs typeface="Archivo"/>
                <a:sym typeface="Archivo"/>
              </a:rPr>
            </a:br>
            <a:r>
              <a:rPr b="0" i="0" lang="es" sz="1300" u="none" cap="none" strike="noStrike">
                <a:solidFill>
                  <a:schemeClr val="dk2"/>
                </a:solidFill>
                <a:latin typeface="Archivo"/>
                <a:ea typeface="Archivo"/>
                <a:cs typeface="Archivo"/>
                <a:sym typeface="Archivo"/>
              </a:rPr>
              <a:t>(Ej: Si, No, A veces.)</a:t>
            </a:r>
            <a:endParaRPr b="1" i="0" sz="1300" u="none" cap="none" strike="noStrike">
              <a:solidFill>
                <a:schemeClr val="dk2"/>
              </a:solidFill>
              <a:latin typeface="Archivo"/>
              <a:ea typeface="Archivo"/>
              <a:cs typeface="Archivo"/>
              <a:sym typeface="Archivo"/>
            </a:endParaRPr>
          </a:p>
        </p:txBody>
      </p:sp>
      <p:sp>
        <p:nvSpPr>
          <p:cNvPr id="466" name="Google Shape;466;g2f39ea0c485_0_646"/>
          <p:cNvSpPr txBox="1"/>
          <p:nvPr/>
        </p:nvSpPr>
        <p:spPr>
          <a:xfrm>
            <a:off x="355650" y="3815150"/>
            <a:ext cx="4399200" cy="816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s" sz="1300" u="none" cap="none" strike="noStrike">
                <a:solidFill>
                  <a:schemeClr val="dk2"/>
                </a:solidFill>
                <a:latin typeface="Archivo"/>
                <a:ea typeface="Archivo"/>
                <a:cs typeface="Archivo"/>
                <a:sym typeface="Archivo"/>
              </a:rPr>
              <a:t>Conclusión o interpretación de los gráficos que se muestran: </a:t>
            </a:r>
            <a:endParaRPr b="0" i="0" sz="1300" u="none" cap="none" strike="noStrike">
              <a:solidFill>
                <a:schemeClr val="dk2"/>
              </a:solidFill>
              <a:latin typeface="Archivo"/>
              <a:ea typeface="Archivo"/>
              <a:cs typeface="Archivo"/>
              <a:sym typeface="Archivo"/>
            </a:endParaRPr>
          </a:p>
          <a:p>
            <a:pPr indent="-311150" lvl="0" marL="457200" marR="0" rtl="0" algn="l">
              <a:lnSpc>
                <a:spcPct val="100000"/>
              </a:lnSpc>
              <a:spcBef>
                <a:spcPts val="0"/>
              </a:spcBef>
              <a:spcAft>
                <a:spcPts val="0"/>
              </a:spcAft>
              <a:buClr>
                <a:schemeClr val="dk2"/>
              </a:buClr>
              <a:buSzPts val="1300"/>
              <a:buFont typeface="Archivo"/>
              <a:buChar char="●"/>
            </a:pPr>
            <a:r>
              <a:t/>
            </a:r>
            <a:endParaRPr b="0" i="0" sz="1300" u="none" cap="none" strike="noStrike">
              <a:solidFill>
                <a:schemeClr val="dk2"/>
              </a:solidFill>
              <a:latin typeface="Archivo"/>
              <a:ea typeface="Archivo"/>
              <a:cs typeface="Archivo"/>
              <a:sym typeface="Archivo"/>
            </a:endParaRPr>
          </a:p>
          <a:p>
            <a:pPr indent="-304800" lvl="0" marL="457200" marR="0" rtl="0" algn="l">
              <a:lnSpc>
                <a:spcPct val="100000"/>
              </a:lnSpc>
              <a:spcBef>
                <a:spcPts val="0"/>
              </a:spcBef>
              <a:spcAft>
                <a:spcPts val="0"/>
              </a:spcAft>
              <a:buClr>
                <a:schemeClr val="dk2"/>
              </a:buClr>
              <a:buSzPts val="1200"/>
              <a:buFont typeface="Archivo"/>
              <a:buChar char="●"/>
            </a:pPr>
            <a:br>
              <a:rPr b="0" i="0" lang="es" sz="1200" u="none" cap="none" strike="noStrike">
                <a:solidFill>
                  <a:schemeClr val="dk2"/>
                </a:solidFill>
                <a:latin typeface="Archivo"/>
                <a:ea typeface="Archivo"/>
                <a:cs typeface="Archivo"/>
                <a:sym typeface="Archivo"/>
              </a:rPr>
            </a:br>
            <a:endParaRPr b="0" i="0" sz="1200" u="none" cap="none" strike="noStrike">
              <a:solidFill>
                <a:schemeClr val="dk2"/>
              </a:solidFill>
              <a:latin typeface="Archivo"/>
              <a:ea typeface="Archivo"/>
              <a:cs typeface="Archivo"/>
              <a:sym typeface="Archivo"/>
            </a:endParaRPr>
          </a:p>
        </p:txBody>
      </p:sp>
      <p:pic>
        <p:nvPicPr>
          <p:cNvPr descr="Gráfico de respuestas de formularios. Título de la pregunta: ¿Tenés buen humor los lunes por la mañana?. Número de respuestas: 5 respuestas." id="467" name="Google Shape;467;g2f39ea0c485_0_646" title="¿Tenés buen humor los lunes por la mañana?"/>
          <p:cNvPicPr preferRelativeResize="0"/>
          <p:nvPr/>
        </p:nvPicPr>
        <p:blipFill rotWithShape="1">
          <a:blip r:embed="rId3">
            <a:alphaModFix/>
          </a:blip>
          <a:srcRect b="12739" l="0" r="0" t="0"/>
          <a:stretch/>
        </p:blipFill>
        <p:spPr>
          <a:xfrm>
            <a:off x="4418327" y="781050"/>
            <a:ext cx="4143826" cy="1725035"/>
          </a:xfrm>
          <a:prstGeom prst="rect">
            <a:avLst/>
          </a:prstGeom>
          <a:noFill/>
          <a:ln>
            <a:noFill/>
          </a:ln>
        </p:spPr>
      </p:pic>
      <p:pic>
        <p:nvPicPr>
          <p:cNvPr descr="Gráfico de respuestas de formularios. Título de la pregunta: ¿Tomás café por la mañana?. Número de respuestas: 14 respuestas." id="468" name="Google Shape;468;g2f39ea0c485_0_646" title="¿Tomás café por la mañana?"/>
          <p:cNvPicPr preferRelativeResize="0"/>
          <p:nvPr/>
        </p:nvPicPr>
        <p:blipFill rotWithShape="1">
          <a:blip r:embed="rId4">
            <a:alphaModFix/>
          </a:blip>
          <a:srcRect b="9689" l="0" r="25556" t="0"/>
          <a:stretch/>
        </p:blipFill>
        <p:spPr>
          <a:xfrm>
            <a:off x="4603400" y="2458225"/>
            <a:ext cx="3773701" cy="1926900"/>
          </a:xfrm>
          <a:prstGeom prst="rect">
            <a:avLst/>
          </a:prstGeom>
          <a:noFill/>
          <a:ln>
            <a:noFill/>
          </a:ln>
        </p:spPr>
      </p:pic>
      <p:sp>
        <p:nvSpPr>
          <p:cNvPr id="469" name="Google Shape;469;g2f39ea0c485_0_646"/>
          <p:cNvSpPr txBox="1"/>
          <p:nvPr/>
        </p:nvSpPr>
        <p:spPr>
          <a:xfrm>
            <a:off x="355650" y="283950"/>
            <a:ext cx="7982100" cy="497100"/>
          </a:xfrm>
          <a:prstGeom prst="rect">
            <a:avLst/>
          </a:prstGeom>
          <a:noFill/>
          <a:ln>
            <a:noFill/>
          </a:ln>
        </p:spPr>
        <p:txBody>
          <a:bodyPr anchorCtr="0" anchor="ctr"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s" sz="2600" u="none" cap="none" strike="noStrike">
                <a:solidFill>
                  <a:schemeClr val="dk1"/>
                </a:solidFill>
                <a:latin typeface="Archivo"/>
                <a:ea typeface="Archivo"/>
                <a:cs typeface="Archivo"/>
                <a:sym typeface="Archivo"/>
              </a:rPr>
              <a:t>Encuesta - resultados </a:t>
            </a:r>
            <a:r>
              <a:rPr b="0" i="0" lang="es" sz="1951" u="none" cap="none" strike="noStrike">
                <a:solidFill>
                  <a:schemeClr val="dk1"/>
                </a:solidFill>
                <a:latin typeface="Archivo"/>
                <a:ea typeface="Archivo"/>
                <a:cs typeface="Archivo"/>
                <a:sym typeface="Archivo"/>
              </a:rPr>
              <a:t>(plantilla </a:t>
            </a:r>
            <a:r>
              <a:rPr b="0" i="0" lang="es" sz="1951" u="none" cap="none" strike="noStrike">
                <a:solidFill>
                  <a:srgbClr val="333333"/>
                </a:solidFill>
                <a:latin typeface="Archivo"/>
                <a:ea typeface="Archivo"/>
                <a:cs typeface="Archivo"/>
                <a:sym typeface="Archivo"/>
              </a:rPr>
              <a:t>opción 2)</a:t>
            </a:r>
            <a:endParaRPr b="0" i="0" sz="1951" u="none" cap="none" strike="noStrike">
              <a:solidFill>
                <a:srgbClr val="333333"/>
              </a:solidFill>
              <a:latin typeface="Archivo"/>
              <a:ea typeface="Archivo"/>
              <a:cs typeface="Archivo"/>
              <a:sym typeface="Archivo"/>
            </a:endParaRPr>
          </a:p>
        </p:txBody>
      </p:sp>
      <p:sp>
        <p:nvSpPr>
          <p:cNvPr id="470" name="Google Shape;470;g2f39ea0c485_0_646"/>
          <p:cNvSpPr txBox="1"/>
          <p:nvPr/>
        </p:nvSpPr>
        <p:spPr>
          <a:xfrm>
            <a:off x="1491600" y="4795500"/>
            <a:ext cx="7652400" cy="348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s" sz="1100" u="none" cap="none" strike="noStrike">
                <a:solidFill>
                  <a:srgbClr val="FF0000"/>
                </a:solidFill>
                <a:latin typeface="Archivo Medium"/>
                <a:ea typeface="Archivo Medium"/>
                <a:cs typeface="Archivo Medium"/>
                <a:sym typeface="Archivo Medium"/>
              </a:rPr>
              <a:t>Importante: Los gráficos pueden ser copiados directamente desde Google Forms y no perderán su calidad gráfica.</a:t>
            </a:r>
            <a:endParaRPr b="0" i="0" sz="1100" u="none" cap="none" strike="noStrike">
              <a:solidFill>
                <a:srgbClr val="FF0000"/>
              </a:solidFill>
              <a:latin typeface="Archivo Medium"/>
              <a:ea typeface="Archivo Medium"/>
              <a:cs typeface="Archivo Medium"/>
              <a:sym typeface="Archiv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p2"/>
          <p:cNvSpPr txBox="1"/>
          <p:nvPr/>
        </p:nvSpPr>
        <p:spPr>
          <a:xfrm>
            <a:off x="579075" y="806150"/>
            <a:ext cx="3000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0" i="0" lang="es" sz="2800" u="none" cap="none" strike="noStrike">
                <a:solidFill>
                  <a:schemeClr val="lt2"/>
                </a:solidFill>
                <a:latin typeface="Archivo Medium"/>
                <a:ea typeface="Archivo Medium"/>
                <a:cs typeface="Archivo Medium"/>
                <a:sym typeface="Archivo Medium"/>
              </a:rPr>
              <a:t>Aclaración</a:t>
            </a:r>
            <a:endParaRPr b="0" i="0" sz="2800" u="none" cap="none" strike="noStrike">
              <a:solidFill>
                <a:schemeClr val="lt2"/>
              </a:solidFill>
              <a:latin typeface="Archivo Medium"/>
              <a:ea typeface="Archivo Medium"/>
              <a:cs typeface="Archivo Medium"/>
              <a:sym typeface="Archivo Medium"/>
            </a:endParaRPr>
          </a:p>
        </p:txBody>
      </p:sp>
      <p:sp>
        <p:nvSpPr>
          <p:cNvPr id="190" name="Google Shape;190;p2"/>
          <p:cNvSpPr txBox="1"/>
          <p:nvPr/>
        </p:nvSpPr>
        <p:spPr>
          <a:xfrm>
            <a:off x="5106975" y="1664400"/>
            <a:ext cx="3534900" cy="18147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400"/>
              <a:buFont typeface="Arial"/>
              <a:buNone/>
            </a:pPr>
            <a:r>
              <a:rPr b="0" i="0" lang="es" sz="1400" u="none" cap="none" strike="noStrike">
                <a:solidFill>
                  <a:schemeClr val="dk2"/>
                </a:solidFill>
                <a:latin typeface="Archivo"/>
                <a:ea typeface="Archivo"/>
                <a:cs typeface="Archivo"/>
                <a:sym typeface="Archivo"/>
              </a:rPr>
              <a:t>Esta plantilla es solo un recurso para ayudar a estructurar el reporte y no debe usarse como el formato definitivo para la entrega. Cada estudiante debe adaptarla según su propio formato de presentación.</a:t>
            </a:r>
            <a:endParaRPr b="0" i="0" sz="1400" u="none" cap="none" strike="noStrike">
              <a:solidFill>
                <a:schemeClr val="dk2"/>
              </a:solidFill>
              <a:latin typeface="Archivo"/>
              <a:ea typeface="Archivo"/>
              <a:cs typeface="Archivo"/>
              <a:sym typeface="Archivo"/>
            </a:endParaRPr>
          </a:p>
        </p:txBody>
      </p:sp>
      <p:pic>
        <p:nvPicPr>
          <p:cNvPr id="191" name="Google Shape;191;p2"/>
          <p:cNvPicPr preferRelativeResize="0"/>
          <p:nvPr/>
        </p:nvPicPr>
        <p:blipFill rotWithShape="1">
          <a:blip r:embed="rId4">
            <a:alphaModFix/>
          </a:blip>
          <a:srcRect b="0" l="0" r="0" t="0"/>
          <a:stretch/>
        </p:blipFill>
        <p:spPr>
          <a:xfrm>
            <a:off x="1604125" y="1664400"/>
            <a:ext cx="2040924" cy="20409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74" name="Shape 474"/>
        <p:cNvGrpSpPr/>
        <p:nvPr/>
      </p:nvGrpSpPr>
      <p:grpSpPr>
        <a:xfrm>
          <a:off x="0" y="0"/>
          <a:ext cx="0" cy="0"/>
          <a:chOff x="0" y="0"/>
          <a:chExt cx="0" cy="0"/>
        </a:xfrm>
      </p:grpSpPr>
      <p:sp>
        <p:nvSpPr>
          <p:cNvPr id="475" name="Google Shape;475;g2f39ea0c485_0_794"/>
          <p:cNvSpPr txBox="1"/>
          <p:nvPr/>
        </p:nvSpPr>
        <p:spPr>
          <a:xfrm>
            <a:off x="330000" y="844825"/>
            <a:ext cx="8411100" cy="1461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s" sz="1400" u="none" cap="none" strike="noStrike">
                <a:solidFill>
                  <a:schemeClr val="dk2"/>
                </a:solidFill>
                <a:latin typeface="Archivo"/>
                <a:ea typeface="Archivo"/>
                <a:cs typeface="Archivo"/>
                <a:sym typeface="Archivo"/>
              </a:rPr>
              <a:t>Muestra: 3 personas participaron de las entrevistas.</a:t>
            </a:r>
            <a:endParaRPr b="0" i="0" sz="1400" u="none" cap="none" strike="noStrike">
              <a:solidFill>
                <a:schemeClr val="dk2"/>
              </a:solidFill>
              <a:latin typeface="Archivo"/>
              <a:ea typeface="Archivo"/>
              <a:cs typeface="Archivo"/>
              <a:sym typeface="Archivo"/>
            </a:endParaRPr>
          </a:p>
          <a:p>
            <a:pPr indent="-311150" lvl="0" marL="457200" marR="0" rtl="0" algn="l">
              <a:lnSpc>
                <a:spcPct val="115000"/>
              </a:lnSpc>
              <a:spcBef>
                <a:spcPts val="0"/>
              </a:spcBef>
              <a:spcAft>
                <a:spcPts val="0"/>
              </a:spcAft>
              <a:buClr>
                <a:schemeClr val="dk2"/>
              </a:buClr>
              <a:buSzPts val="1300"/>
              <a:buFont typeface="Archivo"/>
              <a:buChar char="●"/>
            </a:pPr>
            <a:r>
              <a:rPr b="0" i="0" lang="es" sz="1300" u="none" cap="none" strike="noStrike">
                <a:solidFill>
                  <a:schemeClr val="dk2"/>
                </a:solidFill>
                <a:latin typeface="Archivo"/>
                <a:ea typeface="Archivo"/>
                <a:cs typeface="Archivo"/>
                <a:sym typeface="Archivo"/>
              </a:rPr>
              <a:t>Nombre - Dato demográfico relevante - Dato imprescindible que hace que sea nuestro usuario</a:t>
            </a:r>
            <a:endParaRPr b="0" i="0" sz="1300" u="none" cap="none" strike="noStrike">
              <a:solidFill>
                <a:schemeClr val="dk2"/>
              </a:solidFill>
              <a:latin typeface="Archivo"/>
              <a:ea typeface="Archivo"/>
              <a:cs typeface="Archivo"/>
              <a:sym typeface="Archivo"/>
            </a:endParaRPr>
          </a:p>
          <a:p>
            <a:pPr indent="-311150" lvl="0" marL="457200" marR="0" rtl="0" algn="l">
              <a:lnSpc>
                <a:spcPct val="115000"/>
              </a:lnSpc>
              <a:spcBef>
                <a:spcPts val="0"/>
              </a:spcBef>
              <a:spcAft>
                <a:spcPts val="0"/>
              </a:spcAft>
              <a:buClr>
                <a:schemeClr val="dk2"/>
              </a:buClr>
              <a:buSzPts val="1300"/>
              <a:buFont typeface="Archivo"/>
              <a:buChar char="●"/>
            </a:pPr>
            <a:r>
              <a:rPr b="0" i="0" lang="es" sz="1300" u="none" cap="none" strike="noStrike">
                <a:solidFill>
                  <a:schemeClr val="dk2"/>
                </a:solidFill>
                <a:latin typeface="Archivo"/>
                <a:ea typeface="Archivo"/>
                <a:cs typeface="Archivo"/>
                <a:sym typeface="Archivo"/>
              </a:rPr>
              <a:t>Nombre - Dato demográfico relevante - Dato imprescindible que hace que sea nuestro usuario</a:t>
            </a:r>
            <a:endParaRPr b="0" i="0" sz="1300" u="none" cap="none" strike="noStrike">
              <a:solidFill>
                <a:schemeClr val="dk2"/>
              </a:solidFill>
              <a:latin typeface="Archivo"/>
              <a:ea typeface="Archivo"/>
              <a:cs typeface="Archivo"/>
              <a:sym typeface="Archivo"/>
            </a:endParaRPr>
          </a:p>
          <a:p>
            <a:pPr indent="-311150" lvl="0" marL="457200" marR="0" rtl="0" algn="l">
              <a:lnSpc>
                <a:spcPct val="115000"/>
              </a:lnSpc>
              <a:spcBef>
                <a:spcPts val="0"/>
              </a:spcBef>
              <a:spcAft>
                <a:spcPts val="0"/>
              </a:spcAft>
              <a:buClr>
                <a:schemeClr val="dk2"/>
              </a:buClr>
              <a:buSzPts val="1300"/>
              <a:buFont typeface="Archivo"/>
              <a:buChar char="●"/>
            </a:pPr>
            <a:r>
              <a:rPr b="0" i="0" lang="es" sz="1300" u="none" cap="none" strike="noStrike">
                <a:solidFill>
                  <a:schemeClr val="dk2"/>
                </a:solidFill>
                <a:latin typeface="Archivo"/>
                <a:ea typeface="Archivo"/>
                <a:cs typeface="Archivo"/>
                <a:sym typeface="Archivo"/>
              </a:rPr>
              <a:t>Nombre - Dato demográfico relevante - Dato imprescindible que hace que sea nuestro usuario</a:t>
            </a:r>
            <a:endParaRPr b="0" i="0" sz="1300" u="none" cap="none" strike="noStrike">
              <a:solidFill>
                <a:schemeClr val="dk2"/>
              </a:solidFill>
              <a:latin typeface="Archivo"/>
              <a:ea typeface="Archivo"/>
              <a:cs typeface="Archivo"/>
              <a:sym typeface="Archivo"/>
            </a:endParaRPr>
          </a:p>
          <a:p>
            <a:pPr indent="0" lvl="0" marL="457200" marR="0" rtl="0" algn="l">
              <a:lnSpc>
                <a:spcPct val="115000"/>
              </a:lnSpc>
              <a:spcBef>
                <a:spcPts val="0"/>
              </a:spcBef>
              <a:spcAft>
                <a:spcPts val="0"/>
              </a:spcAft>
              <a:buClr>
                <a:srgbClr val="000000"/>
              </a:buClr>
              <a:buSzPts val="1200"/>
              <a:buFont typeface="Arial"/>
              <a:buNone/>
            </a:pPr>
            <a:r>
              <a:t/>
            </a:r>
            <a:endParaRPr b="0" i="0" sz="1200" u="none" cap="none" strike="noStrike">
              <a:solidFill>
                <a:schemeClr val="dk2"/>
              </a:solidFill>
              <a:latin typeface="Archivo"/>
              <a:ea typeface="Archivo"/>
              <a:cs typeface="Archivo"/>
              <a:sym typeface="Archivo"/>
            </a:endParaRPr>
          </a:p>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chemeClr val="dk2"/>
              </a:solidFill>
              <a:latin typeface="Montserrat"/>
              <a:ea typeface="Montserrat"/>
              <a:cs typeface="Montserrat"/>
              <a:sym typeface="Montserrat"/>
            </a:endParaRPr>
          </a:p>
        </p:txBody>
      </p:sp>
      <p:sp>
        <p:nvSpPr>
          <p:cNvPr id="476" name="Google Shape;476;g2f39ea0c485_0_794"/>
          <p:cNvSpPr txBox="1"/>
          <p:nvPr/>
        </p:nvSpPr>
        <p:spPr>
          <a:xfrm>
            <a:off x="330000" y="2079066"/>
            <a:ext cx="8484000" cy="1106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s" sz="1400" u="none" cap="none" strike="noStrike">
                <a:solidFill>
                  <a:srgbClr val="434343"/>
                </a:solidFill>
                <a:latin typeface="Archivo"/>
                <a:ea typeface="Archivo"/>
                <a:cs typeface="Archivo"/>
                <a:sym typeface="Archivo"/>
              </a:rPr>
              <a:t>Objetivos: </a:t>
            </a:r>
            <a:endParaRPr b="0" i="0" sz="1400" u="none" cap="none" strike="noStrike">
              <a:solidFill>
                <a:srgbClr val="434343"/>
              </a:solidFill>
              <a:latin typeface="Archivo"/>
              <a:ea typeface="Archivo"/>
              <a:cs typeface="Archivo"/>
              <a:sym typeface="Archivo"/>
            </a:endParaRPr>
          </a:p>
          <a:p>
            <a:pPr indent="-311150" lvl="0" marL="457200" marR="0" rtl="0" algn="l">
              <a:lnSpc>
                <a:spcPct val="115000"/>
              </a:lnSpc>
              <a:spcBef>
                <a:spcPts val="1200"/>
              </a:spcBef>
              <a:spcAft>
                <a:spcPts val="0"/>
              </a:spcAft>
              <a:buClr>
                <a:srgbClr val="434343"/>
              </a:buClr>
              <a:buSzPts val="1300"/>
              <a:buFont typeface="Archivo"/>
              <a:buChar char="●"/>
            </a:pPr>
            <a:r>
              <a:rPr b="0" i="0" lang="es" sz="1300" u="none" cap="none" strike="noStrike">
                <a:solidFill>
                  <a:srgbClr val="434343"/>
                </a:solidFill>
                <a:latin typeface="Archivo"/>
                <a:ea typeface="Archivo"/>
                <a:cs typeface="Archivo"/>
                <a:sym typeface="Archivo"/>
              </a:rPr>
              <a:t>Validar la proto persona </a:t>
            </a:r>
            <a:r>
              <a:rPr b="0" i="0" lang="es" sz="1300" u="none" cap="none" strike="noStrike">
                <a:solidFill>
                  <a:srgbClr val="FF0000"/>
                </a:solidFill>
                <a:latin typeface="Archivo"/>
                <a:ea typeface="Archivo"/>
                <a:cs typeface="Archivo"/>
                <a:sym typeface="Archivo"/>
              </a:rPr>
              <a:t>(aquí agregar el nombre de la proto persona)</a:t>
            </a:r>
            <a:endParaRPr b="0" i="0" sz="1300" u="none" cap="none" strike="noStrike">
              <a:solidFill>
                <a:srgbClr val="FF0000"/>
              </a:solidFill>
              <a:latin typeface="Archivo"/>
              <a:ea typeface="Archivo"/>
              <a:cs typeface="Archivo"/>
              <a:sym typeface="Archivo"/>
            </a:endParaRPr>
          </a:p>
          <a:p>
            <a:pPr indent="-311150" lvl="0" marL="457200" marR="0" rtl="0" algn="l">
              <a:lnSpc>
                <a:spcPct val="115000"/>
              </a:lnSpc>
              <a:spcBef>
                <a:spcPts val="0"/>
              </a:spcBef>
              <a:spcAft>
                <a:spcPts val="0"/>
              </a:spcAft>
              <a:buClr>
                <a:srgbClr val="434343"/>
              </a:buClr>
              <a:buSzPts val="1300"/>
              <a:buFont typeface="Archivo"/>
              <a:buChar char="●"/>
            </a:pPr>
            <a:r>
              <a:rPr b="0" i="0" lang="es" sz="1300" u="none" cap="none" strike="noStrike">
                <a:solidFill>
                  <a:srgbClr val="434343"/>
                </a:solidFill>
                <a:latin typeface="Archivo"/>
                <a:ea typeface="Archivo"/>
                <a:cs typeface="Archivo"/>
                <a:sym typeface="Archivo"/>
              </a:rPr>
              <a:t>Comprender la percepción que tiene el usuario sobre la problemática.</a:t>
            </a:r>
            <a:endParaRPr b="0" i="0" sz="1300" u="none" cap="none" strike="noStrike">
              <a:solidFill>
                <a:srgbClr val="434343"/>
              </a:solidFill>
              <a:latin typeface="Archivo"/>
              <a:ea typeface="Archivo"/>
              <a:cs typeface="Archivo"/>
              <a:sym typeface="Archivo"/>
            </a:endParaRPr>
          </a:p>
          <a:p>
            <a:pPr indent="-311150" lvl="0" marL="457200" marR="0" rtl="0" algn="l">
              <a:lnSpc>
                <a:spcPct val="115000"/>
              </a:lnSpc>
              <a:spcBef>
                <a:spcPts val="0"/>
              </a:spcBef>
              <a:spcAft>
                <a:spcPts val="0"/>
              </a:spcAft>
              <a:buClr>
                <a:srgbClr val="434343"/>
              </a:buClr>
              <a:buSzPts val="1300"/>
              <a:buFont typeface="Archivo"/>
              <a:buChar char="●"/>
            </a:pPr>
            <a:r>
              <a:rPr b="0" i="0" lang="es" sz="1300" u="none" cap="none" strike="noStrike">
                <a:solidFill>
                  <a:srgbClr val="434343"/>
                </a:solidFill>
                <a:latin typeface="Archivo"/>
                <a:ea typeface="Archivo"/>
                <a:cs typeface="Archivo"/>
                <a:sym typeface="Archivo"/>
              </a:rPr>
              <a:t>Determinar un insight que involucre tanto la problemática como a este usuario en particular.</a:t>
            </a:r>
            <a:endParaRPr b="0" i="0" sz="1300" u="none" cap="none" strike="noStrike">
              <a:solidFill>
                <a:srgbClr val="434343"/>
              </a:solidFill>
              <a:latin typeface="Archivo"/>
              <a:ea typeface="Archivo"/>
              <a:cs typeface="Archivo"/>
              <a:sym typeface="Archivo"/>
            </a:endParaRPr>
          </a:p>
          <a:p>
            <a:pPr indent="0" lvl="0" marL="0" marR="0" rtl="0" algn="l">
              <a:lnSpc>
                <a:spcPct val="115000"/>
              </a:lnSpc>
              <a:spcBef>
                <a:spcPts val="1200"/>
              </a:spcBef>
              <a:spcAft>
                <a:spcPts val="1200"/>
              </a:spcAft>
              <a:buClr>
                <a:srgbClr val="000000"/>
              </a:buClr>
              <a:buSzPts val="1400"/>
              <a:buFont typeface="Arial"/>
              <a:buNone/>
            </a:pPr>
            <a:r>
              <a:t/>
            </a:r>
            <a:endParaRPr b="0" i="0" sz="1400" u="none" cap="none" strike="noStrike">
              <a:solidFill>
                <a:srgbClr val="434343"/>
              </a:solidFill>
              <a:latin typeface="Montserrat"/>
              <a:ea typeface="Montserrat"/>
              <a:cs typeface="Montserrat"/>
              <a:sym typeface="Montserrat"/>
            </a:endParaRPr>
          </a:p>
        </p:txBody>
      </p:sp>
      <p:sp>
        <p:nvSpPr>
          <p:cNvPr id="477" name="Google Shape;477;g2f39ea0c485_0_794"/>
          <p:cNvSpPr txBox="1"/>
          <p:nvPr/>
        </p:nvSpPr>
        <p:spPr>
          <a:xfrm>
            <a:off x="386775" y="3420000"/>
            <a:ext cx="8484000" cy="1723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s" sz="1400" u="none" cap="none" strike="noStrike">
                <a:solidFill>
                  <a:srgbClr val="434343"/>
                </a:solidFill>
                <a:latin typeface="Archivo"/>
                <a:ea typeface="Archivo"/>
                <a:cs typeface="Archivo"/>
                <a:sym typeface="Archivo"/>
              </a:rPr>
              <a:t>Preguntas clave de la entrevista:</a:t>
            </a:r>
            <a:endParaRPr b="0" i="0" sz="1200" u="none" cap="none" strike="noStrike">
              <a:solidFill>
                <a:srgbClr val="434343"/>
              </a:solidFill>
              <a:latin typeface="Archivo"/>
              <a:ea typeface="Archivo"/>
              <a:cs typeface="Archivo"/>
              <a:sym typeface="Archivo"/>
            </a:endParaRPr>
          </a:p>
          <a:p>
            <a:pPr indent="-292100" lvl="0" marL="457200" marR="0" rtl="0" algn="l">
              <a:lnSpc>
                <a:spcPct val="115000"/>
              </a:lnSpc>
              <a:spcBef>
                <a:spcPts val="1200"/>
              </a:spcBef>
              <a:spcAft>
                <a:spcPts val="0"/>
              </a:spcAft>
              <a:buClr>
                <a:srgbClr val="434343"/>
              </a:buClr>
              <a:buSzPts val="1000"/>
              <a:buFont typeface="Archivo"/>
              <a:buAutoNum type="arabicPeriod"/>
            </a:pPr>
            <a:r>
              <a:t/>
            </a:r>
            <a:endParaRPr b="0" i="0" sz="1200" u="none" cap="none" strike="noStrike">
              <a:solidFill>
                <a:srgbClr val="434343"/>
              </a:solidFill>
              <a:latin typeface="Archivo"/>
              <a:ea typeface="Archivo"/>
              <a:cs typeface="Archivo"/>
              <a:sym typeface="Archivo"/>
            </a:endParaRPr>
          </a:p>
          <a:p>
            <a:pPr indent="-292100" lvl="0" marL="457200" marR="0" rtl="0" algn="l">
              <a:lnSpc>
                <a:spcPct val="115000"/>
              </a:lnSpc>
              <a:spcBef>
                <a:spcPts val="0"/>
              </a:spcBef>
              <a:spcAft>
                <a:spcPts val="0"/>
              </a:spcAft>
              <a:buClr>
                <a:srgbClr val="434343"/>
              </a:buClr>
              <a:buSzPts val="1000"/>
              <a:buFont typeface="Archivo"/>
              <a:buAutoNum type="arabicPeriod"/>
            </a:pPr>
            <a:r>
              <a:t/>
            </a:r>
            <a:endParaRPr b="0" i="0" sz="1200" u="none" cap="none" strike="noStrike">
              <a:solidFill>
                <a:srgbClr val="434343"/>
              </a:solidFill>
              <a:latin typeface="Archivo"/>
              <a:ea typeface="Archivo"/>
              <a:cs typeface="Archivo"/>
              <a:sym typeface="Archivo"/>
            </a:endParaRPr>
          </a:p>
          <a:p>
            <a:pPr indent="-292100" lvl="0" marL="457200" marR="0" rtl="0" algn="l">
              <a:lnSpc>
                <a:spcPct val="115000"/>
              </a:lnSpc>
              <a:spcBef>
                <a:spcPts val="0"/>
              </a:spcBef>
              <a:spcAft>
                <a:spcPts val="0"/>
              </a:spcAft>
              <a:buClr>
                <a:srgbClr val="434343"/>
              </a:buClr>
              <a:buSzPts val="1000"/>
              <a:buFont typeface="Archivo"/>
              <a:buAutoNum type="arabicPeriod"/>
            </a:pPr>
            <a:r>
              <a:t/>
            </a:r>
            <a:endParaRPr b="0" i="0" sz="1200" u="none" cap="none" strike="noStrike">
              <a:solidFill>
                <a:srgbClr val="434343"/>
              </a:solidFill>
              <a:latin typeface="Archivo"/>
              <a:ea typeface="Archivo"/>
              <a:cs typeface="Archivo"/>
              <a:sym typeface="Archivo"/>
            </a:endParaRPr>
          </a:p>
          <a:p>
            <a:pPr indent="-292100" lvl="0" marL="457200" marR="0" rtl="0" algn="l">
              <a:lnSpc>
                <a:spcPct val="115000"/>
              </a:lnSpc>
              <a:spcBef>
                <a:spcPts val="0"/>
              </a:spcBef>
              <a:spcAft>
                <a:spcPts val="0"/>
              </a:spcAft>
              <a:buClr>
                <a:srgbClr val="434343"/>
              </a:buClr>
              <a:buSzPts val="1000"/>
              <a:buFont typeface="Archivo"/>
              <a:buAutoNum type="arabicPeriod"/>
            </a:pPr>
            <a:r>
              <a:t/>
            </a:r>
            <a:endParaRPr b="0" i="0" sz="1200" u="none" cap="none" strike="noStrike">
              <a:solidFill>
                <a:srgbClr val="434343"/>
              </a:solidFill>
              <a:latin typeface="Archivo"/>
              <a:ea typeface="Archivo"/>
              <a:cs typeface="Archivo"/>
              <a:sym typeface="Archivo"/>
            </a:endParaRPr>
          </a:p>
          <a:p>
            <a:pPr indent="0" lvl="0" marL="0" marR="0" rtl="0" algn="l">
              <a:lnSpc>
                <a:spcPct val="115000"/>
              </a:lnSpc>
              <a:spcBef>
                <a:spcPts val="1200"/>
              </a:spcBef>
              <a:spcAft>
                <a:spcPts val="0"/>
              </a:spcAft>
              <a:buClr>
                <a:srgbClr val="000000"/>
              </a:buClr>
              <a:buSzPts val="1200"/>
              <a:buFont typeface="Arial"/>
              <a:buNone/>
            </a:pPr>
            <a:r>
              <a:t/>
            </a:r>
            <a:endParaRPr b="0" i="0" sz="1200" u="none" cap="none" strike="noStrike">
              <a:solidFill>
                <a:srgbClr val="434343"/>
              </a:solidFill>
              <a:latin typeface="Montserrat"/>
              <a:ea typeface="Montserrat"/>
              <a:cs typeface="Montserrat"/>
              <a:sym typeface="Montserrat"/>
            </a:endParaRPr>
          </a:p>
          <a:p>
            <a:pPr indent="0" lvl="0" marL="0" marR="0" rtl="0" algn="l">
              <a:lnSpc>
                <a:spcPct val="115000"/>
              </a:lnSpc>
              <a:spcBef>
                <a:spcPts val="1200"/>
              </a:spcBef>
              <a:spcAft>
                <a:spcPts val="1200"/>
              </a:spcAft>
              <a:buClr>
                <a:srgbClr val="000000"/>
              </a:buClr>
              <a:buSzPts val="1400"/>
              <a:buFont typeface="Arial"/>
              <a:buNone/>
            </a:pPr>
            <a:r>
              <a:t/>
            </a:r>
            <a:endParaRPr b="0" i="0" sz="1400" u="none" cap="none" strike="noStrike">
              <a:solidFill>
                <a:srgbClr val="434343"/>
              </a:solidFill>
              <a:latin typeface="Montserrat"/>
              <a:ea typeface="Montserrat"/>
              <a:cs typeface="Montserrat"/>
              <a:sym typeface="Montserrat"/>
            </a:endParaRPr>
          </a:p>
        </p:txBody>
      </p:sp>
      <p:sp>
        <p:nvSpPr>
          <p:cNvPr id="478" name="Google Shape;478;g2f39ea0c485_0_794"/>
          <p:cNvSpPr txBox="1"/>
          <p:nvPr/>
        </p:nvSpPr>
        <p:spPr>
          <a:xfrm>
            <a:off x="335450" y="283950"/>
            <a:ext cx="7982100" cy="497100"/>
          </a:xfrm>
          <a:prstGeom prst="rect">
            <a:avLst/>
          </a:prstGeom>
          <a:noFill/>
          <a:ln>
            <a:noFill/>
          </a:ln>
        </p:spPr>
        <p:txBody>
          <a:bodyPr anchorCtr="0" anchor="ctr"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s" sz="2600" u="none" cap="none" strike="noStrike">
                <a:solidFill>
                  <a:srgbClr val="595959"/>
                </a:solidFill>
                <a:latin typeface="Archivo"/>
                <a:ea typeface="Archivo"/>
                <a:cs typeface="Archivo"/>
                <a:sym typeface="Archivo"/>
              </a:rPr>
              <a:t>Entrevistas </a:t>
            </a:r>
            <a:endParaRPr b="0" i="0" sz="1951" u="none" cap="none" strike="noStrike">
              <a:solidFill>
                <a:srgbClr val="595959"/>
              </a:solidFill>
              <a:latin typeface="Archivo"/>
              <a:ea typeface="Archivo"/>
              <a:cs typeface="Archivo"/>
              <a:sym typeface="Archiv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82" name="Shape 482"/>
        <p:cNvGrpSpPr/>
        <p:nvPr/>
      </p:nvGrpSpPr>
      <p:grpSpPr>
        <a:xfrm>
          <a:off x="0" y="0"/>
          <a:ext cx="0" cy="0"/>
          <a:chOff x="0" y="0"/>
          <a:chExt cx="0" cy="0"/>
        </a:xfrm>
      </p:grpSpPr>
      <p:sp>
        <p:nvSpPr>
          <p:cNvPr id="483" name="Google Shape;483;g2f39ea0c485_0_801"/>
          <p:cNvSpPr txBox="1"/>
          <p:nvPr/>
        </p:nvSpPr>
        <p:spPr>
          <a:xfrm>
            <a:off x="404125" y="3433200"/>
            <a:ext cx="8308200" cy="1710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s" sz="1400" u="none" cap="none" strike="noStrike">
                <a:solidFill>
                  <a:srgbClr val="434343"/>
                </a:solidFill>
                <a:latin typeface="Archivo"/>
                <a:ea typeface="Archivo"/>
                <a:cs typeface="Archivo"/>
                <a:sym typeface="Archivo"/>
              </a:rPr>
              <a:t>Informe de conclusiones sobre la entrevista:</a:t>
            </a:r>
            <a:endParaRPr b="0" i="0" sz="1400" u="none" cap="none" strike="noStrike">
              <a:solidFill>
                <a:srgbClr val="434343"/>
              </a:solidFill>
              <a:latin typeface="Archivo"/>
              <a:ea typeface="Archivo"/>
              <a:cs typeface="Archivo"/>
              <a:sym typeface="Archivo"/>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434343"/>
              </a:solidFill>
              <a:latin typeface="Archivo"/>
              <a:ea typeface="Archivo"/>
              <a:cs typeface="Archivo"/>
              <a:sym typeface="Archivo"/>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434343"/>
              </a:solidFill>
              <a:latin typeface="Archivo"/>
              <a:ea typeface="Archivo"/>
              <a:cs typeface="Archivo"/>
              <a:sym typeface="Archivo"/>
            </a:endParaRPr>
          </a:p>
          <a:p>
            <a:pPr indent="0" lvl="0" marL="0" marR="0" rtl="0" algn="l">
              <a:lnSpc>
                <a:spcPct val="115000"/>
              </a:lnSpc>
              <a:spcBef>
                <a:spcPts val="1200"/>
              </a:spcBef>
              <a:spcAft>
                <a:spcPts val="0"/>
              </a:spcAft>
              <a:buClr>
                <a:srgbClr val="000000"/>
              </a:buClr>
              <a:buSzPts val="1400"/>
              <a:buFont typeface="Arial"/>
              <a:buNone/>
            </a:pPr>
            <a:r>
              <a:rPr b="0" i="0" lang="es" sz="1400" u="none" cap="none" strike="noStrike">
                <a:solidFill>
                  <a:srgbClr val="434343"/>
                </a:solidFill>
                <a:latin typeface="Archivo"/>
                <a:ea typeface="Archivo"/>
                <a:cs typeface="Archivo"/>
                <a:sym typeface="Archivo"/>
              </a:rPr>
              <a:t>Al final destacar que la proto persona “X”, ahora validada, se convirtió en User Persona.</a:t>
            </a:r>
            <a:endParaRPr b="0" i="0" sz="1400" u="none" cap="none" strike="noStrike">
              <a:solidFill>
                <a:srgbClr val="434343"/>
              </a:solidFill>
              <a:latin typeface="Archivo"/>
              <a:ea typeface="Archivo"/>
              <a:cs typeface="Archivo"/>
              <a:sym typeface="Archivo"/>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434343"/>
              </a:solidFill>
              <a:latin typeface="Archivo"/>
              <a:ea typeface="Archivo"/>
              <a:cs typeface="Archivo"/>
              <a:sym typeface="Archivo"/>
            </a:endParaRPr>
          </a:p>
          <a:p>
            <a:pPr indent="0" lvl="0" marL="0" marR="0" rtl="0" algn="l">
              <a:lnSpc>
                <a:spcPct val="115000"/>
              </a:lnSpc>
              <a:spcBef>
                <a:spcPts val="1200"/>
              </a:spcBef>
              <a:spcAft>
                <a:spcPts val="1200"/>
              </a:spcAft>
              <a:buClr>
                <a:srgbClr val="000000"/>
              </a:buClr>
              <a:buSzPts val="1400"/>
              <a:buFont typeface="Arial"/>
              <a:buNone/>
            </a:pPr>
            <a:r>
              <a:t/>
            </a:r>
            <a:endParaRPr b="0" i="0" sz="1400" u="none" cap="none" strike="noStrike">
              <a:solidFill>
                <a:srgbClr val="434343"/>
              </a:solidFill>
              <a:latin typeface="Archivo"/>
              <a:ea typeface="Archivo"/>
              <a:cs typeface="Archivo"/>
              <a:sym typeface="Archivo"/>
            </a:endParaRPr>
          </a:p>
        </p:txBody>
      </p:sp>
      <p:sp>
        <p:nvSpPr>
          <p:cNvPr id="484" name="Google Shape;484;g2f39ea0c485_0_801"/>
          <p:cNvSpPr txBox="1"/>
          <p:nvPr/>
        </p:nvSpPr>
        <p:spPr>
          <a:xfrm>
            <a:off x="347875" y="1363250"/>
            <a:ext cx="4048500" cy="1124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s" sz="1400" u="none" cap="none" strike="noStrike">
                <a:solidFill>
                  <a:srgbClr val="434343"/>
                </a:solidFill>
                <a:latin typeface="Archivo"/>
                <a:ea typeface="Archivo"/>
                <a:cs typeface="Archivo"/>
                <a:sym typeface="Archivo"/>
              </a:rPr>
              <a:t>Espacio para detallar y destacar el insight obtenido a través de las entrevistas.</a:t>
            </a:r>
            <a:endParaRPr b="0" i="0" sz="1400" u="none" cap="none" strike="noStrike">
              <a:solidFill>
                <a:srgbClr val="434343"/>
              </a:solidFill>
              <a:latin typeface="Archivo"/>
              <a:ea typeface="Archivo"/>
              <a:cs typeface="Archivo"/>
              <a:sym typeface="Archivo"/>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434343"/>
              </a:solidFill>
              <a:latin typeface="Archivo"/>
              <a:ea typeface="Archivo"/>
              <a:cs typeface="Archivo"/>
              <a:sym typeface="Archivo"/>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434343"/>
              </a:solidFill>
              <a:latin typeface="Archivo"/>
              <a:ea typeface="Archivo"/>
              <a:cs typeface="Archivo"/>
              <a:sym typeface="Archivo"/>
            </a:endParaRPr>
          </a:p>
          <a:p>
            <a:pPr indent="0" lvl="0" marL="0" marR="0" rtl="0" algn="l">
              <a:lnSpc>
                <a:spcPct val="115000"/>
              </a:lnSpc>
              <a:spcBef>
                <a:spcPts val="1200"/>
              </a:spcBef>
              <a:spcAft>
                <a:spcPts val="1200"/>
              </a:spcAft>
              <a:buClr>
                <a:srgbClr val="000000"/>
              </a:buClr>
              <a:buSzPts val="1400"/>
              <a:buFont typeface="Arial"/>
              <a:buNone/>
            </a:pPr>
            <a:r>
              <a:t/>
            </a:r>
            <a:endParaRPr b="0" i="0" sz="1400" u="none" cap="none" strike="noStrike">
              <a:solidFill>
                <a:srgbClr val="434343"/>
              </a:solidFill>
              <a:latin typeface="Archivo"/>
              <a:ea typeface="Archivo"/>
              <a:cs typeface="Archivo"/>
              <a:sym typeface="Archivo"/>
            </a:endParaRPr>
          </a:p>
        </p:txBody>
      </p:sp>
      <p:sp>
        <p:nvSpPr>
          <p:cNvPr id="485" name="Google Shape;485;g2f39ea0c485_0_801"/>
          <p:cNvSpPr txBox="1"/>
          <p:nvPr/>
        </p:nvSpPr>
        <p:spPr>
          <a:xfrm>
            <a:off x="347875" y="866150"/>
            <a:ext cx="4097700" cy="49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lt2"/>
                </a:solidFill>
                <a:latin typeface="Archivo"/>
                <a:ea typeface="Archivo"/>
                <a:cs typeface="Archivo"/>
                <a:sym typeface="Archivo"/>
              </a:rPr>
              <a:t>Insight</a:t>
            </a:r>
            <a:endParaRPr b="0" i="0" sz="1800" u="none" cap="none" strike="noStrike">
              <a:solidFill>
                <a:schemeClr val="lt2"/>
              </a:solidFill>
              <a:latin typeface="Archivo"/>
              <a:ea typeface="Archivo"/>
              <a:cs typeface="Archivo"/>
              <a:sym typeface="Archivo"/>
            </a:endParaRPr>
          </a:p>
        </p:txBody>
      </p:sp>
      <p:sp>
        <p:nvSpPr>
          <p:cNvPr id="486" name="Google Shape;486;g2f39ea0c485_0_801"/>
          <p:cNvSpPr txBox="1"/>
          <p:nvPr/>
        </p:nvSpPr>
        <p:spPr>
          <a:xfrm>
            <a:off x="4663750" y="1363250"/>
            <a:ext cx="4048500" cy="1572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s" sz="1400" u="none" cap="none" strike="noStrike">
                <a:solidFill>
                  <a:srgbClr val="434343"/>
                </a:solidFill>
                <a:latin typeface="Archivo"/>
                <a:ea typeface="Archivo"/>
                <a:cs typeface="Archivo"/>
                <a:sym typeface="Archivo"/>
              </a:rPr>
              <a:t>Espacio donde pueden incluirse algunas de las citas que los entrevistados dijeron en algunas de las entrevistas (recordar que las citas se colocan entre comillas.)</a:t>
            </a:r>
            <a:endParaRPr b="0" i="0" sz="1400" u="none" cap="none" strike="noStrike">
              <a:solidFill>
                <a:srgbClr val="434343"/>
              </a:solidFill>
              <a:latin typeface="Archivo"/>
              <a:ea typeface="Archivo"/>
              <a:cs typeface="Archivo"/>
              <a:sym typeface="Archivo"/>
            </a:endParaRPr>
          </a:p>
          <a:p>
            <a:pPr indent="0" lvl="0" marL="0" marR="0" rtl="0" algn="l">
              <a:lnSpc>
                <a:spcPct val="115000"/>
              </a:lnSpc>
              <a:spcBef>
                <a:spcPts val="1200"/>
              </a:spcBef>
              <a:spcAft>
                <a:spcPts val="0"/>
              </a:spcAft>
              <a:buClr>
                <a:srgbClr val="000000"/>
              </a:buClr>
              <a:buSzPts val="1400"/>
              <a:buFont typeface="Arial"/>
              <a:buNone/>
            </a:pPr>
            <a:r>
              <a:t/>
            </a:r>
            <a:endParaRPr b="0" i="0" sz="1400" u="none" cap="none" strike="noStrike">
              <a:solidFill>
                <a:srgbClr val="434343"/>
              </a:solidFill>
              <a:latin typeface="Archivo"/>
              <a:ea typeface="Archivo"/>
              <a:cs typeface="Archivo"/>
              <a:sym typeface="Archivo"/>
            </a:endParaRPr>
          </a:p>
          <a:p>
            <a:pPr indent="0" lvl="0" marL="0" marR="0" rtl="0" algn="l">
              <a:lnSpc>
                <a:spcPct val="115000"/>
              </a:lnSpc>
              <a:spcBef>
                <a:spcPts val="1200"/>
              </a:spcBef>
              <a:spcAft>
                <a:spcPts val="1200"/>
              </a:spcAft>
              <a:buClr>
                <a:srgbClr val="000000"/>
              </a:buClr>
              <a:buSzPts val="1400"/>
              <a:buFont typeface="Arial"/>
              <a:buNone/>
            </a:pPr>
            <a:r>
              <a:t/>
            </a:r>
            <a:endParaRPr b="0" i="0" sz="1400" u="none" cap="none" strike="noStrike">
              <a:solidFill>
                <a:srgbClr val="434343"/>
              </a:solidFill>
              <a:latin typeface="Archivo"/>
              <a:ea typeface="Archivo"/>
              <a:cs typeface="Archivo"/>
              <a:sym typeface="Archivo"/>
            </a:endParaRPr>
          </a:p>
        </p:txBody>
      </p:sp>
      <p:sp>
        <p:nvSpPr>
          <p:cNvPr id="487" name="Google Shape;487;g2f39ea0c485_0_801"/>
          <p:cNvSpPr txBox="1"/>
          <p:nvPr/>
        </p:nvSpPr>
        <p:spPr>
          <a:xfrm>
            <a:off x="4663750" y="866150"/>
            <a:ext cx="4097700" cy="49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chemeClr val="lt2"/>
                </a:solidFill>
                <a:latin typeface="Archivo"/>
                <a:ea typeface="Archivo"/>
                <a:cs typeface="Archivo"/>
                <a:sym typeface="Archivo"/>
              </a:rPr>
              <a:t>Detalles de observación</a:t>
            </a:r>
            <a:endParaRPr b="0" i="0" sz="1800" u="none" cap="none" strike="noStrike">
              <a:solidFill>
                <a:schemeClr val="lt2"/>
              </a:solidFill>
              <a:latin typeface="Archivo"/>
              <a:ea typeface="Archivo"/>
              <a:cs typeface="Archivo"/>
              <a:sym typeface="Archivo"/>
            </a:endParaRPr>
          </a:p>
        </p:txBody>
      </p:sp>
      <p:sp>
        <p:nvSpPr>
          <p:cNvPr id="488" name="Google Shape;488;g2f39ea0c485_0_801"/>
          <p:cNvSpPr txBox="1"/>
          <p:nvPr/>
        </p:nvSpPr>
        <p:spPr>
          <a:xfrm>
            <a:off x="335450" y="283950"/>
            <a:ext cx="7982100" cy="497100"/>
          </a:xfrm>
          <a:prstGeom prst="rect">
            <a:avLst/>
          </a:prstGeom>
          <a:noFill/>
          <a:ln>
            <a:noFill/>
          </a:ln>
        </p:spPr>
        <p:txBody>
          <a:bodyPr anchorCtr="0" anchor="ctr"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s" sz="2600" u="none" cap="none" strike="noStrike">
                <a:solidFill>
                  <a:srgbClr val="595959"/>
                </a:solidFill>
                <a:latin typeface="Archivo"/>
                <a:ea typeface="Archivo"/>
                <a:cs typeface="Archivo"/>
                <a:sym typeface="Archivo"/>
              </a:rPr>
              <a:t>Entrevistas - conclusiones</a:t>
            </a:r>
            <a:endParaRPr b="0" i="0" sz="1951" u="none" cap="none" strike="noStrike">
              <a:solidFill>
                <a:srgbClr val="595959"/>
              </a:solidFill>
              <a:latin typeface="Archivo"/>
              <a:ea typeface="Archivo"/>
              <a:cs typeface="Archivo"/>
              <a:sym typeface="Archivo"/>
            </a:endParaRPr>
          </a:p>
        </p:txBody>
      </p:sp>
      <p:sp>
        <p:nvSpPr>
          <p:cNvPr id="489" name="Google Shape;489;g2f39ea0c485_0_801"/>
          <p:cNvSpPr txBox="1"/>
          <p:nvPr/>
        </p:nvSpPr>
        <p:spPr>
          <a:xfrm>
            <a:off x="347875" y="3165325"/>
            <a:ext cx="4097700" cy="49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434343"/>
                </a:solidFill>
                <a:latin typeface="Archivo"/>
                <a:ea typeface="Archivo"/>
                <a:cs typeface="Archivo"/>
                <a:sym typeface="Archivo"/>
              </a:rPr>
              <a:t>Conclusiones</a:t>
            </a:r>
            <a:endParaRPr b="0" i="0" sz="1800" u="none" cap="none" strike="noStrike">
              <a:solidFill>
                <a:srgbClr val="434343"/>
              </a:solidFill>
              <a:latin typeface="Archivo"/>
              <a:ea typeface="Archivo"/>
              <a:cs typeface="Archivo"/>
              <a:sym typeface="Archiv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493" name="Shape 493"/>
        <p:cNvGrpSpPr/>
        <p:nvPr/>
      </p:nvGrpSpPr>
      <p:grpSpPr>
        <a:xfrm>
          <a:off x="0" y="0"/>
          <a:ext cx="0" cy="0"/>
          <a:chOff x="0" y="0"/>
          <a:chExt cx="0" cy="0"/>
        </a:xfrm>
      </p:grpSpPr>
      <p:sp>
        <p:nvSpPr>
          <p:cNvPr id="494" name="Google Shape;494;g2f39ea0c485_0_872"/>
          <p:cNvSpPr/>
          <p:nvPr/>
        </p:nvSpPr>
        <p:spPr>
          <a:xfrm>
            <a:off x="263000" y="4133700"/>
            <a:ext cx="8829900" cy="921300"/>
          </a:xfrm>
          <a:prstGeom prst="rect">
            <a:avLst/>
          </a:prstGeom>
          <a:no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95" name="Google Shape;495;g2f39ea0c485_0_872"/>
          <p:cNvSpPr/>
          <p:nvPr/>
        </p:nvSpPr>
        <p:spPr>
          <a:xfrm>
            <a:off x="263000" y="1256550"/>
            <a:ext cx="8829900" cy="2790600"/>
          </a:xfrm>
          <a:prstGeom prst="rect">
            <a:avLst/>
          </a:prstGeom>
          <a:no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96" name="Google Shape;496;g2f39ea0c485_0_872"/>
          <p:cNvSpPr/>
          <p:nvPr/>
        </p:nvSpPr>
        <p:spPr>
          <a:xfrm>
            <a:off x="263000" y="96525"/>
            <a:ext cx="8829900" cy="1073400"/>
          </a:xfrm>
          <a:prstGeom prst="rect">
            <a:avLst/>
          </a:prstGeom>
          <a:no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97" name="Google Shape;497;g2f39ea0c485_0_872"/>
          <p:cNvSpPr/>
          <p:nvPr/>
        </p:nvSpPr>
        <p:spPr>
          <a:xfrm>
            <a:off x="369200" y="271725"/>
            <a:ext cx="723000" cy="723000"/>
          </a:xfrm>
          <a:prstGeom prst="ellipse">
            <a:avLst/>
          </a:prstGeom>
          <a:solidFill>
            <a:srgbClr val="F3F3F3"/>
          </a:solid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a:ea typeface="Montserrat"/>
              <a:cs typeface="Montserrat"/>
              <a:sym typeface="Montserrat"/>
            </a:endParaRPr>
          </a:p>
        </p:txBody>
      </p:sp>
      <p:sp>
        <p:nvSpPr>
          <p:cNvPr id="498" name="Google Shape;498;g2f39ea0c485_0_872"/>
          <p:cNvSpPr txBox="1"/>
          <p:nvPr/>
        </p:nvSpPr>
        <p:spPr>
          <a:xfrm>
            <a:off x="1170200" y="276075"/>
            <a:ext cx="1980900" cy="714300"/>
          </a:xfrm>
          <a:prstGeom prst="rect">
            <a:avLst/>
          </a:prstGeom>
          <a:noFill/>
          <a:ln cap="flat" cmpd="sng" w="9525">
            <a:solidFill>
              <a:srgbClr val="813BC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434343"/>
                </a:solidFill>
                <a:latin typeface="Archivo"/>
                <a:ea typeface="Archivo"/>
                <a:cs typeface="Archivo"/>
                <a:sym typeface="Archivo"/>
              </a:rPr>
              <a:t>User persona </a:t>
            </a:r>
            <a:r>
              <a:rPr b="0" i="0" lang="es" sz="1100" u="none" cap="none" strike="noStrike">
                <a:solidFill>
                  <a:srgbClr val="434343"/>
                </a:solidFill>
                <a:latin typeface="Archivo"/>
                <a:ea typeface="Archivo"/>
                <a:cs typeface="Archivo"/>
                <a:sym typeface="Archivo"/>
              </a:rPr>
              <a:t>(nombre)</a:t>
            </a:r>
            <a:endParaRPr b="0" i="0" sz="1100" u="none" cap="none" strike="noStrike">
              <a:solidFill>
                <a:srgbClr val="434343"/>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434343"/>
                </a:solidFill>
                <a:latin typeface="Archivo"/>
                <a:ea typeface="Archivo"/>
                <a:cs typeface="Archivo"/>
                <a:sym typeface="Archivo"/>
              </a:rPr>
              <a:t>Espacio para breve descripción de persona</a:t>
            </a:r>
            <a:endParaRPr b="0" i="0" sz="1200" u="none" cap="none" strike="noStrike">
              <a:solidFill>
                <a:srgbClr val="434343"/>
              </a:solidFill>
              <a:latin typeface="Archivo"/>
              <a:ea typeface="Archivo"/>
              <a:cs typeface="Archivo"/>
              <a:sym typeface="Archivo"/>
            </a:endParaRPr>
          </a:p>
        </p:txBody>
      </p:sp>
      <p:sp>
        <p:nvSpPr>
          <p:cNvPr id="499" name="Google Shape;499;g2f39ea0c485_0_872"/>
          <p:cNvSpPr txBox="1"/>
          <p:nvPr/>
        </p:nvSpPr>
        <p:spPr>
          <a:xfrm rot="-5400000">
            <a:off x="-388750" y="490050"/>
            <a:ext cx="1072500" cy="287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s" sz="900" u="none" cap="none" strike="noStrike">
                <a:solidFill>
                  <a:srgbClr val="353535"/>
                </a:solidFill>
                <a:latin typeface="Archivo"/>
                <a:ea typeface="Archivo"/>
                <a:cs typeface="Archivo"/>
                <a:sym typeface="Archivo"/>
              </a:rPr>
              <a:t>User persona</a:t>
            </a:r>
            <a:endParaRPr b="1" i="0" sz="900" u="none" cap="none" strike="noStrike">
              <a:solidFill>
                <a:srgbClr val="353535"/>
              </a:solidFill>
              <a:latin typeface="Archivo"/>
              <a:ea typeface="Archivo"/>
              <a:cs typeface="Archivo"/>
              <a:sym typeface="Archivo"/>
            </a:endParaRPr>
          </a:p>
        </p:txBody>
      </p:sp>
      <p:sp>
        <p:nvSpPr>
          <p:cNvPr id="500" name="Google Shape;500;g2f39ea0c485_0_872"/>
          <p:cNvSpPr txBox="1"/>
          <p:nvPr/>
        </p:nvSpPr>
        <p:spPr>
          <a:xfrm>
            <a:off x="3228050" y="276075"/>
            <a:ext cx="3076800" cy="714300"/>
          </a:xfrm>
          <a:prstGeom prst="rect">
            <a:avLst/>
          </a:prstGeom>
          <a:noFill/>
          <a:ln cap="flat" cmpd="sng" w="9525">
            <a:solidFill>
              <a:srgbClr val="813BC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434343"/>
                </a:solidFill>
                <a:latin typeface="Archivo"/>
                <a:ea typeface="Archivo"/>
                <a:cs typeface="Archivo"/>
                <a:sym typeface="Archivo"/>
              </a:rPr>
              <a:t>Escenario hipotético</a:t>
            </a:r>
            <a:endParaRPr b="0" i="0" sz="1200" u="none" cap="none" strike="noStrike">
              <a:solidFill>
                <a:srgbClr val="434343"/>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434343"/>
                </a:solidFill>
                <a:latin typeface="Archivo"/>
                <a:ea typeface="Archivo"/>
                <a:cs typeface="Archivo"/>
                <a:sym typeface="Archivo"/>
              </a:rPr>
              <a:t>Espacio para escenario hipotético</a:t>
            </a:r>
            <a:endParaRPr b="0" i="0" sz="1100" u="none" cap="none" strike="noStrike">
              <a:solidFill>
                <a:srgbClr val="434343"/>
              </a:solidFill>
              <a:latin typeface="Archivo"/>
              <a:ea typeface="Archivo"/>
              <a:cs typeface="Archivo"/>
              <a:sym typeface="Archivo"/>
            </a:endParaRPr>
          </a:p>
        </p:txBody>
      </p:sp>
      <p:sp>
        <p:nvSpPr>
          <p:cNvPr id="501" name="Google Shape;501;g2f39ea0c485_0_872"/>
          <p:cNvSpPr txBox="1"/>
          <p:nvPr/>
        </p:nvSpPr>
        <p:spPr>
          <a:xfrm>
            <a:off x="6381800" y="276075"/>
            <a:ext cx="2525100" cy="714300"/>
          </a:xfrm>
          <a:prstGeom prst="rect">
            <a:avLst/>
          </a:prstGeom>
          <a:noFill/>
          <a:ln cap="flat" cmpd="sng" w="9525">
            <a:solidFill>
              <a:srgbClr val="813BC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434343"/>
                </a:solidFill>
                <a:latin typeface="Archivo"/>
                <a:ea typeface="Archivo"/>
                <a:cs typeface="Archivo"/>
                <a:sym typeface="Archivo"/>
              </a:rPr>
              <a:t>Objetivos </a:t>
            </a:r>
            <a:endParaRPr b="0" i="0" sz="1200" u="none" cap="none" strike="noStrike">
              <a:solidFill>
                <a:srgbClr val="434343"/>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434343"/>
                </a:solidFill>
                <a:latin typeface="Archivo"/>
                <a:ea typeface="Archivo"/>
                <a:cs typeface="Archivo"/>
                <a:sym typeface="Archivo"/>
              </a:rPr>
              <a:t>Espacio para objetivos de la persona</a:t>
            </a:r>
            <a:endParaRPr b="0" i="0" sz="1100" u="none" cap="none" strike="noStrike">
              <a:solidFill>
                <a:srgbClr val="434343"/>
              </a:solidFill>
              <a:latin typeface="Archivo"/>
              <a:ea typeface="Archivo"/>
              <a:cs typeface="Archivo"/>
              <a:sym typeface="Archivo"/>
            </a:endParaRPr>
          </a:p>
        </p:txBody>
      </p:sp>
      <p:sp>
        <p:nvSpPr>
          <p:cNvPr id="502" name="Google Shape;502;g2f39ea0c485_0_872"/>
          <p:cNvSpPr txBox="1"/>
          <p:nvPr/>
        </p:nvSpPr>
        <p:spPr>
          <a:xfrm rot="-5400000">
            <a:off x="-172300" y="1566450"/>
            <a:ext cx="639600" cy="231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s" sz="900" u="none" cap="none" strike="noStrike">
                <a:solidFill>
                  <a:srgbClr val="353535"/>
                </a:solidFill>
                <a:latin typeface="Archivo"/>
                <a:ea typeface="Archivo"/>
                <a:cs typeface="Archivo"/>
                <a:sym typeface="Archivo"/>
              </a:rPr>
              <a:t>Etapas</a:t>
            </a:r>
            <a:endParaRPr b="1" i="0" sz="900" u="none" cap="none" strike="noStrike">
              <a:solidFill>
                <a:srgbClr val="353535"/>
              </a:solidFill>
              <a:latin typeface="Archivo"/>
              <a:ea typeface="Archivo"/>
              <a:cs typeface="Archivo"/>
              <a:sym typeface="Archivo"/>
            </a:endParaRPr>
          </a:p>
        </p:txBody>
      </p:sp>
      <p:sp>
        <p:nvSpPr>
          <p:cNvPr id="503" name="Google Shape;503;g2f39ea0c485_0_872"/>
          <p:cNvSpPr txBox="1"/>
          <p:nvPr/>
        </p:nvSpPr>
        <p:spPr>
          <a:xfrm rot="-5400000">
            <a:off x="-313150" y="2554325"/>
            <a:ext cx="921300" cy="252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s" sz="900" u="none" cap="none" strike="noStrike">
                <a:solidFill>
                  <a:srgbClr val="353535"/>
                </a:solidFill>
                <a:latin typeface="Archivo"/>
                <a:ea typeface="Archivo"/>
                <a:cs typeface="Archivo"/>
                <a:sym typeface="Archivo"/>
              </a:rPr>
              <a:t>Emociones</a:t>
            </a:r>
            <a:endParaRPr b="1" i="0" sz="900" u="none" cap="none" strike="noStrike">
              <a:solidFill>
                <a:srgbClr val="353535"/>
              </a:solidFill>
              <a:latin typeface="Archivo"/>
              <a:ea typeface="Archivo"/>
              <a:cs typeface="Archivo"/>
              <a:sym typeface="Archivo"/>
            </a:endParaRPr>
          </a:p>
        </p:txBody>
      </p:sp>
      <p:sp>
        <p:nvSpPr>
          <p:cNvPr id="504" name="Google Shape;504;g2f39ea0c485_0_872"/>
          <p:cNvSpPr txBox="1"/>
          <p:nvPr/>
        </p:nvSpPr>
        <p:spPr>
          <a:xfrm rot="-5400000">
            <a:off x="-205150" y="3480900"/>
            <a:ext cx="705300" cy="24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s" sz="900" u="none" cap="none" strike="noStrike">
                <a:solidFill>
                  <a:srgbClr val="353535"/>
                </a:solidFill>
                <a:latin typeface="Archivo"/>
                <a:ea typeface="Archivo"/>
                <a:cs typeface="Archivo"/>
                <a:sym typeface="Archivo"/>
              </a:rPr>
              <a:t>Canales</a:t>
            </a:r>
            <a:endParaRPr b="1" i="0" sz="900" u="none" cap="none" strike="noStrike">
              <a:solidFill>
                <a:srgbClr val="353535"/>
              </a:solidFill>
              <a:latin typeface="Archivo"/>
              <a:ea typeface="Archivo"/>
              <a:cs typeface="Archivo"/>
              <a:sym typeface="Archivo"/>
            </a:endParaRPr>
          </a:p>
        </p:txBody>
      </p:sp>
      <p:sp>
        <p:nvSpPr>
          <p:cNvPr id="505" name="Google Shape;505;g2f39ea0c485_0_872"/>
          <p:cNvSpPr txBox="1"/>
          <p:nvPr/>
        </p:nvSpPr>
        <p:spPr>
          <a:xfrm rot="-5400000">
            <a:off x="-398350" y="4463550"/>
            <a:ext cx="1091700" cy="246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s" sz="900" u="none" cap="none" strike="noStrike">
                <a:solidFill>
                  <a:srgbClr val="353535"/>
                </a:solidFill>
                <a:latin typeface="Archivo"/>
                <a:ea typeface="Archivo"/>
                <a:cs typeface="Archivo"/>
                <a:sym typeface="Archivo"/>
              </a:rPr>
              <a:t>Oportunidades</a:t>
            </a:r>
            <a:endParaRPr b="1" i="0" sz="900" u="none" cap="none" strike="noStrike">
              <a:solidFill>
                <a:srgbClr val="353535"/>
              </a:solidFill>
              <a:latin typeface="Archivo"/>
              <a:ea typeface="Archivo"/>
              <a:cs typeface="Archivo"/>
              <a:sym typeface="Archivo"/>
            </a:endParaRPr>
          </a:p>
        </p:txBody>
      </p:sp>
      <p:sp>
        <p:nvSpPr>
          <p:cNvPr id="506" name="Google Shape;506;g2f39ea0c485_0_872"/>
          <p:cNvSpPr txBox="1"/>
          <p:nvPr/>
        </p:nvSpPr>
        <p:spPr>
          <a:xfrm>
            <a:off x="373350" y="1324800"/>
            <a:ext cx="1890600" cy="714300"/>
          </a:xfrm>
          <a:prstGeom prst="rect">
            <a:avLst/>
          </a:prstGeom>
          <a:noFill/>
          <a:ln cap="flat" cmpd="sng" w="9525">
            <a:solidFill>
              <a:srgbClr val="813BC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434343"/>
                </a:solidFill>
                <a:latin typeface="Archivo"/>
                <a:ea typeface="Archivo"/>
                <a:cs typeface="Archivo"/>
                <a:sym typeface="Archivo"/>
              </a:rPr>
              <a:t>Etapa 1</a:t>
            </a:r>
            <a:endParaRPr b="0" i="0" sz="1200" u="none" cap="none" strike="noStrike">
              <a:solidFill>
                <a:srgbClr val="434343"/>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434343"/>
                </a:solidFill>
                <a:latin typeface="Archivo"/>
                <a:ea typeface="Archivo"/>
                <a:cs typeface="Archivo"/>
                <a:sym typeface="Archivo"/>
              </a:rPr>
              <a:t>1.</a:t>
            </a:r>
            <a:endParaRPr b="0" i="0" sz="1000" u="none" cap="none" strike="noStrike">
              <a:solidFill>
                <a:srgbClr val="434343"/>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434343"/>
                </a:solidFill>
                <a:latin typeface="Archivo"/>
                <a:ea typeface="Archivo"/>
                <a:cs typeface="Archivo"/>
                <a:sym typeface="Archivo"/>
              </a:rPr>
              <a:t>2.</a:t>
            </a:r>
            <a:endParaRPr b="0" i="0" sz="1000" u="none" cap="none" strike="noStrike">
              <a:solidFill>
                <a:srgbClr val="434343"/>
              </a:solidFill>
              <a:latin typeface="Archivo"/>
              <a:ea typeface="Archivo"/>
              <a:cs typeface="Archivo"/>
              <a:sym typeface="Archivo"/>
            </a:endParaRPr>
          </a:p>
        </p:txBody>
      </p:sp>
      <p:sp>
        <p:nvSpPr>
          <p:cNvPr id="507" name="Google Shape;507;g2f39ea0c485_0_872"/>
          <p:cNvSpPr txBox="1"/>
          <p:nvPr/>
        </p:nvSpPr>
        <p:spPr>
          <a:xfrm>
            <a:off x="2428325" y="1324800"/>
            <a:ext cx="2072400" cy="714300"/>
          </a:xfrm>
          <a:prstGeom prst="rect">
            <a:avLst/>
          </a:prstGeom>
          <a:noFill/>
          <a:ln cap="flat" cmpd="sng" w="9525">
            <a:solidFill>
              <a:srgbClr val="813BC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434343"/>
                </a:solidFill>
                <a:latin typeface="Archivo"/>
                <a:ea typeface="Archivo"/>
                <a:cs typeface="Archivo"/>
                <a:sym typeface="Archivo"/>
              </a:rPr>
              <a:t>Etapa 2</a:t>
            </a:r>
            <a:endParaRPr b="0" i="0" sz="1200" u="none" cap="none" strike="noStrike">
              <a:solidFill>
                <a:srgbClr val="434343"/>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434343"/>
                </a:solidFill>
                <a:latin typeface="Archivo"/>
                <a:ea typeface="Archivo"/>
                <a:cs typeface="Archivo"/>
                <a:sym typeface="Archivo"/>
              </a:rPr>
              <a:t>3.</a:t>
            </a:r>
            <a:endParaRPr b="0" i="0" sz="1000" u="none" cap="none" strike="noStrike">
              <a:solidFill>
                <a:srgbClr val="434343"/>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434343"/>
                </a:solidFill>
                <a:latin typeface="Archivo"/>
                <a:ea typeface="Archivo"/>
                <a:cs typeface="Archivo"/>
                <a:sym typeface="Archivo"/>
              </a:rPr>
              <a:t>4.</a:t>
            </a:r>
            <a:endParaRPr b="0" i="0" sz="1000" u="none" cap="none" strike="noStrike">
              <a:solidFill>
                <a:srgbClr val="434343"/>
              </a:solidFill>
              <a:latin typeface="Archivo"/>
              <a:ea typeface="Archivo"/>
              <a:cs typeface="Archivo"/>
              <a:sym typeface="Archivo"/>
            </a:endParaRPr>
          </a:p>
        </p:txBody>
      </p:sp>
      <p:sp>
        <p:nvSpPr>
          <p:cNvPr id="508" name="Google Shape;508;g2f39ea0c485_0_872"/>
          <p:cNvSpPr txBox="1"/>
          <p:nvPr/>
        </p:nvSpPr>
        <p:spPr>
          <a:xfrm>
            <a:off x="4682100" y="1324800"/>
            <a:ext cx="2072400" cy="714300"/>
          </a:xfrm>
          <a:prstGeom prst="rect">
            <a:avLst/>
          </a:prstGeom>
          <a:noFill/>
          <a:ln cap="flat" cmpd="sng" w="9525">
            <a:solidFill>
              <a:srgbClr val="813BC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434343"/>
                </a:solidFill>
                <a:latin typeface="Archivo"/>
                <a:ea typeface="Archivo"/>
                <a:cs typeface="Archivo"/>
                <a:sym typeface="Archivo"/>
              </a:rPr>
              <a:t>Etapa 3</a:t>
            </a:r>
            <a:endParaRPr b="0" i="0" sz="1200" u="none" cap="none" strike="noStrike">
              <a:solidFill>
                <a:srgbClr val="434343"/>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434343"/>
                </a:solidFill>
                <a:latin typeface="Archivo"/>
                <a:ea typeface="Archivo"/>
                <a:cs typeface="Archivo"/>
                <a:sym typeface="Archivo"/>
              </a:rPr>
              <a:t>5.</a:t>
            </a:r>
            <a:endParaRPr b="0" i="0" sz="1000" u="none" cap="none" strike="noStrike">
              <a:solidFill>
                <a:srgbClr val="434343"/>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434343"/>
                </a:solidFill>
                <a:latin typeface="Archivo"/>
                <a:ea typeface="Archivo"/>
                <a:cs typeface="Archivo"/>
                <a:sym typeface="Archivo"/>
              </a:rPr>
              <a:t>6.</a:t>
            </a:r>
            <a:endParaRPr b="0" i="0" sz="1000" u="none" cap="none" strike="noStrike">
              <a:solidFill>
                <a:srgbClr val="434343"/>
              </a:solidFill>
              <a:latin typeface="Archivo"/>
              <a:ea typeface="Archivo"/>
              <a:cs typeface="Archivo"/>
              <a:sym typeface="Archivo"/>
            </a:endParaRPr>
          </a:p>
        </p:txBody>
      </p:sp>
      <p:sp>
        <p:nvSpPr>
          <p:cNvPr id="509" name="Google Shape;509;g2f39ea0c485_0_872"/>
          <p:cNvSpPr txBox="1"/>
          <p:nvPr/>
        </p:nvSpPr>
        <p:spPr>
          <a:xfrm>
            <a:off x="6939800" y="1324800"/>
            <a:ext cx="2072400" cy="714300"/>
          </a:xfrm>
          <a:prstGeom prst="rect">
            <a:avLst/>
          </a:prstGeom>
          <a:noFill/>
          <a:ln cap="flat" cmpd="sng" w="9525">
            <a:solidFill>
              <a:srgbClr val="813BC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434343"/>
                </a:solidFill>
                <a:latin typeface="Archivo"/>
                <a:ea typeface="Archivo"/>
                <a:cs typeface="Archivo"/>
                <a:sym typeface="Archivo"/>
              </a:rPr>
              <a:t>Etapa 4</a:t>
            </a:r>
            <a:endParaRPr b="0" i="0" sz="1200" u="none" cap="none" strike="noStrike">
              <a:solidFill>
                <a:srgbClr val="434343"/>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434343"/>
                </a:solidFill>
                <a:latin typeface="Archivo"/>
                <a:ea typeface="Archivo"/>
                <a:cs typeface="Archivo"/>
                <a:sym typeface="Archivo"/>
              </a:rPr>
              <a:t>7.</a:t>
            </a:r>
            <a:endParaRPr b="0" i="0" sz="1000" u="none" cap="none" strike="noStrike">
              <a:solidFill>
                <a:srgbClr val="434343"/>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000"/>
              <a:buFont typeface="Arial"/>
              <a:buNone/>
            </a:pPr>
            <a:r>
              <a:rPr b="0" i="0" lang="es" sz="1000" u="none" cap="none" strike="noStrike">
                <a:solidFill>
                  <a:srgbClr val="434343"/>
                </a:solidFill>
                <a:latin typeface="Archivo"/>
                <a:ea typeface="Archivo"/>
                <a:cs typeface="Archivo"/>
                <a:sym typeface="Archivo"/>
              </a:rPr>
              <a:t>8.</a:t>
            </a:r>
            <a:endParaRPr b="0" i="0" sz="1000" u="none" cap="none" strike="noStrike">
              <a:solidFill>
                <a:srgbClr val="434343"/>
              </a:solidFill>
              <a:latin typeface="Archivo"/>
              <a:ea typeface="Archivo"/>
              <a:cs typeface="Archivo"/>
              <a:sym typeface="Archivo"/>
            </a:endParaRPr>
          </a:p>
        </p:txBody>
      </p:sp>
      <p:cxnSp>
        <p:nvCxnSpPr>
          <p:cNvPr id="510" name="Google Shape;510;g2f39ea0c485_0_872"/>
          <p:cNvCxnSpPr/>
          <p:nvPr/>
        </p:nvCxnSpPr>
        <p:spPr>
          <a:xfrm>
            <a:off x="2346100" y="1324800"/>
            <a:ext cx="0" cy="1016100"/>
          </a:xfrm>
          <a:prstGeom prst="straightConnector1">
            <a:avLst/>
          </a:prstGeom>
          <a:noFill/>
          <a:ln cap="flat" cmpd="sng" w="9525">
            <a:solidFill>
              <a:srgbClr val="813BC0"/>
            </a:solidFill>
            <a:prstDash val="solid"/>
            <a:round/>
            <a:headEnd len="sm" w="sm" type="none"/>
            <a:tailEnd len="sm" w="sm" type="none"/>
          </a:ln>
        </p:spPr>
      </p:cxnSp>
      <p:cxnSp>
        <p:nvCxnSpPr>
          <p:cNvPr id="511" name="Google Shape;511;g2f39ea0c485_0_872"/>
          <p:cNvCxnSpPr/>
          <p:nvPr/>
        </p:nvCxnSpPr>
        <p:spPr>
          <a:xfrm>
            <a:off x="4591200" y="1324800"/>
            <a:ext cx="0" cy="1016100"/>
          </a:xfrm>
          <a:prstGeom prst="straightConnector1">
            <a:avLst/>
          </a:prstGeom>
          <a:noFill/>
          <a:ln cap="flat" cmpd="sng" w="9525">
            <a:solidFill>
              <a:srgbClr val="813BC0"/>
            </a:solidFill>
            <a:prstDash val="solid"/>
            <a:round/>
            <a:headEnd len="sm" w="sm" type="none"/>
            <a:tailEnd len="sm" w="sm" type="none"/>
          </a:ln>
        </p:spPr>
      </p:cxnSp>
      <p:cxnSp>
        <p:nvCxnSpPr>
          <p:cNvPr id="512" name="Google Shape;512;g2f39ea0c485_0_872"/>
          <p:cNvCxnSpPr/>
          <p:nvPr/>
        </p:nvCxnSpPr>
        <p:spPr>
          <a:xfrm>
            <a:off x="6836275" y="1324800"/>
            <a:ext cx="0" cy="1016100"/>
          </a:xfrm>
          <a:prstGeom prst="straightConnector1">
            <a:avLst/>
          </a:prstGeom>
          <a:noFill/>
          <a:ln cap="flat" cmpd="sng" w="9525">
            <a:solidFill>
              <a:srgbClr val="813BC0"/>
            </a:solidFill>
            <a:prstDash val="solid"/>
            <a:round/>
            <a:headEnd len="sm" w="sm" type="none"/>
            <a:tailEnd len="sm" w="sm" type="none"/>
          </a:ln>
        </p:spPr>
      </p:cxnSp>
      <p:pic>
        <p:nvPicPr>
          <p:cNvPr id="513" name="Google Shape;513;g2f39ea0c485_0_872"/>
          <p:cNvPicPr preferRelativeResize="0"/>
          <p:nvPr/>
        </p:nvPicPr>
        <p:blipFill rotWithShape="1">
          <a:blip r:embed="rId3">
            <a:alphaModFix/>
          </a:blip>
          <a:srcRect b="0" l="0" r="0" t="0"/>
          <a:stretch/>
        </p:blipFill>
        <p:spPr>
          <a:xfrm>
            <a:off x="2703917" y="2956670"/>
            <a:ext cx="259456" cy="259455"/>
          </a:xfrm>
          <a:prstGeom prst="rect">
            <a:avLst/>
          </a:prstGeom>
          <a:noFill/>
          <a:ln>
            <a:noFill/>
          </a:ln>
        </p:spPr>
      </p:pic>
      <p:pic>
        <p:nvPicPr>
          <p:cNvPr id="514" name="Google Shape;514;g2f39ea0c485_0_872"/>
          <p:cNvPicPr preferRelativeResize="0"/>
          <p:nvPr/>
        </p:nvPicPr>
        <p:blipFill rotWithShape="1">
          <a:blip r:embed="rId4">
            <a:alphaModFix/>
          </a:blip>
          <a:srcRect b="0" l="0" r="0" t="0"/>
          <a:stretch/>
        </p:blipFill>
        <p:spPr>
          <a:xfrm>
            <a:off x="599325" y="2369175"/>
            <a:ext cx="259457" cy="259450"/>
          </a:xfrm>
          <a:prstGeom prst="rect">
            <a:avLst/>
          </a:prstGeom>
          <a:noFill/>
          <a:ln>
            <a:noFill/>
          </a:ln>
        </p:spPr>
      </p:pic>
      <p:pic>
        <p:nvPicPr>
          <p:cNvPr id="515" name="Google Shape;515;g2f39ea0c485_0_872"/>
          <p:cNvPicPr preferRelativeResize="0"/>
          <p:nvPr/>
        </p:nvPicPr>
        <p:blipFill rotWithShape="1">
          <a:blip r:embed="rId5">
            <a:alphaModFix/>
          </a:blip>
          <a:srcRect b="0" l="0" r="0" t="0"/>
          <a:stretch/>
        </p:blipFill>
        <p:spPr>
          <a:xfrm>
            <a:off x="1719474" y="2675827"/>
            <a:ext cx="259456" cy="259455"/>
          </a:xfrm>
          <a:prstGeom prst="rect">
            <a:avLst/>
          </a:prstGeom>
          <a:noFill/>
          <a:ln>
            <a:noFill/>
          </a:ln>
        </p:spPr>
      </p:pic>
      <p:sp>
        <p:nvSpPr>
          <p:cNvPr id="516" name="Google Shape;516;g2f39ea0c485_0_872"/>
          <p:cNvSpPr txBox="1"/>
          <p:nvPr/>
        </p:nvSpPr>
        <p:spPr>
          <a:xfrm>
            <a:off x="373350" y="3327549"/>
            <a:ext cx="1890600" cy="639600"/>
          </a:xfrm>
          <a:prstGeom prst="rect">
            <a:avLst/>
          </a:prstGeom>
          <a:noFill/>
          <a:ln cap="flat" cmpd="sng" w="9525">
            <a:solidFill>
              <a:srgbClr val="813BC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434343"/>
                </a:solidFill>
                <a:latin typeface="Montserrat SemiBold"/>
                <a:ea typeface="Montserrat SemiBold"/>
                <a:cs typeface="Montserrat SemiBold"/>
                <a:sym typeface="Montserrat SemiBold"/>
              </a:rPr>
              <a:t>Canal 1</a:t>
            </a:r>
            <a:endParaRPr b="0" i="0" sz="1100" u="none" cap="none" strike="noStrike">
              <a:solidFill>
                <a:srgbClr val="434343"/>
              </a:solidFill>
              <a:latin typeface="Montserrat SemiBold"/>
              <a:ea typeface="Montserrat SemiBold"/>
              <a:cs typeface="Montserrat SemiBold"/>
              <a:sym typeface="Montserrat SemiBold"/>
            </a:endParaRPr>
          </a:p>
        </p:txBody>
      </p:sp>
      <p:sp>
        <p:nvSpPr>
          <p:cNvPr id="517" name="Google Shape;517;g2f39ea0c485_0_872"/>
          <p:cNvSpPr txBox="1"/>
          <p:nvPr/>
        </p:nvSpPr>
        <p:spPr>
          <a:xfrm>
            <a:off x="2428350" y="3327549"/>
            <a:ext cx="1890600" cy="639600"/>
          </a:xfrm>
          <a:prstGeom prst="rect">
            <a:avLst/>
          </a:prstGeom>
          <a:noFill/>
          <a:ln cap="flat" cmpd="sng" w="9525">
            <a:solidFill>
              <a:srgbClr val="813BC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434343"/>
                </a:solidFill>
                <a:latin typeface="Montserrat SemiBold"/>
                <a:ea typeface="Montserrat SemiBold"/>
                <a:cs typeface="Montserrat SemiBold"/>
                <a:sym typeface="Montserrat SemiBold"/>
              </a:rPr>
              <a:t>Canal 2</a:t>
            </a:r>
            <a:endParaRPr b="0" i="0" sz="1100" u="none" cap="none" strike="noStrike">
              <a:solidFill>
                <a:srgbClr val="434343"/>
              </a:solidFill>
              <a:latin typeface="Montserrat SemiBold"/>
              <a:ea typeface="Montserrat SemiBold"/>
              <a:cs typeface="Montserrat SemiBold"/>
              <a:sym typeface="Montserrat SemiBold"/>
            </a:endParaRPr>
          </a:p>
        </p:txBody>
      </p:sp>
      <p:sp>
        <p:nvSpPr>
          <p:cNvPr id="518" name="Google Shape;518;g2f39ea0c485_0_872"/>
          <p:cNvSpPr txBox="1"/>
          <p:nvPr/>
        </p:nvSpPr>
        <p:spPr>
          <a:xfrm>
            <a:off x="4684063" y="3327549"/>
            <a:ext cx="1890600" cy="639600"/>
          </a:xfrm>
          <a:prstGeom prst="rect">
            <a:avLst/>
          </a:prstGeom>
          <a:noFill/>
          <a:ln cap="flat" cmpd="sng" w="9525">
            <a:solidFill>
              <a:srgbClr val="813BC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434343"/>
                </a:solidFill>
                <a:latin typeface="Montserrat SemiBold"/>
                <a:ea typeface="Montserrat SemiBold"/>
                <a:cs typeface="Montserrat SemiBold"/>
                <a:sym typeface="Montserrat SemiBold"/>
              </a:rPr>
              <a:t>Canal 3</a:t>
            </a:r>
            <a:endParaRPr b="0" i="0" sz="1100" u="none" cap="none" strike="noStrike">
              <a:solidFill>
                <a:srgbClr val="434343"/>
              </a:solidFill>
              <a:latin typeface="Montserrat SemiBold"/>
              <a:ea typeface="Montserrat SemiBold"/>
              <a:cs typeface="Montserrat SemiBold"/>
              <a:sym typeface="Montserrat SemiBold"/>
            </a:endParaRPr>
          </a:p>
        </p:txBody>
      </p:sp>
      <p:sp>
        <p:nvSpPr>
          <p:cNvPr id="519" name="Google Shape;519;g2f39ea0c485_0_872"/>
          <p:cNvSpPr txBox="1"/>
          <p:nvPr/>
        </p:nvSpPr>
        <p:spPr>
          <a:xfrm>
            <a:off x="6939800" y="3327549"/>
            <a:ext cx="1890600" cy="639600"/>
          </a:xfrm>
          <a:prstGeom prst="rect">
            <a:avLst/>
          </a:prstGeom>
          <a:noFill/>
          <a:ln cap="flat" cmpd="sng" w="9525">
            <a:solidFill>
              <a:srgbClr val="813BC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s" sz="1100" u="none" cap="none" strike="noStrike">
                <a:solidFill>
                  <a:srgbClr val="434343"/>
                </a:solidFill>
                <a:latin typeface="Montserrat SemiBold"/>
                <a:ea typeface="Montserrat SemiBold"/>
                <a:cs typeface="Montserrat SemiBold"/>
                <a:sym typeface="Montserrat SemiBold"/>
              </a:rPr>
              <a:t>Canal 4</a:t>
            </a:r>
            <a:endParaRPr b="0" i="0" sz="1100" u="none" cap="none" strike="noStrike">
              <a:solidFill>
                <a:srgbClr val="434343"/>
              </a:solidFill>
              <a:latin typeface="Montserrat SemiBold"/>
              <a:ea typeface="Montserrat SemiBold"/>
              <a:cs typeface="Montserrat SemiBold"/>
              <a:sym typeface="Montserrat SemiBold"/>
            </a:endParaRPr>
          </a:p>
        </p:txBody>
      </p:sp>
      <p:cxnSp>
        <p:nvCxnSpPr>
          <p:cNvPr id="520" name="Google Shape;520;g2f39ea0c485_0_872"/>
          <p:cNvCxnSpPr>
            <a:stCxn id="514" idx="3"/>
            <a:endCxn id="515" idx="1"/>
          </p:cNvCxnSpPr>
          <p:nvPr/>
        </p:nvCxnSpPr>
        <p:spPr>
          <a:xfrm>
            <a:off x="858782" y="2498900"/>
            <a:ext cx="860700" cy="306600"/>
          </a:xfrm>
          <a:prstGeom prst="curvedConnector3">
            <a:avLst>
              <a:gd fmla="val 50000" name="adj1"/>
            </a:avLst>
          </a:prstGeom>
          <a:noFill/>
          <a:ln cap="flat" cmpd="sng" w="9525">
            <a:solidFill>
              <a:srgbClr val="813BC0"/>
            </a:solidFill>
            <a:prstDash val="solid"/>
            <a:round/>
            <a:headEnd len="sm" w="sm" type="none"/>
            <a:tailEnd len="sm" w="sm" type="none"/>
          </a:ln>
        </p:spPr>
      </p:cxnSp>
      <p:cxnSp>
        <p:nvCxnSpPr>
          <p:cNvPr id="521" name="Google Shape;521;g2f39ea0c485_0_872"/>
          <p:cNvCxnSpPr>
            <a:stCxn id="515" idx="3"/>
            <a:endCxn id="513" idx="1"/>
          </p:cNvCxnSpPr>
          <p:nvPr/>
        </p:nvCxnSpPr>
        <p:spPr>
          <a:xfrm>
            <a:off x="1978930" y="2805555"/>
            <a:ext cx="725100" cy="280800"/>
          </a:xfrm>
          <a:prstGeom prst="curvedConnector3">
            <a:avLst>
              <a:gd fmla="val 49992" name="adj1"/>
            </a:avLst>
          </a:prstGeom>
          <a:noFill/>
          <a:ln cap="flat" cmpd="sng" w="9525">
            <a:solidFill>
              <a:srgbClr val="813BC0"/>
            </a:solidFill>
            <a:prstDash val="solid"/>
            <a:round/>
            <a:headEnd len="sm" w="sm" type="none"/>
            <a:tailEnd len="sm" w="sm" type="none"/>
          </a:ln>
        </p:spPr>
      </p:cxnSp>
      <p:pic>
        <p:nvPicPr>
          <p:cNvPr id="522" name="Google Shape;522;g2f39ea0c485_0_872"/>
          <p:cNvPicPr preferRelativeResize="0"/>
          <p:nvPr/>
        </p:nvPicPr>
        <p:blipFill rotWithShape="1">
          <a:blip r:embed="rId4">
            <a:alphaModFix/>
          </a:blip>
          <a:srcRect b="0" l="0" r="0" t="0"/>
          <a:stretch/>
        </p:blipFill>
        <p:spPr>
          <a:xfrm>
            <a:off x="3649325" y="2421725"/>
            <a:ext cx="259457" cy="259450"/>
          </a:xfrm>
          <a:prstGeom prst="rect">
            <a:avLst/>
          </a:prstGeom>
          <a:noFill/>
          <a:ln>
            <a:noFill/>
          </a:ln>
        </p:spPr>
      </p:pic>
      <p:cxnSp>
        <p:nvCxnSpPr>
          <p:cNvPr id="523" name="Google Shape;523;g2f39ea0c485_0_872"/>
          <p:cNvCxnSpPr>
            <a:stCxn id="513" idx="3"/>
            <a:endCxn id="522" idx="1"/>
          </p:cNvCxnSpPr>
          <p:nvPr/>
        </p:nvCxnSpPr>
        <p:spPr>
          <a:xfrm flipH="1" rot="10800000">
            <a:off x="2963373" y="2551498"/>
            <a:ext cx="686100" cy="534900"/>
          </a:xfrm>
          <a:prstGeom prst="curvedConnector3">
            <a:avLst>
              <a:gd fmla="val 49989" name="adj1"/>
            </a:avLst>
          </a:prstGeom>
          <a:noFill/>
          <a:ln cap="flat" cmpd="sng" w="9525">
            <a:solidFill>
              <a:srgbClr val="813BC0"/>
            </a:solidFill>
            <a:prstDash val="solid"/>
            <a:round/>
            <a:headEnd len="sm" w="sm" type="none"/>
            <a:tailEnd len="sm" w="sm" type="none"/>
          </a:ln>
        </p:spPr>
      </p:cxnSp>
      <p:sp>
        <p:nvSpPr>
          <p:cNvPr id="524" name="Google Shape;524;g2f39ea0c485_0_872"/>
          <p:cNvSpPr txBox="1"/>
          <p:nvPr/>
        </p:nvSpPr>
        <p:spPr>
          <a:xfrm>
            <a:off x="401550" y="2663650"/>
            <a:ext cx="877500" cy="283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s" sz="800" u="none" cap="none" strike="noStrike">
                <a:solidFill>
                  <a:schemeClr val="lt2"/>
                </a:solidFill>
                <a:latin typeface="Montserrat"/>
                <a:ea typeface="Montserrat"/>
                <a:cs typeface="Montserrat"/>
                <a:sym typeface="Montserrat"/>
              </a:rPr>
              <a:t>“cita para la situación”</a:t>
            </a:r>
            <a:endParaRPr b="0" i="0" sz="800" u="none" cap="none" strike="noStrike">
              <a:solidFill>
                <a:schemeClr val="lt2"/>
              </a:solidFill>
              <a:latin typeface="Montserrat"/>
              <a:ea typeface="Montserrat"/>
              <a:cs typeface="Montserrat"/>
              <a:sym typeface="Montserrat"/>
            </a:endParaRPr>
          </a:p>
        </p:txBody>
      </p:sp>
      <p:cxnSp>
        <p:nvCxnSpPr>
          <p:cNvPr id="525" name="Google Shape;525;g2f39ea0c485_0_872"/>
          <p:cNvCxnSpPr/>
          <p:nvPr/>
        </p:nvCxnSpPr>
        <p:spPr>
          <a:xfrm>
            <a:off x="2326925" y="4237725"/>
            <a:ext cx="0" cy="723000"/>
          </a:xfrm>
          <a:prstGeom prst="straightConnector1">
            <a:avLst/>
          </a:prstGeom>
          <a:noFill/>
          <a:ln cap="flat" cmpd="sng" w="9525">
            <a:solidFill>
              <a:srgbClr val="813BC0"/>
            </a:solidFill>
            <a:prstDash val="solid"/>
            <a:round/>
            <a:headEnd len="sm" w="sm" type="none"/>
            <a:tailEnd len="sm" w="sm" type="none"/>
          </a:ln>
        </p:spPr>
      </p:cxnSp>
      <p:cxnSp>
        <p:nvCxnSpPr>
          <p:cNvPr id="526" name="Google Shape;526;g2f39ea0c485_0_872"/>
          <p:cNvCxnSpPr/>
          <p:nvPr/>
        </p:nvCxnSpPr>
        <p:spPr>
          <a:xfrm>
            <a:off x="4572025" y="4237725"/>
            <a:ext cx="0" cy="723000"/>
          </a:xfrm>
          <a:prstGeom prst="straightConnector1">
            <a:avLst/>
          </a:prstGeom>
          <a:noFill/>
          <a:ln cap="flat" cmpd="sng" w="9525">
            <a:solidFill>
              <a:srgbClr val="813BC0"/>
            </a:solidFill>
            <a:prstDash val="solid"/>
            <a:round/>
            <a:headEnd len="sm" w="sm" type="none"/>
            <a:tailEnd len="sm" w="sm" type="none"/>
          </a:ln>
        </p:spPr>
      </p:cxnSp>
      <p:cxnSp>
        <p:nvCxnSpPr>
          <p:cNvPr id="527" name="Google Shape;527;g2f39ea0c485_0_872"/>
          <p:cNvCxnSpPr/>
          <p:nvPr/>
        </p:nvCxnSpPr>
        <p:spPr>
          <a:xfrm>
            <a:off x="6817100" y="4237725"/>
            <a:ext cx="0" cy="723000"/>
          </a:xfrm>
          <a:prstGeom prst="straightConnector1">
            <a:avLst/>
          </a:prstGeom>
          <a:noFill/>
          <a:ln cap="flat" cmpd="sng" w="9525">
            <a:solidFill>
              <a:srgbClr val="813BC0"/>
            </a:solidFill>
            <a:prstDash val="solid"/>
            <a:round/>
            <a:headEnd len="sm" w="sm" type="none"/>
            <a:tailEnd len="sm" w="sm" type="none"/>
          </a:ln>
        </p:spPr>
      </p:cxnSp>
      <p:sp>
        <p:nvSpPr>
          <p:cNvPr id="528" name="Google Shape;528;g2f39ea0c485_0_872"/>
          <p:cNvSpPr txBox="1"/>
          <p:nvPr/>
        </p:nvSpPr>
        <p:spPr>
          <a:xfrm>
            <a:off x="398900" y="477975"/>
            <a:ext cx="663600" cy="310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900"/>
              <a:buFont typeface="Arial"/>
              <a:buNone/>
            </a:pPr>
            <a:r>
              <a:rPr b="1" i="0" lang="es" sz="900" u="none" cap="none" strike="noStrike">
                <a:solidFill>
                  <a:srgbClr val="353535"/>
                </a:solidFill>
                <a:latin typeface="Archivo"/>
                <a:ea typeface="Archivo"/>
                <a:cs typeface="Archivo"/>
                <a:sym typeface="Archivo"/>
              </a:rPr>
              <a:t>(Foto)</a:t>
            </a:r>
            <a:endParaRPr b="1" i="0" sz="900" u="none" cap="none" strike="noStrike">
              <a:solidFill>
                <a:srgbClr val="353535"/>
              </a:solidFill>
              <a:latin typeface="Archivo"/>
              <a:ea typeface="Archivo"/>
              <a:cs typeface="Archivo"/>
              <a:sym typeface="Archivo"/>
            </a:endParaRPr>
          </a:p>
        </p:txBody>
      </p:sp>
      <p:sp>
        <p:nvSpPr>
          <p:cNvPr id="529" name="Google Shape;529;g2f39ea0c485_0_872"/>
          <p:cNvSpPr txBox="1"/>
          <p:nvPr/>
        </p:nvSpPr>
        <p:spPr>
          <a:xfrm>
            <a:off x="1410450" y="2989513"/>
            <a:ext cx="877500" cy="283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s" sz="800" u="none" cap="none" strike="noStrike">
                <a:solidFill>
                  <a:schemeClr val="lt2"/>
                </a:solidFill>
                <a:latin typeface="Montserrat"/>
                <a:ea typeface="Montserrat"/>
                <a:cs typeface="Montserrat"/>
                <a:sym typeface="Montserrat"/>
              </a:rPr>
              <a:t>“cita para la situación”</a:t>
            </a:r>
            <a:endParaRPr b="0" i="0" sz="800" u="none" cap="none" strike="noStrike">
              <a:solidFill>
                <a:schemeClr val="lt2"/>
              </a:solidFill>
              <a:latin typeface="Montserrat"/>
              <a:ea typeface="Montserrat"/>
              <a:cs typeface="Montserrat"/>
              <a:sym typeface="Montserrat"/>
            </a:endParaRPr>
          </a:p>
        </p:txBody>
      </p:sp>
      <p:sp>
        <p:nvSpPr>
          <p:cNvPr id="530" name="Google Shape;530;g2f39ea0c485_0_872"/>
          <p:cNvSpPr txBox="1"/>
          <p:nvPr/>
        </p:nvSpPr>
        <p:spPr>
          <a:xfrm>
            <a:off x="2471100" y="2561438"/>
            <a:ext cx="877500" cy="283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s" sz="800" u="none" cap="none" strike="noStrike">
                <a:solidFill>
                  <a:schemeClr val="lt2"/>
                </a:solidFill>
                <a:latin typeface="Montserrat"/>
                <a:ea typeface="Montserrat"/>
                <a:cs typeface="Montserrat"/>
                <a:sym typeface="Montserrat"/>
              </a:rPr>
              <a:t>“cita para la situación”</a:t>
            </a:r>
            <a:endParaRPr b="0" i="0" sz="800" u="none" cap="none" strike="noStrike">
              <a:solidFill>
                <a:schemeClr val="lt2"/>
              </a:solidFill>
              <a:latin typeface="Montserrat"/>
              <a:ea typeface="Montserrat"/>
              <a:cs typeface="Montserrat"/>
              <a:sym typeface="Montserrat"/>
            </a:endParaRPr>
          </a:p>
        </p:txBody>
      </p:sp>
      <p:sp>
        <p:nvSpPr>
          <p:cNvPr id="531" name="Google Shape;531;g2f39ea0c485_0_872"/>
          <p:cNvSpPr txBox="1"/>
          <p:nvPr/>
        </p:nvSpPr>
        <p:spPr>
          <a:xfrm>
            <a:off x="3424600" y="2753238"/>
            <a:ext cx="877500" cy="283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s" sz="800" u="none" cap="none" strike="noStrike">
                <a:solidFill>
                  <a:schemeClr val="lt2"/>
                </a:solidFill>
                <a:latin typeface="Montserrat"/>
                <a:ea typeface="Montserrat"/>
                <a:cs typeface="Montserrat"/>
                <a:sym typeface="Montserrat"/>
              </a:rPr>
              <a:t>“cita para la situación”</a:t>
            </a:r>
            <a:endParaRPr b="0" i="0" sz="800" u="none" cap="none" strike="noStrike">
              <a:solidFill>
                <a:schemeClr val="lt2"/>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35" name="Shape 535"/>
        <p:cNvGrpSpPr/>
        <p:nvPr/>
      </p:nvGrpSpPr>
      <p:grpSpPr>
        <a:xfrm>
          <a:off x="0" y="0"/>
          <a:ext cx="0" cy="0"/>
          <a:chOff x="0" y="0"/>
          <a:chExt cx="0" cy="0"/>
        </a:xfrm>
      </p:grpSpPr>
      <p:sp>
        <p:nvSpPr>
          <p:cNvPr id="536" name="Google Shape;536;g2f39ea0c485_0_913"/>
          <p:cNvSpPr txBox="1"/>
          <p:nvPr/>
        </p:nvSpPr>
        <p:spPr>
          <a:xfrm>
            <a:off x="335450" y="283950"/>
            <a:ext cx="7982100" cy="497100"/>
          </a:xfrm>
          <a:prstGeom prst="rect">
            <a:avLst/>
          </a:prstGeom>
          <a:noFill/>
          <a:ln>
            <a:noFill/>
          </a:ln>
        </p:spPr>
        <p:txBody>
          <a:bodyPr anchorCtr="0" anchor="ctr" bIns="91425" lIns="91425" spcFirstLastPara="1" rIns="91425" wrap="square" tIns="91425">
            <a:normAutofit/>
          </a:bodyPr>
          <a:lstStyle/>
          <a:p>
            <a:pPr indent="0" lvl="0" marL="0" marR="0" rtl="0" algn="l">
              <a:lnSpc>
                <a:spcPct val="80000"/>
              </a:lnSpc>
              <a:spcBef>
                <a:spcPts val="0"/>
              </a:spcBef>
              <a:spcAft>
                <a:spcPts val="0"/>
              </a:spcAft>
              <a:buClr>
                <a:srgbClr val="000000"/>
              </a:buClr>
              <a:buSzPts val="1018"/>
              <a:buFont typeface="Arial"/>
              <a:buNone/>
            </a:pPr>
            <a:r>
              <a:rPr b="1" i="0" lang="es" sz="2004" u="none" cap="none" strike="noStrike">
                <a:solidFill>
                  <a:srgbClr val="353535"/>
                </a:solidFill>
                <a:latin typeface="Archivo"/>
                <a:ea typeface="Archivo"/>
                <a:cs typeface="Archivo"/>
                <a:sym typeface="Archivo"/>
              </a:rPr>
              <a:t>*Emociones </a:t>
            </a:r>
            <a:r>
              <a:rPr b="0" i="0" lang="es" sz="1205" u="none" cap="none" strike="noStrike">
                <a:solidFill>
                  <a:srgbClr val="353535"/>
                </a:solidFill>
                <a:latin typeface="Archivo"/>
                <a:ea typeface="Archivo"/>
                <a:cs typeface="Archivo"/>
                <a:sym typeface="Archivo"/>
              </a:rPr>
              <a:t>(esto no es parte de la plantilla)</a:t>
            </a:r>
            <a:endParaRPr b="0" i="0" sz="1205" u="none" cap="none" strike="noStrike">
              <a:solidFill>
                <a:srgbClr val="353535"/>
              </a:solidFill>
              <a:latin typeface="Archivo"/>
              <a:ea typeface="Archivo"/>
              <a:cs typeface="Archivo"/>
              <a:sym typeface="Archivo"/>
            </a:endParaRPr>
          </a:p>
        </p:txBody>
      </p:sp>
      <p:sp>
        <p:nvSpPr>
          <p:cNvPr id="537" name="Google Shape;537;g2f39ea0c485_0_913"/>
          <p:cNvSpPr txBox="1"/>
          <p:nvPr/>
        </p:nvSpPr>
        <p:spPr>
          <a:xfrm>
            <a:off x="335450" y="959225"/>
            <a:ext cx="8426100" cy="49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s" sz="1800" u="none" cap="none" strike="noStrike">
                <a:solidFill>
                  <a:schemeClr val="dk2"/>
                </a:solidFill>
                <a:latin typeface="Archivo"/>
                <a:ea typeface="Archivo"/>
                <a:cs typeface="Archivo"/>
                <a:sym typeface="Archivo"/>
              </a:rPr>
              <a:t>Emojis para utilizar en el User Journey Map:</a:t>
            </a:r>
            <a:endParaRPr b="1" i="0" sz="1800" u="none" cap="none" strike="noStrike">
              <a:solidFill>
                <a:schemeClr val="dk2"/>
              </a:solidFill>
              <a:latin typeface="Archivo"/>
              <a:ea typeface="Archivo"/>
              <a:cs typeface="Archivo"/>
              <a:sym typeface="Archivo"/>
            </a:endParaRPr>
          </a:p>
        </p:txBody>
      </p:sp>
      <p:pic>
        <p:nvPicPr>
          <p:cNvPr id="538" name="Google Shape;538;g2f39ea0c485_0_913"/>
          <p:cNvPicPr preferRelativeResize="0"/>
          <p:nvPr/>
        </p:nvPicPr>
        <p:blipFill rotWithShape="1">
          <a:blip r:embed="rId3">
            <a:alphaModFix/>
          </a:blip>
          <a:srcRect b="0" l="0" r="0" t="0"/>
          <a:stretch/>
        </p:blipFill>
        <p:spPr>
          <a:xfrm>
            <a:off x="468703" y="3843121"/>
            <a:ext cx="634185" cy="634180"/>
          </a:xfrm>
          <a:prstGeom prst="rect">
            <a:avLst/>
          </a:prstGeom>
          <a:noFill/>
          <a:ln>
            <a:noFill/>
          </a:ln>
        </p:spPr>
      </p:pic>
      <p:pic>
        <p:nvPicPr>
          <p:cNvPr id="539" name="Google Shape;539;g2f39ea0c485_0_913"/>
          <p:cNvPicPr preferRelativeResize="0"/>
          <p:nvPr/>
        </p:nvPicPr>
        <p:blipFill rotWithShape="1">
          <a:blip r:embed="rId4">
            <a:alphaModFix/>
          </a:blip>
          <a:srcRect b="0" l="0" r="0" t="0"/>
          <a:stretch/>
        </p:blipFill>
        <p:spPr>
          <a:xfrm>
            <a:off x="468715" y="1847676"/>
            <a:ext cx="634188" cy="634168"/>
          </a:xfrm>
          <a:prstGeom prst="rect">
            <a:avLst/>
          </a:prstGeom>
          <a:noFill/>
          <a:ln>
            <a:noFill/>
          </a:ln>
        </p:spPr>
      </p:pic>
      <p:pic>
        <p:nvPicPr>
          <p:cNvPr id="540" name="Google Shape;540;g2f39ea0c485_0_913"/>
          <p:cNvPicPr preferRelativeResize="0"/>
          <p:nvPr/>
        </p:nvPicPr>
        <p:blipFill rotWithShape="1">
          <a:blip r:embed="rId5">
            <a:alphaModFix/>
          </a:blip>
          <a:srcRect b="0" l="0" r="0" t="0"/>
          <a:stretch/>
        </p:blipFill>
        <p:spPr>
          <a:xfrm>
            <a:off x="468717" y="2845380"/>
            <a:ext cx="634185" cy="634180"/>
          </a:xfrm>
          <a:prstGeom prst="rect">
            <a:avLst/>
          </a:prstGeom>
          <a:noFill/>
          <a:ln>
            <a:noFill/>
          </a:ln>
        </p:spPr>
      </p:pic>
      <p:sp>
        <p:nvSpPr>
          <p:cNvPr id="541" name="Google Shape;541;g2f39ea0c485_0_913"/>
          <p:cNvSpPr txBox="1"/>
          <p:nvPr/>
        </p:nvSpPr>
        <p:spPr>
          <a:xfrm>
            <a:off x="1342775" y="1847675"/>
            <a:ext cx="56409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434343"/>
                </a:solidFill>
                <a:latin typeface="Montserrat"/>
                <a:ea typeface="Montserrat"/>
                <a:cs typeface="Montserrat"/>
                <a:sym typeface="Montserrat"/>
              </a:rPr>
              <a:t>Carita sonriente:</a:t>
            </a:r>
            <a:endParaRPr b="1" i="0" sz="1200" u="none" cap="none" strike="noStrike">
              <a:solidFill>
                <a:srgbClr val="434343"/>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434343"/>
                </a:solidFill>
                <a:latin typeface="Montserrat"/>
                <a:ea typeface="Montserrat"/>
                <a:cs typeface="Montserrat"/>
                <a:sym typeface="Montserrat"/>
              </a:rPr>
              <a:t>Indica que la persona siente satisfacción al realizar la tarea o que algo le sorprendió positivamente, o que le agrada lo que ve.</a:t>
            </a:r>
            <a:endParaRPr b="0" i="0" sz="1200" u="none" cap="none" strike="noStrike">
              <a:solidFill>
                <a:srgbClr val="434343"/>
              </a:solidFill>
              <a:latin typeface="Montserrat"/>
              <a:ea typeface="Montserrat"/>
              <a:cs typeface="Montserrat"/>
              <a:sym typeface="Montserrat"/>
            </a:endParaRPr>
          </a:p>
        </p:txBody>
      </p:sp>
      <p:sp>
        <p:nvSpPr>
          <p:cNvPr id="542" name="Google Shape;542;g2f39ea0c485_0_913"/>
          <p:cNvSpPr txBox="1"/>
          <p:nvPr/>
        </p:nvSpPr>
        <p:spPr>
          <a:xfrm>
            <a:off x="1342775" y="2769175"/>
            <a:ext cx="5640900" cy="89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434343"/>
                </a:solidFill>
                <a:latin typeface="Archivo"/>
                <a:ea typeface="Archivo"/>
                <a:cs typeface="Archivo"/>
                <a:sym typeface="Archivo"/>
              </a:rPr>
              <a:t>Carita confundida:</a:t>
            </a:r>
            <a:endParaRPr b="1" i="0" sz="1200" u="none" cap="none" strike="noStrike">
              <a:solidFill>
                <a:srgbClr val="434343"/>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434343"/>
                </a:solidFill>
                <a:latin typeface="Archivo"/>
                <a:ea typeface="Archivo"/>
                <a:cs typeface="Archivo"/>
                <a:sym typeface="Archivo"/>
              </a:rPr>
              <a:t>Indica que la persona siente frustración leve al no saber cómo continuar, no entender para qué sirve un elemento o que es indiferente.</a:t>
            </a:r>
            <a:endParaRPr b="0" i="0" sz="1200" u="none" cap="none" strike="noStrike">
              <a:solidFill>
                <a:srgbClr val="434343"/>
              </a:solidFill>
              <a:latin typeface="Archivo"/>
              <a:ea typeface="Archivo"/>
              <a:cs typeface="Archivo"/>
              <a:sym typeface="Archivo"/>
            </a:endParaRPr>
          </a:p>
        </p:txBody>
      </p:sp>
      <p:sp>
        <p:nvSpPr>
          <p:cNvPr id="543" name="Google Shape;543;g2f39ea0c485_0_913"/>
          <p:cNvSpPr txBox="1"/>
          <p:nvPr/>
        </p:nvSpPr>
        <p:spPr>
          <a:xfrm>
            <a:off x="1342775" y="3843075"/>
            <a:ext cx="5640900" cy="71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434343"/>
                </a:solidFill>
                <a:latin typeface="Archivo"/>
                <a:ea typeface="Archivo"/>
                <a:cs typeface="Archivo"/>
                <a:sym typeface="Archivo"/>
              </a:rPr>
              <a:t>Carita triste:</a:t>
            </a:r>
            <a:endParaRPr b="1" i="0" sz="1200" u="none" cap="none" strike="noStrike">
              <a:solidFill>
                <a:srgbClr val="434343"/>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434343"/>
                </a:solidFill>
                <a:latin typeface="Archivo"/>
                <a:ea typeface="Archivo"/>
                <a:cs typeface="Archivo"/>
                <a:sym typeface="Archivo"/>
              </a:rPr>
              <a:t>Indica que la persona siente mucha frustración al no encontrar lo que busca, se encontró con un error grave o que no le agrada lo que ve</a:t>
            </a:r>
            <a:r>
              <a:rPr b="0" i="0" lang="es" sz="1200" u="none" cap="none" strike="noStrike">
                <a:solidFill>
                  <a:srgbClr val="434343"/>
                </a:solidFill>
                <a:latin typeface="Montserrat"/>
                <a:ea typeface="Montserrat"/>
                <a:cs typeface="Montserrat"/>
                <a:sym typeface="Montserrat"/>
              </a:rPr>
              <a:t>.</a:t>
            </a:r>
            <a:endParaRPr b="0" i="0" sz="1200" u="none" cap="none" strike="noStrike">
              <a:solidFill>
                <a:srgbClr val="434343"/>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7" name="Shape 547"/>
        <p:cNvGrpSpPr/>
        <p:nvPr/>
      </p:nvGrpSpPr>
      <p:grpSpPr>
        <a:xfrm>
          <a:off x="0" y="0"/>
          <a:ext cx="0" cy="0"/>
          <a:chOff x="0" y="0"/>
          <a:chExt cx="0" cy="0"/>
        </a:xfrm>
      </p:grpSpPr>
      <p:sp>
        <p:nvSpPr>
          <p:cNvPr id="548" name="Google Shape;548;g2f39ea0c485_0_982"/>
          <p:cNvSpPr txBox="1"/>
          <p:nvPr/>
        </p:nvSpPr>
        <p:spPr>
          <a:xfrm>
            <a:off x="2978550" y="2530150"/>
            <a:ext cx="5033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999999"/>
                </a:solidFill>
                <a:latin typeface="Archivo"/>
                <a:ea typeface="Archivo"/>
                <a:cs typeface="Archivo"/>
                <a:sym typeface="Archivo"/>
              </a:rPr>
              <a:t>motivación del usuario</a:t>
            </a:r>
            <a:endParaRPr b="0" i="0" sz="1400" u="none" cap="none" strike="noStrike">
              <a:solidFill>
                <a:srgbClr val="999999"/>
              </a:solidFill>
              <a:latin typeface="Archivo"/>
              <a:ea typeface="Archivo"/>
              <a:cs typeface="Archivo"/>
              <a:sym typeface="Archivo"/>
            </a:endParaRPr>
          </a:p>
        </p:txBody>
      </p:sp>
      <p:cxnSp>
        <p:nvCxnSpPr>
          <p:cNvPr id="549" name="Google Shape;549;g2f39ea0c485_0_982"/>
          <p:cNvCxnSpPr/>
          <p:nvPr/>
        </p:nvCxnSpPr>
        <p:spPr>
          <a:xfrm>
            <a:off x="3113925" y="2941476"/>
            <a:ext cx="4739700" cy="0"/>
          </a:xfrm>
          <a:prstGeom prst="straightConnector1">
            <a:avLst/>
          </a:prstGeom>
          <a:noFill/>
          <a:ln cap="flat" cmpd="sng" w="9525">
            <a:solidFill>
              <a:srgbClr val="813BC0"/>
            </a:solidFill>
            <a:prstDash val="solid"/>
            <a:round/>
            <a:headEnd len="sm" w="sm" type="none"/>
            <a:tailEnd len="sm" w="sm" type="none"/>
          </a:ln>
        </p:spPr>
      </p:cxnSp>
      <p:sp>
        <p:nvSpPr>
          <p:cNvPr id="550" name="Google Shape;550;g2f39ea0c485_0_982"/>
          <p:cNvSpPr txBox="1"/>
          <p:nvPr/>
        </p:nvSpPr>
        <p:spPr>
          <a:xfrm>
            <a:off x="1526838" y="1819225"/>
            <a:ext cx="2963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999999"/>
                </a:solidFill>
                <a:latin typeface="Archivo"/>
                <a:ea typeface="Archivo"/>
                <a:cs typeface="Archivo"/>
                <a:sym typeface="Archivo"/>
              </a:rPr>
              <a:t>breve descripción del usuario</a:t>
            </a:r>
            <a:endParaRPr b="0" i="0" sz="1400" u="none" cap="none" strike="noStrike">
              <a:solidFill>
                <a:srgbClr val="999999"/>
              </a:solidFill>
              <a:latin typeface="Archivo"/>
              <a:ea typeface="Archivo"/>
              <a:cs typeface="Archivo"/>
              <a:sym typeface="Archivo"/>
            </a:endParaRPr>
          </a:p>
        </p:txBody>
      </p:sp>
      <p:sp>
        <p:nvSpPr>
          <p:cNvPr id="551" name="Google Shape;551;g2f39ea0c485_0_982"/>
          <p:cNvSpPr txBox="1"/>
          <p:nvPr/>
        </p:nvSpPr>
        <p:spPr>
          <a:xfrm>
            <a:off x="4551050" y="1819225"/>
            <a:ext cx="15513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s" sz="1800" u="none" cap="none" strike="noStrike">
                <a:solidFill>
                  <a:srgbClr val="434343"/>
                </a:solidFill>
                <a:latin typeface="Archivo"/>
                <a:ea typeface="Archivo"/>
                <a:cs typeface="Archivo"/>
                <a:sym typeface="Archivo"/>
              </a:rPr>
              <a:t>necesita</a:t>
            </a:r>
            <a:endParaRPr b="1" i="0" sz="1800" u="none" cap="none" strike="noStrike">
              <a:solidFill>
                <a:srgbClr val="434343"/>
              </a:solidFill>
              <a:latin typeface="Archivo"/>
              <a:ea typeface="Archivo"/>
              <a:cs typeface="Archivo"/>
              <a:sym typeface="Archivo"/>
            </a:endParaRPr>
          </a:p>
        </p:txBody>
      </p:sp>
      <p:sp>
        <p:nvSpPr>
          <p:cNvPr id="552" name="Google Shape;552;g2f39ea0c485_0_982"/>
          <p:cNvSpPr txBox="1"/>
          <p:nvPr/>
        </p:nvSpPr>
        <p:spPr>
          <a:xfrm>
            <a:off x="6159163" y="1819225"/>
            <a:ext cx="2513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999999"/>
                </a:solidFill>
                <a:latin typeface="Archivo"/>
                <a:ea typeface="Archivo"/>
                <a:cs typeface="Archivo"/>
                <a:sym typeface="Archivo"/>
              </a:rPr>
              <a:t>problema a abordar</a:t>
            </a:r>
            <a:endParaRPr b="0" i="0" sz="1400" u="none" cap="none" strike="noStrike">
              <a:solidFill>
                <a:srgbClr val="999999"/>
              </a:solidFill>
              <a:latin typeface="Archivo"/>
              <a:ea typeface="Archivo"/>
              <a:cs typeface="Archivo"/>
              <a:sym typeface="Archivo"/>
            </a:endParaRPr>
          </a:p>
        </p:txBody>
      </p:sp>
      <p:sp>
        <p:nvSpPr>
          <p:cNvPr id="553" name="Google Shape;553;g2f39ea0c485_0_982"/>
          <p:cNvSpPr txBox="1"/>
          <p:nvPr/>
        </p:nvSpPr>
        <p:spPr>
          <a:xfrm>
            <a:off x="1741650" y="2530150"/>
            <a:ext cx="12369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s" sz="1800" u="none" cap="none" strike="noStrike">
                <a:solidFill>
                  <a:srgbClr val="434343"/>
                </a:solidFill>
                <a:latin typeface="Archivo"/>
                <a:ea typeface="Archivo"/>
                <a:cs typeface="Archivo"/>
                <a:sym typeface="Archivo"/>
              </a:rPr>
              <a:t>porque</a:t>
            </a:r>
            <a:endParaRPr b="1" i="0" sz="1800" u="none" cap="none" strike="noStrike">
              <a:solidFill>
                <a:srgbClr val="434343"/>
              </a:solidFill>
              <a:latin typeface="Archivo"/>
              <a:ea typeface="Archivo"/>
              <a:cs typeface="Archivo"/>
              <a:sym typeface="Archivo"/>
            </a:endParaRPr>
          </a:p>
        </p:txBody>
      </p:sp>
      <p:cxnSp>
        <p:nvCxnSpPr>
          <p:cNvPr id="554" name="Google Shape;554;g2f39ea0c485_0_982"/>
          <p:cNvCxnSpPr/>
          <p:nvPr/>
        </p:nvCxnSpPr>
        <p:spPr>
          <a:xfrm>
            <a:off x="1637638" y="2234150"/>
            <a:ext cx="2856600" cy="0"/>
          </a:xfrm>
          <a:prstGeom prst="straightConnector1">
            <a:avLst/>
          </a:prstGeom>
          <a:noFill/>
          <a:ln cap="flat" cmpd="sng" w="9525">
            <a:solidFill>
              <a:srgbClr val="813BC0"/>
            </a:solidFill>
            <a:prstDash val="solid"/>
            <a:round/>
            <a:headEnd len="sm" w="sm" type="none"/>
            <a:tailEnd len="sm" w="sm" type="none"/>
          </a:ln>
        </p:spPr>
      </p:cxnSp>
      <p:cxnSp>
        <p:nvCxnSpPr>
          <p:cNvPr id="555" name="Google Shape;555;g2f39ea0c485_0_982"/>
          <p:cNvCxnSpPr/>
          <p:nvPr/>
        </p:nvCxnSpPr>
        <p:spPr>
          <a:xfrm>
            <a:off x="6159163" y="2234150"/>
            <a:ext cx="2524800" cy="0"/>
          </a:xfrm>
          <a:prstGeom prst="straightConnector1">
            <a:avLst/>
          </a:prstGeom>
          <a:noFill/>
          <a:ln cap="flat" cmpd="sng" w="9525">
            <a:solidFill>
              <a:srgbClr val="813BC0"/>
            </a:solidFill>
            <a:prstDash val="solid"/>
            <a:round/>
            <a:headEnd len="sm" w="sm" type="none"/>
            <a:tailEnd len="sm" w="sm" type="none"/>
          </a:ln>
        </p:spPr>
      </p:cxnSp>
      <p:sp>
        <p:nvSpPr>
          <p:cNvPr id="556" name="Google Shape;556;g2f39ea0c485_0_982"/>
          <p:cNvSpPr txBox="1"/>
          <p:nvPr/>
        </p:nvSpPr>
        <p:spPr>
          <a:xfrm>
            <a:off x="190350" y="1819225"/>
            <a:ext cx="15513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s" sz="1800" u="none" cap="none" strike="noStrike">
                <a:solidFill>
                  <a:srgbClr val="434343"/>
                </a:solidFill>
                <a:latin typeface="Archivo"/>
                <a:ea typeface="Archivo"/>
                <a:cs typeface="Archivo"/>
                <a:sym typeface="Archivo"/>
              </a:rPr>
              <a:t>usuario</a:t>
            </a:r>
            <a:endParaRPr b="1" i="0" sz="1800" u="none" cap="none" strike="noStrike">
              <a:solidFill>
                <a:srgbClr val="434343"/>
              </a:solidFill>
              <a:latin typeface="Archivo"/>
              <a:ea typeface="Archivo"/>
              <a:cs typeface="Archivo"/>
              <a:sym typeface="Archivo"/>
            </a:endParaRPr>
          </a:p>
        </p:txBody>
      </p:sp>
      <p:sp>
        <p:nvSpPr>
          <p:cNvPr id="557" name="Google Shape;557;g2f39ea0c485_0_982"/>
          <p:cNvSpPr txBox="1"/>
          <p:nvPr/>
        </p:nvSpPr>
        <p:spPr>
          <a:xfrm>
            <a:off x="1158750" y="4601850"/>
            <a:ext cx="6826500" cy="400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FF0000"/>
                </a:solidFill>
                <a:latin typeface="Archivo Medium"/>
                <a:ea typeface="Archivo Medium"/>
                <a:cs typeface="Archivo Medium"/>
                <a:sym typeface="Archivo Medium"/>
              </a:rPr>
              <a:t>Importante: El usuario del POV, Storytelling y Storyboard debe ser la User Persona</a:t>
            </a:r>
            <a:endParaRPr b="0" i="0" sz="1200" u="none" cap="none" strike="noStrike">
              <a:solidFill>
                <a:srgbClr val="FF0000"/>
              </a:solidFill>
              <a:latin typeface="Archivo Medium"/>
              <a:ea typeface="Archivo Medium"/>
              <a:cs typeface="Archivo Medium"/>
              <a:sym typeface="Archivo Medium"/>
            </a:endParaRPr>
          </a:p>
        </p:txBody>
      </p:sp>
      <p:sp>
        <p:nvSpPr>
          <p:cNvPr id="558" name="Google Shape;558;g2f39ea0c485_0_982"/>
          <p:cNvSpPr txBox="1"/>
          <p:nvPr/>
        </p:nvSpPr>
        <p:spPr>
          <a:xfrm>
            <a:off x="335450" y="283950"/>
            <a:ext cx="7982100" cy="497100"/>
          </a:xfrm>
          <a:prstGeom prst="rect">
            <a:avLst/>
          </a:prstGeom>
          <a:noFill/>
          <a:ln>
            <a:noFill/>
          </a:ln>
        </p:spPr>
        <p:txBody>
          <a:bodyPr anchorCtr="0" anchor="ctr"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s" sz="2600" u="none" cap="none" strike="noStrike">
                <a:solidFill>
                  <a:srgbClr val="595959"/>
                </a:solidFill>
                <a:latin typeface="Archivo"/>
                <a:ea typeface="Archivo"/>
                <a:cs typeface="Archivo"/>
                <a:sym typeface="Archivo"/>
              </a:rPr>
              <a:t>POV</a:t>
            </a:r>
            <a:endParaRPr b="0" i="0" sz="1951" u="none" cap="none" strike="noStrike">
              <a:solidFill>
                <a:srgbClr val="595959"/>
              </a:solidFill>
              <a:latin typeface="Archivo"/>
              <a:ea typeface="Archivo"/>
              <a:cs typeface="Archivo"/>
              <a:sym typeface="Archiv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g2f39ea0c485_0_996"/>
          <p:cNvSpPr txBox="1"/>
          <p:nvPr/>
        </p:nvSpPr>
        <p:spPr>
          <a:xfrm>
            <a:off x="542850" y="1110175"/>
            <a:ext cx="8058300" cy="1048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700"/>
              <a:buFont typeface="Arial"/>
              <a:buNone/>
            </a:pPr>
            <a:r>
              <a:rPr b="1" i="0" lang="es" sz="1700" u="none" cap="none" strike="noStrike">
                <a:solidFill>
                  <a:schemeClr val="dk2"/>
                </a:solidFill>
                <a:latin typeface="Archivo"/>
                <a:ea typeface="Archivo"/>
                <a:cs typeface="Archivo"/>
                <a:sym typeface="Archivo"/>
              </a:rPr>
              <a:t>Narración</a:t>
            </a:r>
            <a:r>
              <a:rPr b="0" i="0" lang="es" sz="1700" u="none" cap="none" strike="noStrike">
                <a:solidFill>
                  <a:schemeClr val="dk2"/>
                </a:solidFill>
                <a:latin typeface="Archivo"/>
                <a:ea typeface="Archivo"/>
                <a:cs typeface="Archivo"/>
                <a:sym typeface="Archivo"/>
              </a:rPr>
              <a:t> sobre nuestra user persona que cuente con un:</a:t>
            </a:r>
            <a:br>
              <a:rPr b="0" i="0" lang="es" sz="1700" u="none" cap="none" strike="noStrike">
                <a:solidFill>
                  <a:schemeClr val="dk2"/>
                </a:solidFill>
                <a:latin typeface="Archivo"/>
                <a:ea typeface="Archivo"/>
                <a:cs typeface="Archivo"/>
                <a:sym typeface="Archivo"/>
              </a:rPr>
            </a:br>
            <a:r>
              <a:rPr b="1" i="0" lang="es" sz="1700" u="none" cap="none" strike="noStrike">
                <a:solidFill>
                  <a:schemeClr val="dk2"/>
                </a:solidFill>
                <a:latin typeface="Archivo"/>
                <a:ea typeface="Archivo"/>
                <a:cs typeface="Archivo"/>
                <a:sym typeface="Archivo"/>
              </a:rPr>
              <a:t>Inicio - Nudo - Desenlace</a:t>
            </a:r>
            <a:r>
              <a:rPr b="0" i="0" lang="es" sz="1700" u="none" cap="none" strike="noStrike">
                <a:solidFill>
                  <a:schemeClr val="dk2"/>
                </a:solidFill>
                <a:latin typeface="Archivo"/>
                <a:ea typeface="Archivo"/>
                <a:cs typeface="Archivo"/>
                <a:sym typeface="Archivo"/>
              </a:rPr>
              <a:t>, que permita que cualquier persona que la lea sienta una </a:t>
            </a:r>
            <a:r>
              <a:rPr b="1" i="0" lang="es" sz="1700" u="none" cap="none" strike="noStrike">
                <a:solidFill>
                  <a:schemeClr val="dk2"/>
                </a:solidFill>
                <a:latin typeface="Archivo"/>
                <a:ea typeface="Archivo"/>
                <a:cs typeface="Archivo"/>
                <a:sym typeface="Archivo"/>
              </a:rPr>
              <a:t>conexión emocional (empatice)</a:t>
            </a:r>
            <a:r>
              <a:rPr b="0" i="0" lang="es" sz="1700" u="none" cap="none" strike="noStrike">
                <a:solidFill>
                  <a:schemeClr val="dk2"/>
                </a:solidFill>
                <a:latin typeface="Archivo"/>
                <a:ea typeface="Archivo"/>
                <a:cs typeface="Archivo"/>
                <a:sym typeface="Archivo"/>
              </a:rPr>
              <a:t> con nuestra User Persona.</a:t>
            </a:r>
            <a:endParaRPr b="0" i="0" sz="1100" u="none" cap="none" strike="noStrike">
              <a:solidFill>
                <a:schemeClr val="dk2"/>
              </a:solidFill>
              <a:latin typeface="Archivo"/>
              <a:ea typeface="Archivo"/>
              <a:cs typeface="Archivo"/>
              <a:sym typeface="Archivo"/>
            </a:endParaRPr>
          </a:p>
        </p:txBody>
      </p:sp>
      <p:sp>
        <p:nvSpPr>
          <p:cNvPr id="564" name="Google Shape;564;g2f39ea0c485_0_996"/>
          <p:cNvSpPr txBox="1"/>
          <p:nvPr/>
        </p:nvSpPr>
        <p:spPr>
          <a:xfrm>
            <a:off x="335450" y="283950"/>
            <a:ext cx="7982100" cy="497100"/>
          </a:xfrm>
          <a:prstGeom prst="rect">
            <a:avLst/>
          </a:prstGeom>
          <a:noFill/>
          <a:ln>
            <a:noFill/>
          </a:ln>
        </p:spPr>
        <p:txBody>
          <a:bodyPr anchorCtr="0" anchor="ctr"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s" sz="2600" u="none" cap="none" strike="noStrike">
                <a:solidFill>
                  <a:srgbClr val="595959"/>
                </a:solidFill>
                <a:latin typeface="Archivo"/>
                <a:ea typeface="Archivo"/>
                <a:cs typeface="Archivo"/>
                <a:sym typeface="Archivo"/>
              </a:rPr>
              <a:t>Storytelling</a:t>
            </a:r>
            <a:endParaRPr b="0" i="0" sz="1951" u="none" cap="none" strike="noStrike">
              <a:solidFill>
                <a:srgbClr val="595959"/>
              </a:solidFill>
              <a:latin typeface="Archivo"/>
              <a:ea typeface="Archivo"/>
              <a:cs typeface="Archivo"/>
              <a:sym typeface="Archiv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g2f39ea0c485_0_1001"/>
          <p:cNvSpPr/>
          <p:nvPr/>
        </p:nvSpPr>
        <p:spPr>
          <a:xfrm>
            <a:off x="392103" y="769157"/>
            <a:ext cx="2685900" cy="1608600"/>
          </a:xfrm>
          <a:prstGeom prst="rect">
            <a:avLst/>
          </a:prstGeom>
          <a:solidFill>
            <a:schemeClr val="lt1"/>
          </a:solid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g2f39ea0c485_0_1001"/>
          <p:cNvSpPr/>
          <p:nvPr/>
        </p:nvSpPr>
        <p:spPr>
          <a:xfrm>
            <a:off x="3257275" y="769157"/>
            <a:ext cx="2685900" cy="1608600"/>
          </a:xfrm>
          <a:prstGeom prst="rect">
            <a:avLst/>
          </a:prstGeom>
          <a:solidFill>
            <a:schemeClr val="lt1"/>
          </a:solid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g2f39ea0c485_0_1001"/>
          <p:cNvSpPr/>
          <p:nvPr/>
        </p:nvSpPr>
        <p:spPr>
          <a:xfrm>
            <a:off x="6122454" y="769150"/>
            <a:ext cx="2685900" cy="1608600"/>
          </a:xfrm>
          <a:prstGeom prst="rect">
            <a:avLst/>
          </a:prstGeom>
          <a:solidFill>
            <a:schemeClr val="lt1"/>
          </a:solid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g2f39ea0c485_0_1001"/>
          <p:cNvSpPr/>
          <p:nvPr/>
        </p:nvSpPr>
        <p:spPr>
          <a:xfrm>
            <a:off x="378625" y="2980450"/>
            <a:ext cx="2685900" cy="1608600"/>
          </a:xfrm>
          <a:prstGeom prst="rect">
            <a:avLst/>
          </a:prstGeom>
          <a:solidFill>
            <a:schemeClr val="lt1"/>
          </a:solid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g2f39ea0c485_0_1001"/>
          <p:cNvSpPr/>
          <p:nvPr/>
        </p:nvSpPr>
        <p:spPr>
          <a:xfrm>
            <a:off x="3243798" y="2980450"/>
            <a:ext cx="2685900" cy="1608600"/>
          </a:xfrm>
          <a:prstGeom prst="rect">
            <a:avLst/>
          </a:prstGeom>
          <a:solidFill>
            <a:schemeClr val="lt1"/>
          </a:solid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g2f39ea0c485_0_1001"/>
          <p:cNvSpPr/>
          <p:nvPr/>
        </p:nvSpPr>
        <p:spPr>
          <a:xfrm>
            <a:off x="6108976" y="2980443"/>
            <a:ext cx="2685900" cy="1608600"/>
          </a:xfrm>
          <a:prstGeom prst="rect">
            <a:avLst/>
          </a:prstGeom>
          <a:solidFill>
            <a:schemeClr val="lt1"/>
          </a:solid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g2f39ea0c485_0_1001"/>
          <p:cNvSpPr txBox="1"/>
          <p:nvPr/>
        </p:nvSpPr>
        <p:spPr>
          <a:xfrm>
            <a:off x="378625" y="2377750"/>
            <a:ext cx="2685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999999"/>
                </a:solidFill>
                <a:latin typeface="Archivo"/>
                <a:ea typeface="Archivo"/>
                <a:cs typeface="Archivo"/>
                <a:sym typeface="Archivo"/>
              </a:rPr>
              <a:t>Espacio para agregar una descripción opcional de la viñeta</a:t>
            </a:r>
            <a:endParaRPr b="0" i="0" sz="1200" u="none" cap="none" strike="noStrike">
              <a:solidFill>
                <a:srgbClr val="999999"/>
              </a:solidFill>
              <a:latin typeface="Archivo"/>
              <a:ea typeface="Archivo"/>
              <a:cs typeface="Archivo"/>
              <a:sym typeface="Archivo"/>
            </a:endParaRPr>
          </a:p>
        </p:txBody>
      </p:sp>
      <p:sp>
        <p:nvSpPr>
          <p:cNvPr id="576" name="Google Shape;576;g2f39ea0c485_0_1001"/>
          <p:cNvSpPr txBox="1"/>
          <p:nvPr/>
        </p:nvSpPr>
        <p:spPr>
          <a:xfrm>
            <a:off x="3257275" y="2377750"/>
            <a:ext cx="2685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999999"/>
                </a:solidFill>
                <a:latin typeface="Archivo"/>
                <a:ea typeface="Archivo"/>
                <a:cs typeface="Archivo"/>
                <a:sym typeface="Archivo"/>
              </a:rPr>
              <a:t>Espacio para agregar una descripción opcional de la viñeta</a:t>
            </a:r>
            <a:endParaRPr b="0" i="0" sz="1200" u="none" cap="none" strike="noStrike">
              <a:solidFill>
                <a:srgbClr val="999999"/>
              </a:solidFill>
              <a:latin typeface="Archivo"/>
              <a:ea typeface="Archivo"/>
              <a:cs typeface="Archivo"/>
              <a:sym typeface="Archivo"/>
            </a:endParaRPr>
          </a:p>
        </p:txBody>
      </p:sp>
      <p:sp>
        <p:nvSpPr>
          <p:cNvPr id="577" name="Google Shape;577;g2f39ea0c485_0_1001"/>
          <p:cNvSpPr txBox="1"/>
          <p:nvPr/>
        </p:nvSpPr>
        <p:spPr>
          <a:xfrm>
            <a:off x="6135925" y="2377750"/>
            <a:ext cx="2685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999999"/>
                </a:solidFill>
                <a:latin typeface="Archivo"/>
                <a:ea typeface="Archivo"/>
                <a:cs typeface="Archivo"/>
                <a:sym typeface="Archivo"/>
              </a:rPr>
              <a:t>Espacio para agregar una descripción opcional de la viñeta</a:t>
            </a:r>
            <a:endParaRPr b="0" i="0" sz="1200" u="none" cap="none" strike="noStrike">
              <a:solidFill>
                <a:srgbClr val="999999"/>
              </a:solidFill>
              <a:latin typeface="Archivo"/>
              <a:ea typeface="Archivo"/>
              <a:cs typeface="Archivo"/>
              <a:sym typeface="Archivo"/>
            </a:endParaRPr>
          </a:p>
        </p:txBody>
      </p:sp>
      <p:sp>
        <p:nvSpPr>
          <p:cNvPr id="578" name="Google Shape;578;g2f39ea0c485_0_1001"/>
          <p:cNvSpPr txBox="1"/>
          <p:nvPr/>
        </p:nvSpPr>
        <p:spPr>
          <a:xfrm>
            <a:off x="378625" y="4589050"/>
            <a:ext cx="2685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999999"/>
                </a:solidFill>
                <a:latin typeface="Archivo"/>
                <a:ea typeface="Archivo"/>
                <a:cs typeface="Archivo"/>
                <a:sym typeface="Archivo"/>
              </a:rPr>
              <a:t>Espacio para agregar una descripción opcional de la viñeta</a:t>
            </a:r>
            <a:endParaRPr b="0" i="0" sz="1200" u="none" cap="none" strike="noStrike">
              <a:solidFill>
                <a:srgbClr val="999999"/>
              </a:solidFill>
              <a:latin typeface="Archivo"/>
              <a:ea typeface="Archivo"/>
              <a:cs typeface="Archivo"/>
              <a:sym typeface="Archivo"/>
            </a:endParaRPr>
          </a:p>
        </p:txBody>
      </p:sp>
      <p:sp>
        <p:nvSpPr>
          <p:cNvPr id="579" name="Google Shape;579;g2f39ea0c485_0_1001"/>
          <p:cNvSpPr txBox="1"/>
          <p:nvPr/>
        </p:nvSpPr>
        <p:spPr>
          <a:xfrm>
            <a:off x="3243800" y="4589050"/>
            <a:ext cx="2685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999999"/>
                </a:solidFill>
                <a:latin typeface="Archivo"/>
                <a:ea typeface="Archivo"/>
                <a:cs typeface="Archivo"/>
                <a:sym typeface="Archivo"/>
              </a:rPr>
              <a:t>Espacio para agregar una descripción opcional de la viñeta</a:t>
            </a:r>
            <a:endParaRPr b="0" i="0" sz="1200" u="none" cap="none" strike="noStrike">
              <a:solidFill>
                <a:srgbClr val="999999"/>
              </a:solidFill>
              <a:latin typeface="Archivo"/>
              <a:ea typeface="Archivo"/>
              <a:cs typeface="Archivo"/>
              <a:sym typeface="Archivo"/>
            </a:endParaRPr>
          </a:p>
        </p:txBody>
      </p:sp>
      <p:sp>
        <p:nvSpPr>
          <p:cNvPr id="580" name="Google Shape;580;g2f39ea0c485_0_1001"/>
          <p:cNvSpPr txBox="1"/>
          <p:nvPr/>
        </p:nvSpPr>
        <p:spPr>
          <a:xfrm>
            <a:off x="6108975" y="4589050"/>
            <a:ext cx="26859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999999"/>
                </a:solidFill>
                <a:latin typeface="Archivo"/>
                <a:ea typeface="Archivo"/>
                <a:cs typeface="Archivo"/>
                <a:sym typeface="Archivo"/>
              </a:rPr>
              <a:t>Espacio para agregar una descripción opcional de la viñeta</a:t>
            </a:r>
            <a:endParaRPr b="0" i="0" sz="1200" u="none" cap="none" strike="noStrike">
              <a:solidFill>
                <a:srgbClr val="999999"/>
              </a:solidFill>
              <a:latin typeface="Archivo"/>
              <a:ea typeface="Archivo"/>
              <a:cs typeface="Archivo"/>
              <a:sym typeface="Archivo"/>
            </a:endParaRPr>
          </a:p>
        </p:txBody>
      </p:sp>
      <p:sp>
        <p:nvSpPr>
          <p:cNvPr id="581" name="Google Shape;581;g2f39ea0c485_0_1001"/>
          <p:cNvSpPr txBox="1"/>
          <p:nvPr/>
        </p:nvSpPr>
        <p:spPr>
          <a:xfrm>
            <a:off x="335450" y="283950"/>
            <a:ext cx="1978800" cy="497100"/>
          </a:xfrm>
          <a:prstGeom prst="rect">
            <a:avLst/>
          </a:prstGeom>
          <a:noFill/>
          <a:ln>
            <a:noFill/>
          </a:ln>
        </p:spPr>
        <p:txBody>
          <a:bodyPr anchorCtr="0" anchor="ctr"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s" sz="2600" u="none" cap="none" strike="noStrike">
                <a:solidFill>
                  <a:srgbClr val="595959"/>
                </a:solidFill>
                <a:latin typeface="Archivo"/>
                <a:ea typeface="Archivo"/>
                <a:cs typeface="Archivo"/>
                <a:sym typeface="Archivo"/>
              </a:rPr>
              <a:t>Storyboard</a:t>
            </a:r>
            <a:endParaRPr b="0" i="0" sz="1951" u="none" cap="none" strike="noStrike">
              <a:solidFill>
                <a:srgbClr val="595959"/>
              </a:solidFill>
              <a:latin typeface="Archivo"/>
              <a:ea typeface="Archivo"/>
              <a:cs typeface="Archivo"/>
              <a:sym typeface="Archiv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85" name="Shape 585"/>
        <p:cNvGrpSpPr/>
        <p:nvPr/>
      </p:nvGrpSpPr>
      <p:grpSpPr>
        <a:xfrm>
          <a:off x="0" y="0"/>
          <a:ext cx="0" cy="0"/>
          <a:chOff x="0" y="0"/>
          <a:chExt cx="0" cy="0"/>
        </a:xfrm>
      </p:grpSpPr>
      <p:sp>
        <p:nvSpPr>
          <p:cNvPr id="586" name="Google Shape;586;g2f39ea0c485_0_1160"/>
          <p:cNvSpPr/>
          <p:nvPr/>
        </p:nvSpPr>
        <p:spPr>
          <a:xfrm>
            <a:off x="296500" y="790570"/>
            <a:ext cx="8458800" cy="2465400"/>
          </a:xfrm>
          <a:prstGeom prst="rect">
            <a:avLst/>
          </a:prstGeom>
          <a:solidFill>
            <a:schemeClr val="lt1"/>
          </a:solid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87" name="Google Shape;587;g2f39ea0c485_0_1160"/>
          <p:cNvCxnSpPr/>
          <p:nvPr/>
        </p:nvCxnSpPr>
        <p:spPr>
          <a:xfrm>
            <a:off x="296500" y="1935857"/>
            <a:ext cx="8458800" cy="0"/>
          </a:xfrm>
          <a:prstGeom prst="straightConnector1">
            <a:avLst/>
          </a:prstGeom>
          <a:noFill/>
          <a:ln cap="flat" cmpd="sng" w="9525">
            <a:solidFill>
              <a:srgbClr val="813BC0"/>
            </a:solidFill>
            <a:prstDash val="solid"/>
            <a:round/>
            <a:headEnd len="sm" w="sm" type="none"/>
            <a:tailEnd len="sm" w="sm" type="none"/>
          </a:ln>
        </p:spPr>
      </p:cxnSp>
      <p:sp>
        <p:nvSpPr>
          <p:cNvPr id="588" name="Google Shape;588;g2f39ea0c485_0_1160"/>
          <p:cNvSpPr txBox="1"/>
          <p:nvPr/>
        </p:nvSpPr>
        <p:spPr>
          <a:xfrm>
            <a:off x="276871" y="774450"/>
            <a:ext cx="2510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2"/>
                </a:solidFill>
                <a:latin typeface="Archivo"/>
                <a:ea typeface="Archivo"/>
                <a:cs typeface="Archivo"/>
                <a:sym typeface="Archivo"/>
              </a:rPr>
              <a:t>Imprescindibles:</a:t>
            </a:r>
            <a:endParaRPr b="1" i="0" sz="1400" u="none" cap="none" strike="noStrike">
              <a:solidFill>
                <a:srgbClr val="000000"/>
              </a:solidFill>
              <a:latin typeface="Archivo"/>
              <a:ea typeface="Archivo"/>
              <a:cs typeface="Archivo"/>
              <a:sym typeface="Archivo"/>
            </a:endParaRPr>
          </a:p>
        </p:txBody>
      </p:sp>
      <p:sp>
        <p:nvSpPr>
          <p:cNvPr id="589" name="Google Shape;589;g2f39ea0c485_0_1160"/>
          <p:cNvSpPr txBox="1"/>
          <p:nvPr/>
        </p:nvSpPr>
        <p:spPr>
          <a:xfrm>
            <a:off x="272025" y="1945304"/>
            <a:ext cx="2510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2"/>
                </a:solidFill>
                <a:latin typeface="Archivo"/>
                <a:ea typeface="Archivo"/>
                <a:cs typeface="Archivo"/>
                <a:sym typeface="Archivo"/>
              </a:rPr>
              <a:t>Deseables:</a:t>
            </a:r>
            <a:endParaRPr b="1" i="0" sz="1400" u="none" cap="none" strike="noStrike">
              <a:solidFill>
                <a:srgbClr val="000000"/>
              </a:solidFill>
              <a:latin typeface="Archivo"/>
              <a:ea typeface="Archivo"/>
              <a:cs typeface="Archivo"/>
              <a:sym typeface="Archivo"/>
            </a:endParaRPr>
          </a:p>
        </p:txBody>
      </p:sp>
      <p:sp>
        <p:nvSpPr>
          <p:cNvPr id="590" name="Google Shape;590;g2f39ea0c485_0_1160"/>
          <p:cNvSpPr/>
          <p:nvPr/>
        </p:nvSpPr>
        <p:spPr>
          <a:xfrm>
            <a:off x="296500" y="3310940"/>
            <a:ext cx="8458800" cy="502800"/>
          </a:xfrm>
          <a:prstGeom prst="rect">
            <a:avLst/>
          </a:prstGeom>
          <a:solidFill>
            <a:schemeClr val="lt1"/>
          </a:solid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g2f39ea0c485_0_1160"/>
          <p:cNvSpPr txBox="1"/>
          <p:nvPr/>
        </p:nvSpPr>
        <p:spPr>
          <a:xfrm>
            <a:off x="290724" y="3374246"/>
            <a:ext cx="8245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2"/>
                </a:solidFill>
                <a:latin typeface="Archivo"/>
                <a:ea typeface="Archivo"/>
                <a:cs typeface="Archivo"/>
                <a:sym typeface="Archivo"/>
              </a:rPr>
              <a:t>Funcionalidad Principal: </a:t>
            </a:r>
            <a:r>
              <a:rPr b="0" i="0" lang="es" sz="1300" u="none" cap="none" strike="noStrike">
                <a:solidFill>
                  <a:schemeClr val="dk2"/>
                </a:solidFill>
                <a:latin typeface="Archivo"/>
                <a:ea typeface="Archivo"/>
                <a:cs typeface="Archivo"/>
                <a:sym typeface="Archivo"/>
              </a:rPr>
              <a:t>La más importante, para la cual descargarían la app, 1 sola.</a:t>
            </a:r>
            <a:endParaRPr b="0" i="0" sz="1400" u="none" cap="none" strike="noStrike">
              <a:solidFill>
                <a:srgbClr val="000000"/>
              </a:solidFill>
              <a:latin typeface="Archivo"/>
              <a:ea typeface="Archivo"/>
              <a:cs typeface="Archivo"/>
              <a:sym typeface="Archivo"/>
            </a:endParaRPr>
          </a:p>
        </p:txBody>
      </p:sp>
      <p:sp>
        <p:nvSpPr>
          <p:cNvPr id="592" name="Google Shape;592;g2f39ea0c485_0_1160"/>
          <p:cNvSpPr txBox="1"/>
          <p:nvPr/>
        </p:nvSpPr>
        <p:spPr>
          <a:xfrm>
            <a:off x="414101" y="1113632"/>
            <a:ext cx="4067400" cy="831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813BC0"/>
              </a:buClr>
              <a:buSzPts val="1400"/>
              <a:buFont typeface="Arial"/>
              <a:buChar char="●"/>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813BC0"/>
              </a:buClr>
              <a:buSzPts val="1400"/>
              <a:buFont typeface="Arial"/>
              <a:buChar char="●"/>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813BC0"/>
              </a:buClr>
              <a:buSzPts val="1400"/>
              <a:buFont typeface="Arial"/>
              <a:buChar char="●"/>
            </a:pPr>
            <a:r>
              <a:t/>
            </a:r>
            <a:endParaRPr b="0" i="0" sz="1400" u="none" cap="none" strike="noStrike">
              <a:solidFill>
                <a:srgbClr val="000000"/>
              </a:solidFill>
              <a:latin typeface="Arial"/>
              <a:ea typeface="Arial"/>
              <a:cs typeface="Arial"/>
              <a:sym typeface="Arial"/>
            </a:endParaRPr>
          </a:p>
        </p:txBody>
      </p:sp>
      <p:sp>
        <p:nvSpPr>
          <p:cNvPr id="593" name="Google Shape;593;g2f39ea0c485_0_1160"/>
          <p:cNvSpPr txBox="1"/>
          <p:nvPr/>
        </p:nvSpPr>
        <p:spPr>
          <a:xfrm>
            <a:off x="4666263" y="1113632"/>
            <a:ext cx="4067400" cy="831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813BC0"/>
              </a:buClr>
              <a:buSzPts val="1400"/>
              <a:buFont typeface="Arial"/>
              <a:buChar char="●"/>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813BC0"/>
              </a:buClr>
              <a:buSzPts val="1400"/>
              <a:buFont typeface="Arial"/>
              <a:buChar char="●"/>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813BC0"/>
              </a:buClr>
              <a:buSzPts val="1400"/>
              <a:buFont typeface="Arial"/>
              <a:buChar char="●"/>
            </a:pPr>
            <a:r>
              <a:t/>
            </a:r>
            <a:endParaRPr b="0" i="0" sz="1400" u="none" cap="none" strike="noStrike">
              <a:solidFill>
                <a:srgbClr val="000000"/>
              </a:solidFill>
              <a:latin typeface="Arial"/>
              <a:ea typeface="Arial"/>
              <a:cs typeface="Arial"/>
              <a:sym typeface="Arial"/>
            </a:endParaRPr>
          </a:p>
        </p:txBody>
      </p:sp>
      <p:sp>
        <p:nvSpPr>
          <p:cNvPr id="594" name="Google Shape;594;g2f39ea0c485_0_1160"/>
          <p:cNvSpPr txBox="1"/>
          <p:nvPr/>
        </p:nvSpPr>
        <p:spPr>
          <a:xfrm>
            <a:off x="414101" y="2331249"/>
            <a:ext cx="4067400" cy="831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813BC0"/>
              </a:buClr>
              <a:buSzPts val="1400"/>
              <a:buFont typeface="Arial"/>
              <a:buChar char="●"/>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813BC0"/>
              </a:buClr>
              <a:buSzPts val="1400"/>
              <a:buFont typeface="Arial"/>
              <a:buChar char="●"/>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813BC0"/>
              </a:buClr>
              <a:buSzPts val="1400"/>
              <a:buFont typeface="Arial"/>
              <a:buChar char="●"/>
            </a:pPr>
            <a:r>
              <a:t/>
            </a:r>
            <a:endParaRPr b="0" i="0" sz="1400" u="none" cap="none" strike="noStrike">
              <a:solidFill>
                <a:srgbClr val="000000"/>
              </a:solidFill>
              <a:latin typeface="Arial"/>
              <a:ea typeface="Arial"/>
              <a:cs typeface="Arial"/>
              <a:sym typeface="Arial"/>
            </a:endParaRPr>
          </a:p>
        </p:txBody>
      </p:sp>
      <p:sp>
        <p:nvSpPr>
          <p:cNvPr id="595" name="Google Shape;595;g2f39ea0c485_0_1160"/>
          <p:cNvSpPr txBox="1"/>
          <p:nvPr/>
        </p:nvSpPr>
        <p:spPr>
          <a:xfrm>
            <a:off x="4666263" y="2331249"/>
            <a:ext cx="4067400" cy="831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813BC0"/>
              </a:buClr>
              <a:buSzPts val="1400"/>
              <a:buFont typeface="Arial"/>
              <a:buChar char="●"/>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813BC0"/>
              </a:buClr>
              <a:buSzPts val="1400"/>
              <a:buFont typeface="Arial"/>
              <a:buChar char="●"/>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813BC0"/>
              </a:buClr>
              <a:buSzPts val="1400"/>
              <a:buFont typeface="Arial"/>
              <a:buChar char="●"/>
            </a:pPr>
            <a:r>
              <a:t/>
            </a:r>
            <a:endParaRPr b="0" i="0" sz="1400" u="none" cap="none" strike="noStrike">
              <a:solidFill>
                <a:srgbClr val="000000"/>
              </a:solidFill>
              <a:latin typeface="Arial"/>
              <a:ea typeface="Arial"/>
              <a:cs typeface="Arial"/>
              <a:sym typeface="Arial"/>
            </a:endParaRPr>
          </a:p>
        </p:txBody>
      </p:sp>
      <p:sp>
        <p:nvSpPr>
          <p:cNvPr id="596" name="Google Shape;596;g2f39ea0c485_0_1160"/>
          <p:cNvSpPr/>
          <p:nvPr/>
        </p:nvSpPr>
        <p:spPr>
          <a:xfrm>
            <a:off x="296500" y="3868685"/>
            <a:ext cx="8458800" cy="1104600"/>
          </a:xfrm>
          <a:prstGeom prst="rect">
            <a:avLst/>
          </a:prstGeom>
          <a:solidFill>
            <a:schemeClr val="lt1"/>
          </a:solid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g2f39ea0c485_0_1160"/>
          <p:cNvSpPr txBox="1"/>
          <p:nvPr/>
        </p:nvSpPr>
        <p:spPr>
          <a:xfrm>
            <a:off x="290724" y="3868685"/>
            <a:ext cx="8398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s" sz="1400" u="none" cap="none" strike="noStrike">
                <a:solidFill>
                  <a:schemeClr val="dk2"/>
                </a:solidFill>
                <a:latin typeface="Archivo"/>
                <a:ea typeface="Archivo"/>
                <a:cs typeface="Archivo"/>
                <a:sym typeface="Archivo"/>
              </a:rPr>
              <a:t>Informe:</a:t>
            </a:r>
            <a:r>
              <a:rPr b="0" i="0" lang="es" sz="1400" u="none" cap="none" strike="noStrike">
                <a:solidFill>
                  <a:schemeClr val="dk2"/>
                </a:solidFill>
                <a:latin typeface="Archivo"/>
                <a:ea typeface="Archivo"/>
                <a:cs typeface="Archivo"/>
                <a:sym typeface="Archivo"/>
              </a:rPr>
              <a:t> </a:t>
            </a:r>
            <a:r>
              <a:rPr b="0" i="0" lang="es" sz="1300" u="none" cap="none" strike="noStrike">
                <a:solidFill>
                  <a:schemeClr val="dk2"/>
                </a:solidFill>
                <a:latin typeface="Archivo"/>
                <a:ea typeface="Archivo"/>
                <a:cs typeface="Archivo"/>
                <a:sym typeface="Archivo"/>
              </a:rPr>
              <a:t>Motivos por los cuales esas funcionalidades son imprescindibles para la primera versión</a:t>
            </a:r>
            <a:endParaRPr b="0" i="0" sz="1300" u="none" cap="none" strike="noStrike">
              <a:solidFill>
                <a:srgbClr val="000000"/>
              </a:solidFill>
              <a:latin typeface="Archivo"/>
              <a:ea typeface="Archivo"/>
              <a:cs typeface="Archivo"/>
              <a:sym typeface="Archivo"/>
            </a:endParaRPr>
          </a:p>
        </p:txBody>
      </p:sp>
      <p:sp>
        <p:nvSpPr>
          <p:cNvPr id="598" name="Google Shape;598;g2f39ea0c485_0_1160"/>
          <p:cNvSpPr txBox="1"/>
          <p:nvPr/>
        </p:nvSpPr>
        <p:spPr>
          <a:xfrm>
            <a:off x="335450" y="283950"/>
            <a:ext cx="1978800" cy="497100"/>
          </a:xfrm>
          <a:prstGeom prst="rect">
            <a:avLst/>
          </a:prstGeom>
          <a:noFill/>
          <a:ln>
            <a:noFill/>
          </a:ln>
        </p:spPr>
        <p:txBody>
          <a:bodyPr anchorCtr="0" anchor="ctr"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s" sz="2600" u="none" cap="none" strike="noStrike">
                <a:solidFill>
                  <a:srgbClr val="595959"/>
                </a:solidFill>
                <a:latin typeface="Archivo"/>
                <a:ea typeface="Archivo"/>
                <a:cs typeface="Archivo"/>
                <a:sym typeface="Archivo"/>
              </a:rPr>
              <a:t>MVP</a:t>
            </a:r>
            <a:endParaRPr b="0" i="0" sz="1951" u="none" cap="none" strike="noStrike">
              <a:solidFill>
                <a:srgbClr val="595959"/>
              </a:solidFill>
              <a:latin typeface="Archivo"/>
              <a:ea typeface="Archivo"/>
              <a:cs typeface="Archivo"/>
              <a:sym typeface="Archiv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g2f39ea0c485_0_1356"/>
          <p:cNvSpPr txBox="1"/>
          <p:nvPr/>
        </p:nvSpPr>
        <p:spPr>
          <a:xfrm>
            <a:off x="378825" y="928838"/>
            <a:ext cx="8431800" cy="195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s" sz="1400" u="none" cap="none" strike="noStrike">
                <a:solidFill>
                  <a:srgbClr val="434343"/>
                </a:solidFill>
                <a:latin typeface="Archivo"/>
                <a:ea typeface="Archivo"/>
                <a:cs typeface="Archivo"/>
                <a:sym typeface="Archivo"/>
              </a:rPr>
              <a:t>Se realizó un card sorting con el objetivo de: ordenar, estructurar y etiquetar la información de la forma más clara y lógica posible. </a:t>
            </a:r>
            <a:endParaRPr b="0" i="0" sz="1400" u="none" cap="none" strike="noStrike">
              <a:solidFill>
                <a:srgbClr val="434343"/>
              </a:solidFill>
              <a:latin typeface="Archivo"/>
              <a:ea typeface="Archivo"/>
              <a:cs typeface="Archivo"/>
              <a:sym typeface="Archivo"/>
            </a:endParaRPr>
          </a:p>
          <a:p>
            <a:pPr indent="0" lvl="0" marL="0" marR="0" rtl="0" algn="l">
              <a:lnSpc>
                <a:spcPct val="115000"/>
              </a:lnSpc>
              <a:spcBef>
                <a:spcPts val="600"/>
              </a:spcBef>
              <a:spcAft>
                <a:spcPts val="0"/>
              </a:spcAft>
              <a:buClr>
                <a:srgbClr val="000000"/>
              </a:buClr>
              <a:buSzPts val="1400"/>
              <a:buFont typeface="Arial"/>
              <a:buNone/>
            </a:pPr>
            <a:r>
              <a:t/>
            </a:r>
            <a:endParaRPr b="0" i="0" sz="1400" u="none" cap="none" strike="noStrike">
              <a:solidFill>
                <a:srgbClr val="434343"/>
              </a:solidFill>
              <a:latin typeface="Archivo"/>
              <a:ea typeface="Archivo"/>
              <a:cs typeface="Archivo"/>
              <a:sym typeface="Archivo"/>
            </a:endParaRPr>
          </a:p>
          <a:p>
            <a:pPr indent="0" lvl="0" marL="0" marR="0" rtl="0" algn="l">
              <a:lnSpc>
                <a:spcPct val="115000"/>
              </a:lnSpc>
              <a:spcBef>
                <a:spcPts val="600"/>
              </a:spcBef>
              <a:spcAft>
                <a:spcPts val="0"/>
              </a:spcAft>
              <a:buClr>
                <a:srgbClr val="000000"/>
              </a:buClr>
              <a:buSzPts val="1400"/>
              <a:buFont typeface="Arial"/>
              <a:buNone/>
            </a:pPr>
            <a:r>
              <a:rPr b="1" i="0" lang="es" sz="1400" u="none" cap="none" strike="noStrike">
                <a:solidFill>
                  <a:srgbClr val="434343"/>
                </a:solidFill>
                <a:latin typeface="Archivo"/>
                <a:ea typeface="Archivo"/>
                <a:cs typeface="Archivo"/>
                <a:sym typeface="Archivo"/>
              </a:rPr>
              <a:t>Cantidad de personas que participaron del estudio</a:t>
            </a:r>
            <a:r>
              <a:rPr b="0" i="0" lang="es" sz="1400" u="none" cap="none" strike="noStrike">
                <a:solidFill>
                  <a:srgbClr val="434343"/>
                </a:solidFill>
                <a:latin typeface="Archivo"/>
                <a:ea typeface="Archivo"/>
                <a:cs typeface="Archivo"/>
                <a:sym typeface="Archivo"/>
              </a:rPr>
              <a:t>: 10 usuarios </a:t>
            </a:r>
            <a:endParaRPr b="0" i="0" sz="1400" u="none" cap="none" strike="noStrike">
              <a:solidFill>
                <a:srgbClr val="434343"/>
              </a:solidFill>
              <a:latin typeface="Archivo"/>
              <a:ea typeface="Archivo"/>
              <a:cs typeface="Archivo"/>
              <a:sym typeface="Archivo"/>
            </a:endParaRPr>
          </a:p>
          <a:p>
            <a:pPr indent="0" lvl="0" marL="0" marR="0" rtl="0" algn="l">
              <a:lnSpc>
                <a:spcPct val="115000"/>
              </a:lnSpc>
              <a:spcBef>
                <a:spcPts val="600"/>
              </a:spcBef>
              <a:spcAft>
                <a:spcPts val="0"/>
              </a:spcAft>
              <a:buClr>
                <a:srgbClr val="000000"/>
              </a:buClr>
              <a:buSzPts val="1400"/>
              <a:buFont typeface="Arial"/>
              <a:buNone/>
            </a:pPr>
            <a:r>
              <a:rPr b="1" i="0" lang="es" sz="1400" u="none" cap="none" strike="noStrike">
                <a:solidFill>
                  <a:srgbClr val="434343"/>
                </a:solidFill>
                <a:latin typeface="Archivo"/>
                <a:ea typeface="Archivo"/>
                <a:cs typeface="Archivo"/>
                <a:sym typeface="Archivo"/>
              </a:rPr>
              <a:t>Introducción: </a:t>
            </a:r>
            <a:endParaRPr b="1" i="0" sz="1400" u="none" cap="none" strike="noStrike">
              <a:solidFill>
                <a:srgbClr val="434343"/>
              </a:solidFill>
              <a:latin typeface="Archivo"/>
              <a:ea typeface="Archivo"/>
              <a:cs typeface="Archivo"/>
              <a:sym typeface="Archivo"/>
            </a:endParaRPr>
          </a:p>
          <a:p>
            <a:pPr indent="0" lvl="0" marL="0" marR="0" rtl="0" algn="l">
              <a:lnSpc>
                <a:spcPct val="115000"/>
              </a:lnSpc>
              <a:spcBef>
                <a:spcPts val="600"/>
              </a:spcBef>
              <a:spcAft>
                <a:spcPts val="0"/>
              </a:spcAft>
              <a:buClr>
                <a:srgbClr val="000000"/>
              </a:buClr>
              <a:buSzPts val="1400"/>
              <a:buFont typeface="Arial"/>
              <a:buNone/>
            </a:pPr>
            <a:r>
              <a:t/>
            </a:r>
            <a:endParaRPr b="1" i="0" sz="1400" u="none" cap="none" strike="noStrike">
              <a:solidFill>
                <a:srgbClr val="434343"/>
              </a:solidFill>
              <a:latin typeface="Montserrat"/>
              <a:ea typeface="Montserrat"/>
              <a:cs typeface="Montserrat"/>
              <a:sym typeface="Montserrat"/>
            </a:endParaRPr>
          </a:p>
          <a:p>
            <a:pPr indent="0" lvl="0" marL="0" marR="0" rtl="0" algn="l">
              <a:lnSpc>
                <a:spcPct val="115000"/>
              </a:lnSpc>
              <a:spcBef>
                <a:spcPts val="600"/>
              </a:spcBef>
              <a:spcAft>
                <a:spcPts val="600"/>
              </a:spcAft>
              <a:buClr>
                <a:srgbClr val="000000"/>
              </a:buClr>
              <a:buSzPts val="1400"/>
              <a:buFont typeface="Arial"/>
              <a:buNone/>
            </a:pPr>
            <a:r>
              <a:t/>
            </a:r>
            <a:endParaRPr b="0" i="0" sz="1400" u="none" cap="none" strike="noStrike">
              <a:solidFill>
                <a:srgbClr val="434343"/>
              </a:solidFill>
              <a:latin typeface="Montserrat"/>
              <a:ea typeface="Montserrat"/>
              <a:cs typeface="Montserrat"/>
              <a:sym typeface="Montserrat"/>
            </a:endParaRPr>
          </a:p>
        </p:txBody>
      </p:sp>
      <p:sp>
        <p:nvSpPr>
          <p:cNvPr id="604" name="Google Shape;604;g2f39ea0c485_0_1356"/>
          <p:cNvSpPr txBox="1"/>
          <p:nvPr/>
        </p:nvSpPr>
        <p:spPr>
          <a:xfrm>
            <a:off x="446950" y="2883350"/>
            <a:ext cx="3474600" cy="49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s" sz="1800" u="none" cap="none" strike="noStrike">
                <a:solidFill>
                  <a:schemeClr val="dk2"/>
                </a:solidFill>
                <a:latin typeface="Archivo"/>
                <a:ea typeface="Archivo"/>
                <a:cs typeface="Archivo"/>
                <a:sym typeface="Archivo"/>
              </a:rPr>
              <a:t>Cards</a:t>
            </a:r>
            <a:endParaRPr b="1" i="0" sz="1800" u="none" cap="none" strike="noStrike">
              <a:solidFill>
                <a:schemeClr val="dk2"/>
              </a:solidFill>
              <a:latin typeface="Archivo"/>
              <a:ea typeface="Archivo"/>
              <a:cs typeface="Archivo"/>
              <a:sym typeface="Archivo"/>
            </a:endParaRPr>
          </a:p>
        </p:txBody>
      </p:sp>
      <p:sp>
        <p:nvSpPr>
          <p:cNvPr id="605" name="Google Shape;605;g2f39ea0c485_0_1356"/>
          <p:cNvSpPr txBox="1"/>
          <p:nvPr/>
        </p:nvSpPr>
        <p:spPr>
          <a:xfrm>
            <a:off x="446950" y="3285000"/>
            <a:ext cx="8431800" cy="633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s" sz="1400" u="none" cap="none" strike="noStrike">
                <a:solidFill>
                  <a:srgbClr val="434343"/>
                </a:solidFill>
                <a:latin typeface="Archivo"/>
                <a:ea typeface="Archivo"/>
                <a:cs typeface="Archivo"/>
                <a:sym typeface="Archivo"/>
              </a:rPr>
              <a:t>Listado de tarjetas que se les facilitó a las personas que participaron del estudio.</a:t>
            </a:r>
            <a:endParaRPr b="0" i="0" sz="1400" u="none" cap="none" strike="noStrike">
              <a:solidFill>
                <a:srgbClr val="434343"/>
              </a:solidFill>
              <a:latin typeface="Archivo"/>
              <a:ea typeface="Archivo"/>
              <a:cs typeface="Archivo"/>
              <a:sym typeface="Archivo"/>
            </a:endParaRPr>
          </a:p>
          <a:p>
            <a:pPr indent="0" lvl="0" marL="0" marR="0" rtl="0" algn="l">
              <a:lnSpc>
                <a:spcPct val="115000"/>
              </a:lnSpc>
              <a:spcBef>
                <a:spcPts val="1000"/>
              </a:spcBef>
              <a:spcAft>
                <a:spcPts val="1000"/>
              </a:spcAft>
              <a:buClr>
                <a:srgbClr val="000000"/>
              </a:buClr>
              <a:buSzPts val="1400"/>
              <a:buFont typeface="Arial"/>
              <a:buNone/>
            </a:pPr>
            <a:r>
              <a:t/>
            </a:r>
            <a:endParaRPr b="0" i="0" sz="1400" u="none" cap="none" strike="noStrike">
              <a:solidFill>
                <a:srgbClr val="434343"/>
              </a:solidFill>
              <a:latin typeface="Montserrat"/>
              <a:ea typeface="Montserrat"/>
              <a:cs typeface="Montserrat"/>
              <a:sym typeface="Montserrat"/>
            </a:endParaRPr>
          </a:p>
        </p:txBody>
      </p:sp>
      <p:sp>
        <p:nvSpPr>
          <p:cNvPr id="606" name="Google Shape;606;g2f39ea0c485_0_1356"/>
          <p:cNvSpPr txBox="1"/>
          <p:nvPr/>
        </p:nvSpPr>
        <p:spPr>
          <a:xfrm>
            <a:off x="446950" y="3636175"/>
            <a:ext cx="3939900" cy="9849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chemeClr val="dk2"/>
              </a:buClr>
              <a:buSzPts val="1200"/>
              <a:buFont typeface="Montserrat"/>
              <a:buChar char="●"/>
            </a:pPr>
            <a:r>
              <a:t/>
            </a:r>
            <a:endParaRPr b="0" i="0" sz="1200" u="none" cap="none" strike="noStrike">
              <a:solidFill>
                <a:schemeClr val="dk2"/>
              </a:solidFill>
              <a:latin typeface="Montserrat"/>
              <a:ea typeface="Montserrat"/>
              <a:cs typeface="Montserrat"/>
              <a:sym typeface="Montserrat"/>
            </a:endParaRPr>
          </a:p>
          <a:p>
            <a:pPr indent="-304800" lvl="0" marL="457200" marR="0" rtl="0" algn="l">
              <a:lnSpc>
                <a:spcPct val="100000"/>
              </a:lnSpc>
              <a:spcBef>
                <a:spcPts val="0"/>
              </a:spcBef>
              <a:spcAft>
                <a:spcPts val="0"/>
              </a:spcAft>
              <a:buClr>
                <a:schemeClr val="dk2"/>
              </a:buClr>
              <a:buSzPts val="1200"/>
              <a:buFont typeface="Montserrat"/>
              <a:buChar char="●"/>
            </a:pPr>
            <a:r>
              <a:t/>
            </a:r>
            <a:endParaRPr b="0" i="0" sz="1200" u="none" cap="none" strike="noStrike">
              <a:solidFill>
                <a:schemeClr val="dk2"/>
              </a:solidFill>
              <a:latin typeface="Montserrat"/>
              <a:ea typeface="Montserrat"/>
              <a:cs typeface="Montserrat"/>
              <a:sym typeface="Montserrat"/>
            </a:endParaRPr>
          </a:p>
          <a:p>
            <a:pPr indent="-304800" lvl="0" marL="457200" marR="0" rtl="0" algn="l">
              <a:lnSpc>
                <a:spcPct val="100000"/>
              </a:lnSpc>
              <a:spcBef>
                <a:spcPts val="0"/>
              </a:spcBef>
              <a:spcAft>
                <a:spcPts val="0"/>
              </a:spcAft>
              <a:buClr>
                <a:schemeClr val="dk2"/>
              </a:buClr>
              <a:buSzPts val="1200"/>
              <a:buFont typeface="Montserrat"/>
              <a:buChar char="●"/>
            </a:pPr>
            <a:r>
              <a:t/>
            </a:r>
            <a:endParaRPr b="0" i="0" sz="1200" u="none" cap="none" strike="noStrike">
              <a:solidFill>
                <a:schemeClr val="dk2"/>
              </a:solidFill>
              <a:latin typeface="Montserrat"/>
              <a:ea typeface="Montserrat"/>
              <a:cs typeface="Montserrat"/>
              <a:sym typeface="Montserrat"/>
            </a:endParaRPr>
          </a:p>
          <a:p>
            <a:pPr indent="-304800" lvl="0" marL="457200" marR="0" rtl="0" algn="l">
              <a:lnSpc>
                <a:spcPct val="100000"/>
              </a:lnSpc>
              <a:spcBef>
                <a:spcPts val="0"/>
              </a:spcBef>
              <a:spcAft>
                <a:spcPts val="0"/>
              </a:spcAft>
              <a:buClr>
                <a:schemeClr val="dk2"/>
              </a:buClr>
              <a:buSzPts val="1200"/>
              <a:buFont typeface="Montserrat"/>
              <a:buChar char="●"/>
            </a:pPr>
            <a:r>
              <a:t/>
            </a:r>
            <a:endParaRPr b="0" i="0" sz="1200" u="none" cap="none" strike="noStrike">
              <a:solidFill>
                <a:schemeClr val="dk2"/>
              </a:solidFill>
              <a:latin typeface="Montserrat"/>
              <a:ea typeface="Montserrat"/>
              <a:cs typeface="Montserrat"/>
              <a:sym typeface="Montserrat"/>
            </a:endParaRPr>
          </a:p>
          <a:p>
            <a:pPr indent="-304800" lvl="0" marL="457200" marR="0" rtl="0" algn="l">
              <a:lnSpc>
                <a:spcPct val="100000"/>
              </a:lnSpc>
              <a:spcBef>
                <a:spcPts val="0"/>
              </a:spcBef>
              <a:spcAft>
                <a:spcPts val="0"/>
              </a:spcAft>
              <a:buClr>
                <a:schemeClr val="dk2"/>
              </a:buClr>
              <a:buSzPts val="1200"/>
              <a:buFont typeface="Montserrat"/>
              <a:buChar char="●"/>
            </a:pPr>
            <a:r>
              <a:t/>
            </a:r>
            <a:endParaRPr b="0" i="0" sz="1200" u="none" cap="none" strike="noStrike">
              <a:solidFill>
                <a:schemeClr val="dk2"/>
              </a:solidFill>
              <a:latin typeface="Montserrat"/>
              <a:ea typeface="Montserrat"/>
              <a:cs typeface="Montserrat"/>
              <a:sym typeface="Montserrat"/>
            </a:endParaRPr>
          </a:p>
        </p:txBody>
      </p:sp>
      <p:sp>
        <p:nvSpPr>
          <p:cNvPr id="607" name="Google Shape;607;g2f39ea0c485_0_1356"/>
          <p:cNvSpPr txBox="1"/>
          <p:nvPr/>
        </p:nvSpPr>
        <p:spPr>
          <a:xfrm>
            <a:off x="4744900" y="3636175"/>
            <a:ext cx="4134000" cy="9849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Clr>
                <a:schemeClr val="dk2"/>
              </a:buClr>
              <a:buSzPts val="1200"/>
              <a:buFont typeface="Montserrat"/>
              <a:buChar char="●"/>
            </a:pPr>
            <a:r>
              <a:t/>
            </a:r>
            <a:endParaRPr b="0" i="0" sz="1200" u="none" cap="none" strike="noStrike">
              <a:solidFill>
                <a:schemeClr val="dk2"/>
              </a:solidFill>
              <a:latin typeface="Montserrat"/>
              <a:ea typeface="Montserrat"/>
              <a:cs typeface="Montserrat"/>
              <a:sym typeface="Montserrat"/>
            </a:endParaRPr>
          </a:p>
          <a:p>
            <a:pPr indent="-304800" lvl="0" marL="457200" marR="0" rtl="0" algn="l">
              <a:lnSpc>
                <a:spcPct val="100000"/>
              </a:lnSpc>
              <a:spcBef>
                <a:spcPts val="0"/>
              </a:spcBef>
              <a:spcAft>
                <a:spcPts val="0"/>
              </a:spcAft>
              <a:buClr>
                <a:schemeClr val="dk2"/>
              </a:buClr>
              <a:buSzPts val="1200"/>
              <a:buFont typeface="Montserrat"/>
              <a:buChar char="●"/>
            </a:pPr>
            <a:r>
              <a:t/>
            </a:r>
            <a:endParaRPr b="0" i="0" sz="1200" u="none" cap="none" strike="noStrike">
              <a:solidFill>
                <a:schemeClr val="dk2"/>
              </a:solidFill>
              <a:latin typeface="Montserrat"/>
              <a:ea typeface="Montserrat"/>
              <a:cs typeface="Montserrat"/>
              <a:sym typeface="Montserrat"/>
            </a:endParaRPr>
          </a:p>
          <a:p>
            <a:pPr indent="-304800" lvl="0" marL="457200" marR="0" rtl="0" algn="l">
              <a:lnSpc>
                <a:spcPct val="100000"/>
              </a:lnSpc>
              <a:spcBef>
                <a:spcPts val="0"/>
              </a:spcBef>
              <a:spcAft>
                <a:spcPts val="0"/>
              </a:spcAft>
              <a:buClr>
                <a:schemeClr val="dk2"/>
              </a:buClr>
              <a:buSzPts val="1200"/>
              <a:buFont typeface="Montserrat"/>
              <a:buChar char="●"/>
            </a:pPr>
            <a:r>
              <a:t/>
            </a:r>
            <a:endParaRPr b="0" i="0" sz="1200" u="none" cap="none" strike="noStrike">
              <a:solidFill>
                <a:schemeClr val="dk2"/>
              </a:solidFill>
              <a:latin typeface="Montserrat"/>
              <a:ea typeface="Montserrat"/>
              <a:cs typeface="Montserrat"/>
              <a:sym typeface="Montserrat"/>
            </a:endParaRPr>
          </a:p>
          <a:p>
            <a:pPr indent="-304800" lvl="0" marL="457200" marR="0" rtl="0" algn="l">
              <a:lnSpc>
                <a:spcPct val="100000"/>
              </a:lnSpc>
              <a:spcBef>
                <a:spcPts val="0"/>
              </a:spcBef>
              <a:spcAft>
                <a:spcPts val="0"/>
              </a:spcAft>
              <a:buClr>
                <a:schemeClr val="dk2"/>
              </a:buClr>
              <a:buSzPts val="1200"/>
              <a:buFont typeface="Montserrat"/>
              <a:buChar char="●"/>
            </a:pPr>
            <a:r>
              <a:t/>
            </a:r>
            <a:endParaRPr b="0" i="0" sz="1200" u="none" cap="none" strike="noStrike">
              <a:solidFill>
                <a:schemeClr val="dk2"/>
              </a:solidFill>
              <a:latin typeface="Montserrat"/>
              <a:ea typeface="Montserrat"/>
              <a:cs typeface="Montserrat"/>
              <a:sym typeface="Montserrat"/>
            </a:endParaRPr>
          </a:p>
          <a:p>
            <a:pPr indent="-304800" lvl="0" marL="457200" marR="0" rtl="0" algn="l">
              <a:lnSpc>
                <a:spcPct val="100000"/>
              </a:lnSpc>
              <a:spcBef>
                <a:spcPts val="0"/>
              </a:spcBef>
              <a:spcAft>
                <a:spcPts val="0"/>
              </a:spcAft>
              <a:buClr>
                <a:schemeClr val="dk2"/>
              </a:buClr>
              <a:buSzPts val="1200"/>
              <a:buFont typeface="Montserrat"/>
              <a:buChar char="●"/>
            </a:pPr>
            <a:r>
              <a:t/>
            </a:r>
            <a:endParaRPr b="0" i="0" sz="1200" u="none" cap="none" strike="noStrike">
              <a:solidFill>
                <a:schemeClr val="dk2"/>
              </a:solidFill>
              <a:latin typeface="Montserrat"/>
              <a:ea typeface="Montserrat"/>
              <a:cs typeface="Montserrat"/>
              <a:sym typeface="Montserrat"/>
            </a:endParaRPr>
          </a:p>
        </p:txBody>
      </p:sp>
      <p:sp>
        <p:nvSpPr>
          <p:cNvPr id="608" name="Google Shape;608;g2f39ea0c485_0_1356"/>
          <p:cNvSpPr txBox="1"/>
          <p:nvPr/>
        </p:nvSpPr>
        <p:spPr>
          <a:xfrm>
            <a:off x="335450" y="283950"/>
            <a:ext cx="6308100" cy="497100"/>
          </a:xfrm>
          <a:prstGeom prst="rect">
            <a:avLst/>
          </a:prstGeom>
          <a:noFill/>
          <a:ln>
            <a:noFill/>
          </a:ln>
        </p:spPr>
        <p:txBody>
          <a:bodyPr anchorCtr="0" anchor="ctr" bIns="91425" lIns="91425" spcFirstLastPara="1" rIns="91425" wrap="square" tIns="91425">
            <a:normAutofit fontScale="85000" lnSpcReduction="10000"/>
          </a:bodyPr>
          <a:lstStyle/>
          <a:p>
            <a:pPr indent="0" lvl="0" marL="0" marR="0" rtl="0" algn="l">
              <a:lnSpc>
                <a:spcPct val="100000"/>
              </a:lnSpc>
              <a:spcBef>
                <a:spcPts val="0"/>
              </a:spcBef>
              <a:spcAft>
                <a:spcPts val="0"/>
              </a:spcAft>
              <a:buClr>
                <a:srgbClr val="000000"/>
              </a:buClr>
              <a:buSzPct val="100000"/>
              <a:buFont typeface="Arial"/>
              <a:buNone/>
            </a:pPr>
            <a:r>
              <a:rPr b="1" i="0" lang="es" sz="2600" u="none" cap="none" strike="noStrike">
                <a:solidFill>
                  <a:srgbClr val="595959"/>
                </a:solidFill>
                <a:latin typeface="Archivo"/>
                <a:ea typeface="Archivo"/>
                <a:cs typeface="Archivo"/>
                <a:sym typeface="Archivo"/>
              </a:rPr>
              <a:t>Arquitectura de la Información - Card Sorting</a:t>
            </a:r>
            <a:endParaRPr b="0" i="0" sz="1951" u="none" cap="none" strike="noStrike">
              <a:solidFill>
                <a:srgbClr val="595959"/>
              </a:solidFill>
              <a:latin typeface="Archivo"/>
              <a:ea typeface="Archivo"/>
              <a:cs typeface="Archivo"/>
              <a:sym typeface="Archiv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g2f39ea0c485_0_1366"/>
          <p:cNvSpPr txBox="1"/>
          <p:nvPr/>
        </p:nvSpPr>
        <p:spPr>
          <a:xfrm>
            <a:off x="378825" y="337050"/>
            <a:ext cx="4082700" cy="49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s" sz="1800" u="none" cap="none" strike="noStrike">
                <a:solidFill>
                  <a:srgbClr val="595959"/>
                </a:solidFill>
                <a:latin typeface="Archivo"/>
                <a:ea typeface="Archivo"/>
                <a:cs typeface="Archivo"/>
                <a:sym typeface="Archivo"/>
              </a:rPr>
              <a:t>Dendrograma</a:t>
            </a:r>
            <a:endParaRPr b="1" i="0" sz="1800" u="none" cap="none" strike="noStrike">
              <a:solidFill>
                <a:srgbClr val="595959"/>
              </a:solidFill>
              <a:latin typeface="Archivo"/>
              <a:ea typeface="Archivo"/>
              <a:cs typeface="Archivo"/>
              <a:sym typeface="Archivo"/>
            </a:endParaRPr>
          </a:p>
        </p:txBody>
      </p:sp>
      <p:sp>
        <p:nvSpPr>
          <p:cNvPr id="614" name="Google Shape;614;g2f39ea0c485_0_1366"/>
          <p:cNvSpPr txBox="1"/>
          <p:nvPr/>
        </p:nvSpPr>
        <p:spPr>
          <a:xfrm>
            <a:off x="406825" y="785175"/>
            <a:ext cx="8431800" cy="7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s" sz="1400" u="none" cap="none" strike="noStrike">
                <a:solidFill>
                  <a:srgbClr val="434343"/>
                </a:solidFill>
                <a:latin typeface="Archivo"/>
                <a:ea typeface="Archivo"/>
                <a:cs typeface="Archivo"/>
                <a:sym typeface="Archivo"/>
              </a:rPr>
              <a:t>Espacio de análisis de detalles más importantes y relevantes observados en el dendrograma.</a:t>
            </a:r>
            <a:endParaRPr b="0" i="0" sz="1400" u="none" cap="none" strike="noStrike">
              <a:solidFill>
                <a:srgbClr val="434343"/>
              </a:solidFill>
              <a:latin typeface="Archivo"/>
              <a:ea typeface="Archivo"/>
              <a:cs typeface="Archivo"/>
              <a:sym typeface="Archivo"/>
            </a:endParaRPr>
          </a:p>
          <a:p>
            <a:pPr indent="0" lvl="0" marL="0" marR="0" rtl="0" algn="l">
              <a:lnSpc>
                <a:spcPct val="115000"/>
              </a:lnSpc>
              <a:spcBef>
                <a:spcPts val="600"/>
              </a:spcBef>
              <a:spcAft>
                <a:spcPts val="600"/>
              </a:spcAft>
              <a:buClr>
                <a:srgbClr val="000000"/>
              </a:buClr>
              <a:buSzPts val="1400"/>
              <a:buFont typeface="Arial"/>
              <a:buNone/>
            </a:pPr>
            <a:r>
              <a:t/>
            </a:r>
            <a:endParaRPr b="0" i="0" sz="1400" u="none" cap="none" strike="noStrike">
              <a:solidFill>
                <a:srgbClr val="434343"/>
              </a:solidFill>
              <a:latin typeface="Archivo"/>
              <a:ea typeface="Archivo"/>
              <a:cs typeface="Archivo"/>
              <a:sym typeface="Archivo"/>
            </a:endParaRPr>
          </a:p>
        </p:txBody>
      </p:sp>
      <p:sp>
        <p:nvSpPr>
          <p:cNvPr id="615" name="Google Shape;615;g2f39ea0c485_0_1366"/>
          <p:cNvSpPr/>
          <p:nvPr/>
        </p:nvSpPr>
        <p:spPr>
          <a:xfrm>
            <a:off x="447800" y="1281075"/>
            <a:ext cx="8362800" cy="30585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Montserrat"/>
              <a:ea typeface="Montserrat"/>
              <a:cs typeface="Montserrat"/>
              <a:sym typeface="Montserrat"/>
            </a:endParaRPr>
          </a:p>
        </p:txBody>
      </p:sp>
      <p:grpSp>
        <p:nvGrpSpPr>
          <p:cNvPr id="616" name="Google Shape;616;g2f39ea0c485_0_1366"/>
          <p:cNvGrpSpPr/>
          <p:nvPr/>
        </p:nvGrpSpPr>
        <p:grpSpPr>
          <a:xfrm>
            <a:off x="4002973" y="2092159"/>
            <a:ext cx="1239504" cy="794232"/>
            <a:chOff x="1126775" y="1084168"/>
            <a:chExt cx="1575975" cy="1056300"/>
          </a:xfrm>
        </p:grpSpPr>
        <p:sp>
          <p:nvSpPr>
            <p:cNvPr id="617" name="Google Shape;617;g2f39ea0c485_0_1366"/>
            <p:cNvSpPr/>
            <p:nvPr/>
          </p:nvSpPr>
          <p:spPr>
            <a:xfrm>
              <a:off x="1126775" y="1485256"/>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618" name="Google Shape;618;g2f39ea0c485_0_1366"/>
            <p:cNvSpPr/>
            <p:nvPr/>
          </p:nvSpPr>
          <p:spPr>
            <a:xfrm>
              <a:off x="1528850" y="1084168"/>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grpSp>
      <p:sp>
        <p:nvSpPr>
          <p:cNvPr id="619" name="Google Shape;619;g2f39ea0c485_0_1366"/>
          <p:cNvSpPr txBox="1"/>
          <p:nvPr/>
        </p:nvSpPr>
        <p:spPr>
          <a:xfrm>
            <a:off x="1304225" y="3188300"/>
            <a:ext cx="7207200" cy="160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53535"/>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53535"/>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53535"/>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53535"/>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353535"/>
                </a:solidFill>
                <a:latin typeface="Archivo"/>
                <a:ea typeface="Archivo"/>
                <a:cs typeface="Archivo"/>
                <a:sym typeface="Archivo"/>
              </a:rPr>
              <a:t>Espacio para pegar el gráfico dendrograma donde puedan visualizarse las categorías.</a:t>
            </a:r>
            <a:endParaRPr b="0" i="0" sz="1200" u="none" cap="none" strike="noStrike">
              <a:solidFill>
                <a:srgbClr val="353535"/>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FF0000"/>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rgbClr val="FF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FF0000"/>
                </a:solidFill>
                <a:latin typeface="Archivo"/>
                <a:ea typeface="Archivo"/>
                <a:cs typeface="Archivo"/>
                <a:sym typeface="Archivo"/>
              </a:rPr>
              <a:t>No olvidar intervenir el gráfico para colocar las categorías principales sobre las ramas.</a:t>
            </a:r>
            <a:endParaRPr b="1" i="0" sz="1200" u="none" cap="none" strike="noStrike">
              <a:solidFill>
                <a:srgbClr val="FF0000"/>
              </a:solidFill>
              <a:latin typeface="Archivo"/>
              <a:ea typeface="Archivo"/>
              <a:cs typeface="Archivo"/>
              <a:sym typeface="Archiv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f39ea0c485_0_6"/>
          <p:cNvSpPr txBox="1"/>
          <p:nvPr/>
        </p:nvSpPr>
        <p:spPr>
          <a:xfrm>
            <a:off x="432025" y="283950"/>
            <a:ext cx="7982100" cy="497100"/>
          </a:xfrm>
          <a:prstGeom prst="rect">
            <a:avLst/>
          </a:prstGeom>
          <a:noFill/>
          <a:ln>
            <a:noFill/>
          </a:ln>
        </p:spPr>
        <p:txBody>
          <a:bodyPr anchorCtr="0" anchor="ctr" bIns="91425" lIns="91425" spcFirstLastPara="1" rIns="91425" wrap="square" tIns="91425">
            <a:normAutofit fontScale="92500" lnSpcReduction="20000"/>
          </a:bodyPr>
          <a:lstStyle/>
          <a:p>
            <a:pPr indent="0" lvl="0" marL="0" rtl="0" algn="l">
              <a:spcBef>
                <a:spcPts val="0"/>
              </a:spcBef>
              <a:spcAft>
                <a:spcPts val="0"/>
              </a:spcAft>
              <a:buClr>
                <a:schemeClr val="dk1"/>
              </a:buClr>
              <a:buSzPct val="45833"/>
              <a:buFont typeface="Arial"/>
              <a:buNone/>
            </a:pPr>
            <a:r>
              <a:rPr lang="es" sz="2400">
                <a:solidFill>
                  <a:srgbClr val="813BC0"/>
                </a:solidFill>
                <a:highlight>
                  <a:schemeClr val="lt1"/>
                </a:highlight>
                <a:latin typeface="Montserrat SemiBold"/>
                <a:ea typeface="Montserrat SemiBold"/>
                <a:cs typeface="Montserrat SemiBold"/>
                <a:sym typeface="Montserrat SemiBold"/>
              </a:rPr>
              <a:t>Plantilla</a:t>
            </a:r>
            <a:endParaRPr b="1" i="0" sz="2600" u="none" cap="none" strike="noStrike">
              <a:solidFill>
                <a:schemeClr val="dk1"/>
              </a:solidFill>
              <a:latin typeface="Archivo"/>
              <a:ea typeface="Archivo"/>
              <a:cs typeface="Archivo"/>
              <a:sym typeface="Archivo"/>
            </a:endParaRPr>
          </a:p>
        </p:txBody>
      </p:sp>
      <p:sp>
        <p:nvSpPr>
          <p:cNvPr id="197" name="Google Shape;197;g2f39ea0c485_0_6"/>
          <p:cNvSpPr txBox="1"/>
          <p:nvPr>
            <p:ph idx="4294967295" type="ctrTitle"/>
          </p:nvPr>
        </p:nvSpPr>
        <p:spPr>
          <a:xfrm>
            <a:off x="550350" y="1227275"/>
            <a:ext cx="8043300" cy="157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solidFill>
                  <a:schemeClr val="dk2"/>
                </a:solidFill>
                <a:latin typeface="Archivo"/>
                <a:ea typeface="Archivo"/>
                <a:cs typeface="Archivo"/>
                <a:sym typeface="Archivo"/>
              </a:rPr>
              <a:t>Nombre del Proyecto/App</a:t>
            </a:r>
            <a:endParaRPr b="1">
              <a:solidFill>
                <a:schemeClr val="dk2"/>
              </a:solidFill>
              <a:latin typeface="Archivo"/>
              <a:ea typeface="Archivo"/>
              <a:cs typeface="Archivo"/>
              <a:sym typeface="Archivo"/>
            </a:endParaRPr>
          </a:p>
          <a:p>
            <a:pPr indent="0" lvl="0" marL="0" rtl="0" algn="l">
              <a:spcBef>
                <a:spcPts val="0"/>
              </a:spcBef>
              <a:spcAft>
                <a:spcPts val="0"/>
              </a:spcAft>
              <a:buNone/>
            </a:pPr>
            <a:r>
              <a:rPr b="1" lang="es" sz="2400">
                <a:solidFill>
                  <a:schemeClr val="dk2"/>
                </a:solidFill>
                <a:latin typeface="Archivo"/>
                <a:ea typeface="Archivo"/>
                <a:cs typeface="Archivo"/>
                <a:sym typeface="Archivo"/>
              </a:rPr>
              <a:t>Apellido y Nombre</a:t>
            </a:r>
            <a:endParaRPr b="1" sz="2400">
              <a:solidFill>
                <a:schemeClr val="dk2"/>
              </a:solidFill>
              <a:latin typeface="Archivo"/>
              <a:ea typeface="Archivo"/>
              <a:cs typeface="Archivo"/>
              <a:sym typeface="Archivo"/>
            </a:endParaRPr>
          </a:p>
        </p:txBody>
      </p:sp>
      <p:grpSp>
        <p:nvGrpSpPr>
          <p:cNvPr id="198" name="Google Shape;198;g2f39ea0c485_0_6"/>
          <p:cNvGrpSpPr/>
          <p:nvPr/>
        </p:nvGrpSpPr>
        <p:grpSpPr>
          <a:xfrm>
            <a:off x="5589576" y="1330459"/>
            <a:ext cx="1826352" cy="1721349"/>
            <a:chOff x="757150" y="771700"/>
            <a:chExt cx="2271300" cy="2213100"/>
          </a:xfrm>
        </p:grpSpPr>
        <p:sp>
          <p:nvSpPr>
            <p:cNvPr id="199" name="Google Shape;199;g2f39ea0c485_0_6"/>
            <p:cNvSpPr/>
            <p:nvPr/>
          </p:nvSpPr>
          <p:spPr>
            <a:xfrm>
              <a:off x="757150" y="771700"/>
              <a:ext cx="2271300" cy="2213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Archivo"/>
                <a:ea typeface="Archivo"/>
                <a:cs typeface="Archivo"/>
                <a:sym typeface="Archivo"/>
              </a:endParaRPr>
            </a:p>
          </p:txBody>
        </p:sp>
        <p:sp>
          <p:nvSpPr>
            <p:cNvPr id="200" name="Google Shape;200;g2f39ea0c485_0_6"/>
            <p:cNvSpPr/>
            <p:nvPr/>
          </p:nvSpPr>
          <p:spPr>
            <a:xfrm>
              <a:off x="1126775" y="1485256"/>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01" name="Google Shape;201;g2f39ea0c485_0_6"/>
            <p:cNvSpPr/>
            <p:nvPr/>
          </p:nvSpPr>
          <p:spPr>
            <a:xfrm>
              <a:off x="1528850" y="1084168"/>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cxnSp>
        <p:nvCxnSpPr>
          <p:cNvPr id="202" name="Google Shape;202;g2f39ea0c485_0_6"/>
          <p:cNvCxnSpPr/>
          <p:nvPr/>
        </p:nvCxnSpPr>
        <p:spPr>
          <a:xfrm>
            <a:off x="-10225" y="4941475"/>
            <a:ext cx="9174300" cy="0"/>
          </a:xfrm>
          <a:prstGeom prst="straightConnector1">
            <a:avLst/>
          </a:prstGeom>
          <a:noFill/>
          <a:ln cap="flat" cmpd="sng" w="19050">
            <a:solidFill>
              <a:srgbClr val="813BC0"/>
            </a:solidFill>
            <a:prstDash val="solid"/>
            <a:round/>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g2f39ea0c485_0_1376"/>
          <p:cNvSpPr txBox="1"/>
          <p:nvPr/>
        </p:nvSpPr>
        <p:spPr>
          <a:xfrm>
            <a:off x="378825" y="337050"/>
            <a:ext cx="4082700" cy="49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s" sz="1800" u="none" cap="none" strike="noStrike">
                <a:solidFill>
                  <a:srgbClr val="595959"/>
                </a:solidFill>
                <a:latin typeface="Archivo"/>
                <a:ea typeface="Archivo"/>
                <a:cs typeface="Archivo"/>
                <a:sym typeface="Archivo"/>
              </a:rPr>
              <a:t>Matriz de Similitud</a:t>
            </a:r>
            <a:endParaRPr b="1" i="0" sz="1800" u="none" cap="none" strike="noStrike">
              <a:solidFill>
                <a:srgbClr val="595959"/>
              </a:solidFill>
              <a:latin typeface="Archivo"/>
              <a:ea typeface="Archivo"/>
              <a:cs typeface="Archivo"/>
              <a:sym typeface="Archivo"/>
            </a:endParaRPr>
          </a:p>
        </p:txBody>
      </p:sp>
      <p:sp>
        <p:nvSpPr>
          <p:cNvPr id="625" name="Google Shape;625;g2f39ea0c485_0_1376"/>
          <p:cNvSpPr txBox="1"/>
          <p:nvPr/>
        </p:nvSpPr>
        <p:spPr>
          <a:xfrm>
            <a:off x="6111900" y="1010100"/>
            <a:ext cx="2790900" cy="3864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s" sz="1400" u="none" cap="none" strike="noStrike">
                <a:solidFill>
                  <a:srgbClr val="434343"/>
                </a:solidFill>
                <a:latin typeface="Archivo"/>
                <a:ea typeface="Archivo"/>
                <a:cs typeface="Archivo"/>
                <a:sym typeface="Archivo"/>
              </a:rPr>
              <a:t>Espacio de análisis de detalles más importantes y relevantes observados en la matriz de similitud. </a:t>
            </a:r>
            <a:endParaRPr b="0" i="0" sz="1400" u="none" cap="none" strike="noStrike">
              <a:solidFill>
                <a:srgbClr val="434343"/>
              </a:solidFill>
              <a:latin typeface="Archivo"/>
              <a:ea typeface="Archivo"/>
              <a:cs typeface="Archivo"/>
              <a:sym typeface="Archivo"/>
            </a:endParaRPr>
          </a:p>
          <a:p>
            <a:pPr indent="0" lvl="0" marL="0" marR="0" rtl="0" algn="l">
              <a:lnSpc>
                <a:spcPct val="115000"/>
              </a:lnSpc>
              <a:spcBef>
                <a:spcPts val="600"/>
              </a:spcBef>
              <a:spcAft>
                <a:spcPts val="0"/>
              </a:spcAft>
              <a:buClr>
                <a:srgbClr val="000000"/>
              </a:buClr>
              <a:buSzPts val="1400"/>
              <a:buFont typeface="Arial"/>
              <a:buNone/>
            </a:pPr>
            <a:r>
              <a:rPr b="0" i="0" lang="es" sz="1400" u="none" cap="none" strike="noStrike">
                <a:solidFill>
                  <a:srgbClr val="434343"/>
                </a:solidFill>
                <a:latin typeface="Archivo"/>
                <a:ea typeface="Archivo"/>
                <a:cs typeface="Archivo"/>
                <a:sym typeface="Archivo"/>
              </a:rPr>
              <a:t>Grupos obtenidos y coincidencias que llamen la atención por su porcentaje de agrupación alto o bajo.</a:t>
            </a:r>
            <a:endParaRPr b="0" i="0" sz="1400" u="none" cap="none" strike="noStrike">
              <a:solidFill>
                <a:srgbClr val="434343"/>
              </a:solidFill>
              <a:latin typeface="Archivo"/>
              <a:ea typeface="Archivo"/>
              <a:cs typeface="Archivo"/>
              <a:sym typeface="Archivo"/>
            </a:endParaRPr>
          </a:p>
          <a:p>
            <a:pPr indent="0" lvl="0" marL="0" marR="0" rtl="0" algn="l">
              <a:lnSpc>
                <a:spcPct val="115000"/>
              </a:lnSpc>
              <a:spcBef>
                <a:spcPts val="600"/>
              </a:spcBef>
              <a:spcAft>
                <a:spcPts val="0"/>
              </a:spcAft>
              <a:buClr>
                <a:srgbClr val="000000"/>
              </a:buClr>
              <a:buSzPts val="1400"/>
              <a:buFont typeface="Arial"/>
              <a:buNone/>
            </a:pPr>
            <a:r>
              <a:t/>
            </a:r>
            <a:endParaRPr b="0" i="0" sz="1400" u="none" cap="none" strike="noStrike">
              <a:solidFill>
                <a:srgbClr val="434343"/>
              </a:solidFill>
              <a:latin typeface="Montserrat"/>
              <a:ea typeface="Montserrat"/>
              <a:cs typeface="Montserrat"/>
              <a:sym typeface="Montserrat"/>
            </a:endParaRPr>
          </a:p>
          <a:p>
            <a:pPr indent="0" lvl="0" marL="0" marR="0" rtl="0" algn="l">
              <a:lnSpc>
                <a:spcPct val="115000"/>
              </a:lnSpc>
              <a:spcBef>
                <a:spcPts val="600"/>
              </a:spcBef>
              <a:spcAft>
                <a:spcPts val="0"/>
              </a:spcAft>
              <a:buClr>
                <a:srgbClr val="000000"/>
              </a:buClr>
              <a:buSzPts val="1400"/>
              <a:buFont typeface="Arial"/>
              <a:buNone/>
            </a:pPr>
            <a:r>
              <a:t/>
            </a:r>
            <a:endParaRPr b="0" i="0" sz="1400" u="none" cap="none" strike="noStrike">
              <a:solidFill>
                <a:srgbClr val="434343"/>
              </a:solidFill>
              <a:latin typeface="Montserrat"/>
              <a:ea typeface="Montserrat"/>
              <a:cs typeface="Montserrat"/>
              <a:sym typeface="Montserrat"/>
            </a:endParaRPr>
          </a:p>
          <a:p>
            <a:pPr indent="0" lvl="0" marL="0" marR="0" rtl="0" algn="l">
              <a:lnSpc>
                <a:spcPct val="115000"/>
              </a:lnSpc>
              <a:spcBef>
                <a:spcPts val="600"/>
              </a:spcBef>
              <a:spcAft>
                <a:spcPts val="0"/>
              </a:spcAft>
              <a:buClr>
                <a:srgbClr val="000000"/>
              </a:buClr>
              <a:buSzPts val="1400"/>
              <a:buFont typeface="Arial"/>
              <a:buNone/>
            </a:pPr>
            <a:r>
              <a:t/>
            </a:r>
            <a:endParaRPr b="0" i="0" sz="1400" u="none" cap="none" strike="noStrike">
              <a:solidFill>
                <a:srgbClr val="434343"/>
              </a:solidFill>
              <a:latin typeface="Montserrat"/>
              <a:ea typeface="Montserrat"/>
              <a:cs typeface="Montserrat"/>
              <a:sym typeface="Montserrat"/>
            </a:endParaRPr>
          </a:p>
          <a:p>
            <a:pPr indent="0" lvl="0" marL="0" marR="0" rtl="0" algn="l">
              <a:lnSpc>
                <a:spcPct val="115000"/>
              </a:lnSpc>
              <a:spcBef>
                <a:spcPts val="600"/>
              </a:spcBef>
              <a:spcAft>
                <a:spcPts val="0"/>
              </a:spcAft>
              <a:buClr>
                <a:srgbClr val="000000"/>
              </a:buClr>
              <a:buSzPts val="1400"/>
              <a:buFont typeface="Arial"/>
              <a:buNone/>
            </a:pPr>
            <a:r>
              <a:t/>
            </a:r>
            <a:endParaRPr b="0" i="0" sz="1400" u="none" cap="none" strike="noStrike">
              <a:solidFill>
                <a:srgbClr val="434343"/>
              </a:solidFill>
              <a:latin typeface="Montserrat"/>
              <a:ea typeface="Montserrat"/>
              <a:cs typeface="Montserrat"/>
              <a:sym typeface="Montserrat"/>
            </a:endParaRPr>
          </a:p>
          <a:p>
            <a:pPr indent="0" lvl="0" marL="0" marR="0" rtl="0" algn="l">
              <a:lnSpc>
                <a:spcPct val="115000"/>
              </a:lnSpc>
              <a:spcBef>
                <a:spcPts val="600"/>
              </a:spcBef>
              <a:spcAft>
                <a:spcPts val="0"/>
              </a:spcAft>
              <a:buClr>
                <a:srgbClr val="000000"/>
              </a:buClr>
              <a:buSzPts val="1200"/>
              <a:buFont typeface="Arial"/>
              <a:buNone/>
            </a:pPr>
            <a:r>
              <a:t/>
            </a:r>
            <a:endParaRPr b="0" i="0" sz="1200" u="none" cap="none" strike="noStrike">
              <a:solidFill>
                <a:srgbClr val="434343"/>
              </a:solidFill>
              <a:latin typeface="Montserrat"/>
              <a:ea typeface="Montserrat"/>
              <a:cs typeface="Montserrat"/>
              <a:sym typeface="Montserrat"/>
            </a:endParaRPr>
          </a:p>
          <a:p>
            <a:pPr indent="0" lvl="0" marL="0" marR="0" rtl="0" algn="l">
              <a:lnSpc>
                <a:spcPct val="115000"/>
              </a:lnSpc>
              <a:spcBef>
                <a:spcPts val="600"/>
              </a:spcBef>
              <a:spcAft>
                <a:spcPts val="0"/>
              </a:spcAft>
              <a:buClr>
                <a:srgbClr val="000000"/>
              </a:buClr>
              <a:buSzPts val="1200"/>
              <a:buFont typeface="Arial"/>
              <a:buNone/>
            </a:pPr>
            <a:r>
              <a:t/>
            </a:r>
            <a:endParaRPr b="0" i="0" sz="1200" u="none" cap="none" strike="noStrike">
              <a:solidFill>
                <a:srgbClr val="FF0000"/>
              </a:solidFill>
              <a:latin typeface="Montserrat"/>
              <a:ea typeface="Montserrat"/>
              <a:cs typeface="Montserrat"/>
              <a:sym typeface="Montserrat"/>
            </a:endParaRPr>
          </a:p>
          <a:p>
            <a:pPr indent="0" lvl="0" marL="0" marR="0" rtl="0" algn="l">
              <a:lnSpc>
                <a:spcPct val="115000"/>
              </a:lnSpc>
              <a:spcBef>
                <a:spcPts val="600"/>
              </a:spcBef>
              <a:spcAft>
                <a:spcPts val="600"/>
              </a:spcAft>
              <a:buClr>
                <a:srgbClr val="000000"/>
              </a:buClr>
              <a:buSzPts val="1400"/>
              <a:buFont typeface="Arial"/>
              <a:buNone/>
            </a:pPr>
            <a:r>
              <a:t/>
            </a:r>
            <a:endParaRPr b="0" i="0" sz="1400" u="none" cap="none" strike="noStrike">
              <a:solidFill>
                <a:srgbClr val="434343"/>
              </a:solidFill>
              <a:latin typeface="Montserrat"/>
              <a:ea typeface="Montserrat"/>
              <a:cs typeface="Montserrat"/>
              <a:sym typeface="Montserrat"/>
            </a:endParaRPr>
          </a:p>
        </p:txBody>
      </p:sp>
      <p:grpSp>
        <p:nvGrpSpPr>
          <p:cNvPr id="626" name="Google Shape;626;g2f39ea0c485_0_1376"/>
          <p:cNvGrpSpPr/>
          <p:nvPr/>
        </p:nvGrpSpPr>
        <p:grpSpPr>
          <a:xfrm>
            <a:off x="447675" y="956039"/>
            <a:ext cx="5419931" cy="3290348"/>
            <a:chOff x="447800" y="1818400"/>
            <a:chExt cx="8362800" cy="3214800"/>
          </a:xfrm>
        </p:grpSpPr>
        <p:sp>
          <p:nvSpPr>
            <p:cNvPr id="627" name="Google Shape;627;g2f39ea0c485_0_1376"/>
            <p:cNvSpPr/>
            <p:nvPr/>
          </p:nvSpPr>
          <p:spPr>
            <a:xfrm>
              <a:off x="447800" y="1818400"/>
              <a:ext cx="8362800" cy="3214800"/>
            </a:xfrm>
            <a:prstGeom prst="rect">
              <a:avLst/>
            </a:pr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Montserrat"/>
                <a:ea typeface="Montserrat"/>
                <a:cs typeface="Montserrat"/>
                <a:sym typeface="Montserrat"/>
              </a:endParaRPr>
            </a:p>
          </p:txBody>
        </p:sp>
        <p:grpSp>
          <p:nvGrpSpPr>
            <p:cNvPr id="628" name="Google Shape;628;g2f39ea0c485_0_1376"/>
            <p:cNvGrpSpPr/>
            <p:nvPr/>
          </p:nvGrpSpPr>
          <p:grpSpPr>
            <a:xfrm>
              <a:off x="3764859" y="2480530"/>
              <a:ext cx="1763007" cy="794232"/>
              <a:chOff x="815791" y="1084163"/>
              <a:chExt cx="2241586" cy="1056300"/>
            </a:xfrm>
          </p:grpSpPr>
          <p:sp>
            <p:nvSpPr>
              <p:cNvPr id="629" name="Google Shape;629;g2f39ea0c485_0_1376"/>
              <p:cNvSpPr/>
              <p:nvPr/>
            </p:nvSpPr>
            <p:spPr>
              <a:xfrm>
                <a:off x="815791" y="1485258"/>
                <a:ext cx="10392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630" name="Google Shape;630;g2f39ea0c485_0_1376"/>
              <p:cNvSpPr/>
              <p:nvPr/>
            </p:nvSpPr>
            <p:spPr>
              <a:xfrm>
                <a:off x="1528877" y="1084163"/>
                <a:ext cx="15285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grpSp>
      </p:grpSp>
      <p:sp>
        <p:nvSpPr>
          <p:cNvPr id="631" name="Google Shape;631;g2f39ea0c485_0_1376"/>
          <p:cNvSpPr txBox="1"/>
          <p:nvPr/>
        </p:nvSpPr>
        <p:spPr>
          <a:xfrm>
            <a:off x="498775" y="3753025"/>
            <a:ext cx="5420100" cy="131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353535"/>
                </a:solidFill>
                <a:latin typeface="Archivo"/>
                <a:ea typeface="Archivo"/>
                <a:cs typeface="Archivo"/>
                <a:sym typeface="Archivo"/>
              </a:rPr>
              <a:t>Espacio para pegar la Matriz de similitud.</a:t>
            </a:r>
            <a:endParaRPr b="0" i="0" sz="1200" u="none" cap="none" strike="noStrike">
              <a:solidFill>
                <a:srgbClr val="353535"/>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53535"/>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353535"/>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1" i="0" lang="es" sz="1200" u="none" cap="none" strike="noStrike">
                <a:solidFill>
                  <a:srgbClr val="FF0000"/>
                </a:solidFill>
                <a:latin typeface="Archivo"/>
                <a:ea typeface="Archivo"/>
                <a:cs typeface="Archivo"/>
                <a:sym typeface="Archivo"/>
              </a:rPr>
              <a:t>No olvidar intervenir el gráfico para identificar los puntos relevantes para el análisis.</a:t>
            </a:r>
            <a:endParaRPr b="1" i="0" sz="1200" u="none" cap="none" strike="noStrike">
              <a:solidFill>
                <a:srgbClr val="FF0000"/>
              </a:solidFill>
              <a:latin typeface="Archivo"/>
              <a:ea typeface="Archivo"/>
              <a:cs typeface="Archivo"/>
              <a:sym typeface="Archiv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g2f39ea0c485_0_1387"/>
          <p:cNvSpPr txBox="1"/>
          <p:nvPr/>
        </p:nvSpPr>
        <p:spPr>
          <a:xfrm>
            <a:off x="378825" y="337050"/>
            <a:ext cx="4082700" cy="49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s" sz="1800" u="none" cap="none" strike="noStrike">
                <a:solidFill>
                  <a:srgbClr val="595959"/>
                </a:solidFill>
                <a:latin typeface="Archivo"/>
                <a:ea typeface="Archivo"/>
                <a:cs typeface="Archivo"/>
                <a:sym typeface="Archivo"/>
              </a:rPr>
              <a:t>Conclusiones</a:t>
            </a:r>
            <a:endParaRPr b="1" i="0" sz="1800" u="none" cap="none" strike="noStrike">
              <a:solidFill>
                <a:srgbClr val="595959"/>
              </a:solidFill>
              <a:latin typeface="Archivo"/>
              <a:ea typeface="Archivo"/>
              <a:cs typeface="Archivo"/>
              <a:sym typeface="Archivo"/>
            </a:endParaRPr>
          </a:p>
        </p:txBody>
      </p:sp>
      <p:sp>
        <p:nvSpPr>
          <p:cNvPr id="637" name="Google Shape;637;g2f39ea0c485_0_1387"/>
          <p:cNvSpPr txBox="1"/>
          <p:nvPr/>
        </p:nvSpPr>
        <p:spPr>
          <a:xfrm>
            <a:off x="378825" y="834150"/>
            <a:ext cx="8431800" cy="1170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0" i="0" lang="es" sz="1400" u="none" cap="none" strike="noStrike">
                <a:solidFill>
                  <a:srgbClr val="434343"/>
                </a:solidFill>
                <a:latin typeface="Archivo"/>
                <a:ea typeface="Archivo"/>
                <a:cs typeface="Archivo"/>
                <a:sym typeface="Archivo"/>
              </a:rPr>
              <a:t>Espacio para detallar conclusiones obtenidas del estudio.</a:t>
            </a:r>
            <a:endParaRPr b="0" i="0" sz="1400" u="none" cap="none" strike="noStrike">
              <a:solidFill>
                <a:srgbClr val="434343"/>
              </a:solidFill>
              <a:latin typeface="Archivo"/>
              <a:ea typeface="Archivo"/>
              <a:cs typeface="Archivo"/>
              <a:sym typeface="Archivo"/>
            </a:endParaRPr>
          </a:p>
          <a:p>
            <a:pPr indent="0" lvl="0" marL="0" marR="0" rtl="0" algn="l">
              <a:lnSpc>
                <a:spcPct val="115000"/>
              </a:lnSpc>
              <a:spcBef>
                <a:spcPts val="600"/>
              </a:spcBef>
              <a:spcAft>
                <a:spcPts val="0"/>
              </a:spcAft>
              <a:buClr>
                <a:srgbClr val="000000"/>
              </a:buClr>
              <a:buSzPts val="1400"/>
              <a:buFont typeface="Arial"/>
              <a:buNone/>
            </a:pPr>
            <a:r>
              <a:rPr b="0" i="0" lang="es" sz="1400" u="none" cap="none" strike="noStrike">
                <a:solidFill>
                  <a:srgbClr val="434343"/>
                </a:solidFill>
                <a:latin typeface="Archivo"/>
                <a:ea typeface="Archivo"/>
                <a:cs typeface="Archivo"/>
                <a:sym typeface="Archivo"/>
              </a:rPr>
              <a:t>Describir los cambios sobre las categorías y justificar.</a:t>
            </a:r>
            <a:endParaRPr b="0" i="0" sz="1400" u="none" cap="none" strike="noStrike">
              <a:solidFill>
                <a:srgbClr val="434343"/>
              </a:solidFill>
              <a:latin typeface="Archivo"/>
              <a:ea typeface="Archivo"/>
              <a:cs typeface="Archivo"/>
              <a:sym typeface="Archivo"/>
            </a:endParaRPr>
          </a:p>
          <a:p>
            <a:pPr indent="0" lvl="0" marL="0" marR="0" rtl="0" algn="l">
              <a:lnSpc>
                <a:spcPct val="115000"/>
              </a:lnSpc>
              <a:spcBef>
                <a:spcPts val="600"/>
              </a:spcBef>
              <a:spcAft>
                <a:spcPts val="0"/>
              </a:spcAft>
              <a:buClr>
                <a:srgbClr val="000000"/>
              </a:buClr>
              <a:buSzPts val="1400"/>
              <a:buFont typeface="Arial"/>
              <a:buNone/>
            </a:pPr>
            <a:r>
              <a:rPr b="0" i="0" lang="es" sz="1400" u="none" cap="none" strike="noStrike">
                <a:solidFill>
                  <a:srgbClr val="434343"/>
                </a:solidFill>
                <a:latin typeface="Archivo"/>
                <a:ea typeface="Archivo"/>
                <a:cs typeface="Archivo"/>
                <a:sym typeface="Archivo"/>
              </a:rPr>
              <a:t>Brindar la interpretación en cuanto a la futura estructura final de la app.</a:t>
            </a:r>
            <a:endParaRPr b="0" i="0" sz="1400" u="none" cap="none" strike="noStrike">
              <a:solidFill>
                <a:srgbClr val="434343"/>
              </a:solidFill>
              <a:latin typeface="Archivo"/>
              <a:ea typeface="Archivo"/>
              <a:cs typeface="Archivo"/>
              <a:sym typeface="Archivo"/>
            </a:endParaRPr>
          </a:p>
          <a:p>
            <a:pPr indent="0" lvl="0" marL="0" marR="0" rtl="0" algn="l">
              <a:lnSpc>
                <a:spcPct val="115000"/>
              </a:lnSpc>
              <a:spcBef>
                <a:spcPts val="600"/>
              </a:spcBef>
              <a:spcAft>
                <a:spcPts val="0"/>
              </a:spcAft>
              <a:buClr>
                <a:srgbClr val="000000"/>
              </a:buClr>
              <a:buSzPts val="1400"/>
              <a:buFont typeface="Arial"/>
              <a:buNone/>
            </a:pPr>
            <a:r>
              <a:t/>
            </a:r>
            <a:endParaRPr b="1" i="0" sz="1400" u="none" cap="none" strike="noStrike">
              <a:solidFill>
                <a:srgbClr val="434343"/>
              </a:solidFill>
              <a:latin typeface="Montserrat"/>
              <a:ea typeface="Montserrat"/>
              <a:cs typeface="Montserrat"/>
              <a:sym typeface="Montserrat"/>
            </a:endParaRPr>
          </a:p>
          <a:p>
            <a:pPr indent="0" lvl="0" marL="0" marR="0" rtl="0" algn="l">
              <a:lnSpc>
                <a:spcPct val="115000"/>
              </a:lnSpc>
              <a:spcBef>
                <a:spcPts val="600"/>
              </a:spcBef>
              <a:spcAft>
                <a:spcPts val="600"/>
              </a:spcAft>
              <a:buClr>
                <a:srgbClr val="000000"/>
              </a:buClr>
              <a:buSzPts val="1400"/>
              <a:buFont typeface="Arial"/>
              <a:buNone/>
            </a:pPr>
            <a:r>
              <a:t/>
            </a:r>
            <a:endParaRPr b="0" i="0" sz="1400" u="none" cap="none" strike="noStrike">
              <a:solidFill>
                <a:srgbClr val="434343"/>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g2f39ea0c485_0_1392"/>
          <p:cNvSpPr/>
          <p:nvPr/>
        </p:nvSpPr>
        <p:spPr>
          <a:xfrm>
            <a:off x="3410113" y="933600"/>
            <a:ext cx="1683600" cy="557100"/>
          </a:xfrm>
          <a:prstGeom prst="roundRect">
            <a:avLst>
              <a:gd fmla="val 50000" name="adj"/>
            </a:avLst>
          </a:prstGeom>
          <a:solidFill>
            <a:srgbClr val="813BC0"/>
          </a:solid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1" i="0" lang="es" sz="1000" u="none" cap="none" strike="noStrike">
                <a:solidFill>
                  <a:srgbClr val="FFFFFF"/>
                </a:solidFill>
                <a:latin typeface="Archivo"/>
                <a:ea typeface="Archivo"/>
                <a:cs typeface="Archivo"/>
                <a:sym typeface="Archivo"/>
              </a:rPr>
              <a:t>HOME</a:t>
            </a:r>
            <a:endParaRPr b="1" i="0" sz="1000" u="none" cap="none" strike="noStrike">
              <a:solidFill>
                <a:srgbClr val="FFFFFF"/>
              </a:solidFill>
              <a:latin typeface="Archivo"/>
              <a:ea typeface="Archivo"/>
              <a:cs typeface="Archivo"/>
              <a:sym typeface="Archivo"/>
            </a:endParaRPr>
          </a:p>
        </p:txBody>
      </p:sp>
      <p:sp>
        <p:nvSpPr>
          <p:cNvPr id="643" name="Google Shape;643;g2f39ea0c485_0_1392"/>
          <p:cNvSpPr/>
          <p:nvPr/>
        </p:nvSpPr>
        <p:spPr>
          <a:xfrm>
            <a:off x="5347838" y="2066267"/>
            <a:ext cx="1683600" cy="557100"/>
          </a:xfrm>
          <a:prstGeom prst="roundRect">
            <a:avLst>
              <a:gd fmla="val 50000" name="adj"/>
            </a:avLst>
          </a:prstGeom>
          <a:solidFill>
            <a:srgbClr val="813BC0"/>
          </a:solid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s" sz="1100" u="none" cap="none" strike="noStrike">
                <a:solidFill>
                  <a:srgbClr val="FFFFFF"/>
                </a:solidFill>
                <a:latin typeface="Archivo"/>
                <a:ea typeface="Archivo"/>
                <a:cs typeface="Archivo"/>
                <a:sym typeface="Archivo"/>
              </a:rPr>
              <a:t>Categoría principal</a:t>
            </a:r>
            <a:endParaRPr b="1" i="0" sz="1100" u="none" cap="none" strike="noStrike">
              <a:solidFill>
                <a:srgbClr val="FFFFFF"/>
              </a:solidFill>
              <a:latin typeface="Archivo"/>
              <a:ea typeface="Archivo"/>
              <a:cs typeface="Archivo"/>
              <a:sym typeface="Archivo"/>
            </a:endParaRPr>
          </a:p>
        </p:txBody>
      </p:sp>
      <p:sp>
        <p:nvSpPr>
          <p:cNvPr id="644" name="Google Shape;644;g2f39ea0c485_0_1392"/>
          <p:cNvSpPr/>
          <p:nvPr/>
        </p:nvSpPr>
        <p:spPr>
          <a:xfrm>
            <a:off x="1472388" y="2066267"/>
            <a:ext cx="1683600" cy="557100"/>
          </a:xfrm>
          <a:prstGeom prst="roundRect">
            <a:avLst>
              <a:gd fmla="val 50000" name="adj"/>
            </a:avLst>
          </a:prstGeom>
          <a:solidFill>
            <a:srgbClr val="813BC0"/>
          </a:solid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i="0" lang="es" sz="1100" u="none" cap="none" strike="noStrike">
                <a:solidFill>
                  <a:srgbClr val="FFFFFF"/>
                </a:solidFill>
                <a:latin typeface="Archivo"/>
                <a:ea typeface="Archivo"/>
                <a:cs typeface="Archivo"/>
                <a:sym typeface="Archivo"/>
              </a:rPr>
              <a:t>Categoría principal</a:t>
            </a:r>
            <a:endParaRPr b="1" i="0" sz="1100" u="none" cap="none" strike="noStrike">
              <a:solidFill>
                <a:srgbClr val="FFFFFF"/>
              </a:solidFill>
              <a:latin typeface="Archivo"/>
              <a:ea typeface="Archivo"/>
              <a:cs typeface="Archivo"/>
              <a:sym typeface="Archivo"/>
            </a:endParaRPr>
          </a:p>
        </p:txBody>
      </p:sp>
      <p:sp>
        <p:nvSpPr>
          <p:cNvPr id="645" name="Google Shape;645;g2f39ea0c485_0_1392"/>
          <p:cNvSpPr/>
          <p:nvPr/>
        </p:nvSpPr>
        <p:spPr>
          <a:xfrm>
            <a:off x="2397575" y="3198933"/>
            <a:ext cx="1683600" cy="557100"/>
          </a:xfrm>
          <a:prstGeom prst="roundRect">
            <a:avLst>
              <a:gd fmla="val 50000" name="adj"/>
            </a:avLst>
          </a:prstGeom>
          <a:solidFill>
            <a:srgbClr val="813BC0"/>
          </a:solid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s" sz="1200" u="none" cap="none" strike="noStrike">
                <a:solidFill>
                  <a:schemeClr val="lt1"/>
                </a:solidFill>
                <a:latin typeface="Archivo"/>
                <a:ea typeface="Archivo"/>
                <a:cs typeface="Archivo"/>
                <a:sym typeface="Archivo"/>
              </a:rPr>
              <a:t>Subcategoría</a:t>
            </a:r>
            <a:endParaRPr b="1" i="0" sz="1200" u="none" cap="none" strike="noStrike">
              <a:solidFill>
                <a:srgbClr val="FFFFFF"/>
              </a:solidFill>
              <a:latin typeface="Archivo"/>
              <a:ea typeface="Archivo"/>
              <a:cs typeface="Archivo"/>
              <a:sym typeface="Archivo"/>
            </a:endParaRPr>
          </a:p>
        </p:txBody>
      </p:sp>
      <p:sp>
        <p:nvSpPr>
          <p:cNvPr id="646" name="Google Shape;646;g2f39ea0c485_0_1392"/>
          <p:cNvSpPr/>
          <p:nvPr/>
        </p:nvSpPr>
        <p:spPr>
          <a:xfrm>
            <a:off x="4422658" y="3198933"/>
            <a:ext cx="1683600" cy="557100"/>
          </a:xfrm>
          <a:prstGeom prst="roundRect">
            <a:avLst>
              <a:gd fmla="val 50000" name="adj"/>
            </a:avLst>
          </a:prstGeom>
          <a:solidFill>
            <a:srgbClr val="813BC0"/>
          </a:solid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s" sz="1200" u="none" cap="none" strike="noStrike">
                <a:solidFill>
                  <a:schemeClr val="lt1"/>
                </a:solidFill>
                <a:latin typeface="Archivo"/>
                <a:ea typeface="Archivo"/>
                <a:cs typeface="Archivo"/>
                <a:sym typeface="Archivo"/>
              </a:rPr>
              <a:t>Subcategoría</a:t>
            </a:r>
            <a:endParaRPr b="1" i="0" sz="1200" u="none" cap="none" strike="noStrike">
              <a:solidFill>
                <a:srgbClr val="FFFFFF"/>
              </a:solidFill>
              <a:latin typeface="Archivo"/>
              <a:ea typeface="Archivo"/>
              <a:cs typeface="Archivo"/>
              <a:sym typeface="Archivo"/>
            </a:endParaRPr>
          </a:p>
        </p:txBody>
      </p:sp>
      <p:sp>
        <p:nvSpPr>
          <p:cNvPr id="647" name="Google Shape;647;g2f39ea0c485_0_1392"/>
          <p:cNvSpPr/>
          <p:nvPr/>
        </p:nvSpPr>
        <p:spPr>
          <a:xfrm>
            <a:off x="6273033" y="3198933"/>
            <a:ext cx="1683600" cy="557100"/>
          </a:xfrm>
          <a:prstGeom prst="roundRect">
            <a:avLst>
              <a:gd fmla="val 50000" name="adj"/>
            </a:avLst>
          </a:prstGeom>
          <a:solidFill>
            <a:srgbClr val="813BC0"/>
          </a:solid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s" sz="1200" u="none" cap="none" strike="noStrike">
                <a:solidFill>
                  <a:schemeClr val="lt1"/>
                </a:solidFill>
                <a:latin typeface="Archivo"/>
                <a:ea typeface="Archivo"/>
                <a:cs typeface="Archivo"/>
                <a:sym typeface="Archivo"/>
              </a:rPr>
              <a:t>Subcategoría</a:t>
            </a:r>
            <a:endParaRPr b="1" i="0" sz="1200" u="none" cap="none" strike="noStrike">
              <a:solidFill>
                <a:srgbClr val="FFFFFF"/>
              </a:solidFill>
              <a:latin typeface="Archivo"/>
              <a:ea typeface="Archivo"/>
              <a:cs typeface="Archivo"/>
              <a:sym typeface="Archivo"/>
            </a:endParaRPr>
          </a:p>
        </p:txBody>
      </p:sp>
      <p:cxnSp>
        <p:nvCxnSpPr>
          <p:cNvPr id="648" name="Google Shape;648;g2f39ea0c485_0_1392"/>
          <p:cNvCxnSpPr>
            <a:stCxn id="642" idx="2"/>
            <a:endCxn id="643" idx="0"/>
          </p:cNvCxnSpPr>
          <p:nvPr/>
        </p:nvCxnSpPr>
        <p:spPr>
          <a:xfrm flipH="1" rot="-5400000">
            <a:off x="4932913" y="809700"/>
            <a:ext cx="575700" cy="1937700"/>
          </a:xfrm>
          <a:prstGeom prst="bentConnector3">
            <a:avLst>
              <a:gd fmla="val 50000" name="adj1"/>
            </a:avLst>
          </a:prstGeom>
          <a:noFill/>
          <a:ln cap="flat" cmpd="sng" w="9525">
            <a:solidFill>
              <a:srgbClr val="813BC0"/>
            </a:solidFill>
            <a:prstDash val="solid"/>
            <a:round/>
            <a:headEnd len="sm" w="sm" type="none"/>
            <a:tailEnd len="sm" w="sm" type="none"/>
          </a:ln>
        </p:spPr>
      </p:cxnSp>
      <p:cxnSp>
        <p:nvCxnSpPr>
          <p:cNvPr id="649" name="Google Shape;649;g2f39ea0c485_0_1392"/>
          <p:cNvCxnSpPr>
            <a:stCxn id="644" idx="0"/>
            <a:endCxn id="642" idx="2"/>
          </p:cNvCxnSpPr>
          <p:nvPr/>
        </p:nvCxnSpPr>
        <p:spPr>
          <a:xfrm rot="-5400000">
            <a:off x="2995188" y="809567"/>
            <a:ext cx="575700" cy="1937700"/>
          </a:xfrm>
          <a:prstGeom prst="bentConnector3">
            <a:avLst>
              <a:gd fmla="val 50000" name="adj1"/>
            </a:avLst>
          </a:prstGeom>
          <a:noFill/>
          <a:ln cap="flat" cmpd="sng" w="9525">
            <a:solidFill>
              <a:srgbClr val="813BC0"/>
            </a:solidFill>
            <a:prstDash val="solid"/>
            <a:round/>
            <a:headEnd len="sm" w="sm" type="none"/>
            <a:tailEnd len="sm" w="sm" type="none"/>
          </a:ln>
        </p:spPr>
      </p:cxnSp>
      <p:cxnSp>
        <p:nvCxnSpPr>
          <p:cNvPr id="650" name="Google Shape;650;g2f39ea0c485_0_1392"/>
          <p:cNvCxnSpPr>
            <a:stCxn id="644" idx="2"/>
            <a:endCxn id="645" idx="0"/>
          </p:cNvCxnSpPr>
          <p:nvPr/>
        </p:nvCxnSpPr>
        <p:spPr>
          <a:xfrm flipH="1" rot="-5400000">
            <a:off x="2488938" y="2448617"/>
            <a:ext cx="575700" cy="925200"/>
          </a:xfrm>
          <a:prstGeom prst="bentConnector3">
            <a:avLst>
              <a:gd fmla="val 50000" name="adj1"/>
            </a:avLst>
          </a:prstGeom>
          <a:noFill/>
          <a:ln cap="flat" cmpd="sng" w="9525">
            <a:solidFill>
              <a:srgbClr val="813BC0"/>
            </a:solidFill>
            <a:prstDash val="solid"/>
            <a:round/>
            <a:headEnd len="sm" w="sm" type="none"/>
            <a:tailEnd len="sm" w="sm" type="none"/>
          </a:ln>
        </p:spPr>
      </p:cxnSp>
      <p:cxnSp>
        <p:nvCxnSpPr>
          <p:cNvPr id="651" name="Google Shape;651;g2f39ea0c485_0_1392"/>
          <p:cNvCxnSpPr>
            <a:stCxn id="652" idx="0"/>
            <a:endCxn id="644" idx="2"/>
          </p:cNvCxnSpPr>
          <p:nvPr/>
        </p:nvCxnSpPr>
        <p:spPr>
          <a:xfrm rot="-5400000">
            <a:off x="1563751" y="2448483"/>
            <a:ext cx="575700" cy="925200"/>
          </a:xfrm>
          <a:prstGeom prst="bentConnector3">
            <a:avLst>
              <a:gd fmla="val 50000" name="adj1"/>
            </a:avLst>
          </a:prstGeom>
          <a:noFill/>
          <a:ln cap="flat" cmpd="sng" w="9525">
            <a:solidFill>
              <a:srgbClr val="813BC0"/>
            </a:solidFill>
            <a:prstDash val="solid"/>
            <a:round/>
            <a:headEnd len="sm" w="sm" type="none"/>
            <a:tailEnd len="sm" w="sm" type="none"/>
          </a:ln>
        </p:spPr>
      </p:cxnSp>
      <p:cxnSp>
        <p:nvCxnSpPr>
          <p:cNvPr id="653" name="Google Shape;653;g2f39ea0c485_0_1392"/>
          <p:cNvCxnSpPr>
            <a:stCxn id="643" idx="2"/>
            <a:endCxn id="647" idx="0"/>
          </p:cNvCxnSpPr>
          <p:nvPr/>
        </p:nvCxnSpPr>
        <p:spPr>
          <a:xfrm flipH="1" rot="-5400000">
            <a:off x="6364388" y="2448617"/>
            <a:ext cx="575700" cy="925200"/>
          </a:xfrm>
          <a:prstGeom prst="bentConnector3">
            <a:avLst>
              <a:gd fmla="val 50000" name="adj1"/>
            </a:avLst>
          </a:prstGeom>
          <a:noFill/>
          <a:ln cap="flat" cmpd="sng" w="9525">
            <a:solidFill>
              <a:srgbClr val="813BC0"/>
            </a:solidFill>
            <a:prstDash val="solid"/>
            <a:round/>
            <a:headEnd len="sm" w="sm" type="none"/>
            <a:tailEnd len="sm" w="sm" type="none"/>
          </a:ln>
        </p:spPr>
      </p:cxnSp>
      <p:cxnSp>
        <p:nvCxnSpPr>
          <p:cNvPr id="654" name="Google Shape;654;g2f39ea0c485_0_1392"/>
          <p:cNvCxnSpPr>
            <a:stCxn id="646" idx="0"/>
            <a:endCxn id="643" idx="2"/>
          </p:cNvCxnSpPr>
          <p:nvPr/>
        </p:nvCxnSpPr>
        <p:spPr>
          <a:xfrm rot="-5400000">
            <a:off x="5439208" y="2448483"/>
            <a:ext cx="575700" cy="925200"/>
          </a:xfrm>
          <a:prstGeom prst="bentConnector3">
            <a:avLst>
              <a:gd fmla="val 50000" name="adj1"/>
            </a:avLst>
          </a:prstGeom>
          <a:noFill/>
          <a:ln cap="flat" cmpd="sng" w="9525">
            <a:solidFill>
              <a:srgbClr val="813BC0"/>
            </a:solidFill>
            <a:prstDash val="solid"/>
            <a:round/>
            <a:headEnd len="sm" w="sm" type="none"/>
            <a:tailEnd len="sm" w="sm" type="none"/>
          </a:ln>
        </p:spPr>
      </p:cxnSp>
      <p:sp>
        <p:nvSpPr>
          <p:cNvPr id="655" name="Google Shape;655;g2f39ea0c485_0_1392"/>
          <p:cNvSpPr txBox="1"/>
          <p:nvPr/>
        </p:nvSpPr>
        <p:spPr>
          <a:xfrm>
            <a:off x="378813" y="4331575"/>
            <a:ext cx="6732600" cy="49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2"/>
                </a:solidFill>
                <a:latin typeface="Archivo"/>
                <a:ea typeface="Archivo"/>
                <a:cs typeface="Archivo"/>
                <a:sym typeface="Archivo"/>
              </a:rPr>
              <a:t>Colocar el link al mapa de sitio dentro de un botón en la misma slide </a:t>
            </a:r>
            <a:r>
              <a:rPr b="0" i="0" lang="es" sz="1400" u="none" cap="none" strike="noStrike">
                <a:solidFill>
                  <a:schemeClr val="dk2"/>
                </a:solidFill>
                <a:latin typeface="Montserrat"/>
                <a:ea typeface="Montserrat"/>
                <a:cs typeface="Montserrat"/>
                <a:sym typeface="Montserrat"/>
              </a:rPr>
              <a:t>—&gt;</a:t>
            </a:r>
            <a:endParaRPr b="0" i="0" sz="1400" u="none" cap="none" strike="noStrike">
              <a:solidFill>
                <a:schemeClr val="dk2"/>
              </a:solidFill>
              <a:latin typeface="Montserrat"/>
              <a:ea typeface="Montserrat"/>
              <a:cs typeface="Montserrat"/>
              <a:sym typeface="Montserrat"/>
            </a:endParaRPr>
          </a:p>
        </p:txBody>
      </p:sp>
      <p:sp>
        <p:nvSpPr>
          <p:cNvPr id="656" name="Google Shape;656;g2f39ea0c485_0_1392"/>
          <p:cNvSpPr txBox="1"/>
          <p:nvPr/>
        </p:nvSpPr>
        <p:spPr>
          <a:xfrm>
            <a:off x="378825" y="4707600"/>
            <a:ext cx="8529600" cy="3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F0000"/>
                </a:solidFill>
                <a:latin typeface="Archivo SemiBold"/>
                <a:ea typeface="Archivo SemiBold"/>
                <a:cs typeface="Archivo SemiBold"/>
                <a:sym typeface="Archivo SemiBold"/>
              </a:rPr>
              <a:t>El link es de suma importancia para la corrección de la tarea y todos deben tener permisos de lectura. </a:t>
            </a:r>
            <a:endParaRPr b="0" i="0" sz="1200" u="none" cap="none" strike="noStrike">
              <a:solidFill>
                <a:srgbClr val="FF0000"/>
              </a:solidFill>
              <a:latin typeface="Archivo SemiBold"/>
              <a:ea typeface="Archivo SemiBold"/>
              <a:cs typeface="Archivo SemiBold"/>
              <a:sym typeface="Archivo SemiBold"/>
            </a:endParaRPr>
          </a:p>
        </p:txBody>
      </p:sp>
      <p:sp>
        <p:nvSpPr>
          <p:cNvPr id="652" name="Google Shape;652;g2f39ea0c485_0_1392"/>
          <p:cNvSpPr/>
          <p:nvPr/>
        </p:nvSpPr>
        <p:spPr>
          <a:xfrm>
            <a:off x="547201" y="3198933"/>
            <a:ext cx="1683600" cy="557100"/>
          </a:xfrm>
          <a:prstGeom prst="roundRect">
            <a:avLst>
              <a:gd fmla="val 50000" name="adj"/>
            </a:avLst>
          </a:prstGeom>
          <a:solidFill>
            <a:srgbClr val="813BC0"/>
          </a:solid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s" sz="1200" u="none" cap="none" strike="noStrike">
                <a:solidFill>
                  <a:srgbClr val="FFFFFF"/>
                </a:solidFill>
                <a:latin typeface="Archivo"/>
                <a:ea typeface="Archivo"/>
                <a:cs typeface="Archivo"/>
                <a:sym typeface="Archivo"/>
              </a:rPr>
              <a:t>Subcategoría</a:t>
            </a:r>
            <a:endParaRPr b="1" i="0" sz="1200" u="none" cap="none" strike="noStrike">
              <a:solidFill>
                <a:srgbClr val="FFFFFF"/>
              </a:solidFill>
              <a:latin typeface="Archivo"/>
              <a:ea typeface="Archivo"/>
              <a:cs typeface="Archivo"/>
              <a:sym typeface="Archivo"/>
            </a:endParaRPr>
          </a:p>
        </p:txBody>
      </p:sp>
      <p:sp>
        <p:nvSpPr>
          <p:cNvPr id="657" name="Google Shape;657;g2f39ea0c485_0_1392"/>
          <p:cNvSpPr/>
          <p:nvPr/>
        </p:nvSpPr>
        <p:spPr>
          <a:xfrm>
            <a:off x="6106261" y="4331575"/>
            <a:ext cx="1165800" cy="335400"/>
          </a:xfrm>
          <a:prstGeom prst="roundRect">
            <a:avLst>
              <a:gd fmla="val 50000" name="adj"/>
            </a:avLst>
          </a:prstGeom>
          <a:solidFill>
            <a:srgbClr val="813BC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Archivo SemiBold"/>
                <a:ea typeface="Archivo SemiBold"/>
                <a:cs typeface="Archivo SemiBold"/>
                <a:sym typeface="Archivo SemiBold"/>
              </a:rPr>
              <a:t>VER MÁS</a:t>
            </a:r>
            <a:endParaRPr b="0" i="0" sz="1000" u="none" cap="none" strike="noStrike">
              <a:solidFill>
                <a:srgbClr val="FFFFFF"/>
              </a:solidFill>
              <a:latin typeface="Archivo SemiBold"/>
              <a:ea typeface="Archivo SemiBold"/>
              <a:cs typeface="Archivo SemiBold"/>
              <a:sym typeface="Archivo SemiBold"/>
            </a:endParaRPr>
          </a:p>
        </p:txBody>
      </p:sp>
      <p:sp>
        <p:nvSpPr>
          <p:cNvPr id="658" name="Google Shape;658;g2f39ea0c485_0_1392"/>
          <p:cNvSpPr txBox="1"/>
          <p:nvPr/>
        </p:nvSpPr>
        <p:spPr>
          <a:xfrm>
            <a:off x="335450" y="283950"/>
            <a:ext cx="7409400" cy="497100"/>
          </a:xfrm>
          <a:prstGeom prst="rect">
            <a:avLst/>
          </a:prstGeom>
          <a:noFill/>
          <a:ln>
            <a:noFill/>
          </a:ln>
        </p:spPr>
        <p:txBody>
          <a:bodyPr anchorCtr="0" anchor="ctr" bIns="91425" lIns="91425" spcFirstLastPara="1" rIns="91425" wrap="square" tIns="91425">
            <a:normAutofit/>
          </a:bodyPr>
          <a:lstStyle/>
          <a:p>
            <a:pPr indent="0" lvl="0" marL="0" marR="0" rtl="0" algn="l">
              <a:lnSpc>
                <a:spcPct val="80000"/>
              </a:lnSpc>
              <a:spcBef>
                <a:spcPts val="0"/>
              </a:spcBef>
              <a:spcAft>
                <a:spcPts val="0"/>
              </a:spcAft>
              <a:buClr>
                <a:srgbClr val="000000"/>
              </a:buClr>
              <a:buSzPts val="1018"/>
              <a:buFont typeface="Arial"/>
              <a:buNone/>
            </a:pPr>
            <a:r>
              <a:rPr b="1" i="0" lang="es" sz="2205" u="none" cap="none" strike="noStrike">
                <a:solidFill>
                  <a:srgbClr val="595959"/>
                </a:solidFill>
                <a:latin typeface="Archivo"/>
                <a:ea typeface="Archivo"/>
                <a:cs typeface="Archivo"/>
                <a:sym typeface="Archivo"/>
              </a:rPr>
              <a:t>Arquitectura de la Información - Mapa de Sitio</a:t>
            </a:r>
            <a:endParaRPr b="0" i="0" sz="1604" u="none" cap="none" strike="noStrike">
              <a:solidFill>
                <a:srgbClr val="595959"/>
              </a:solidFill>
              <a:latin typeface="Archivo"/>
              <a:ea typeface="Archivo"/>
              <a:cs typeface="Archivo"/>
              <a:sym typeface="Archiv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g2f39ea0c485_0_1476"/>
          <p:cNvSpPr txBox="1"/>
          <p:nvPr/>
        </p:nvSpPr>
        <p:spPr>
          <a:xfrm>
            <a:off x="378825" y="1158250"/>
            <a:ext cx="8431800" cy="103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rPr b="1" i="0" lang="es" sz="1400" u="none" cap="none" strike="noStrike">
                <a:solidFill>
                  <a:srgbClr val="434343"/>
                </a:solidFill>
                <a:latin typeface="Archivo"/>
                <a:ea typeface="Archivo"/>
                <a:cs typeface="Archivo"/>
                <a:sym typeface="Archivo"/>
              </a:rPr>
              <a:t>Funcionalidad principal</a:t>
            </a:r>
            <a:r>
              <a:rPr b="0" i="0" lang="es" sz="1400" u="none" cap="none" strike="noStrike">
                <a:solidFill>
                  <a:srgbClr val="434343"/>
                </a:solidFill>
                <a:latin typeface="Archivo"/>
                <a:ea typeface="Archivo"/>
                <a:cs typeface="Archivo"/>
                <a:sym typeface="Archivo"/>
              </a:rPr>
              <a:t>: (1 sola, que fué indicada en el MVP)</a:t>
            </a:r>
            <a:endParaRPr b="0" i="0" sz="1400" u="none" cap="none" strike="noStrike">
              <a:solidFill>
                <a:srgbClr val="434343"/>
              </a:solidFill>
              <a:latin typeface="Archivo"/>
              <a:ea typeface="Archivo"/>
              <a:cs typeface="Archivo"/>
              <a:sym typeface="Archivo"/>
            </a:endParaRPr>
          </a:p>
          <a:p>
            <a:pPr indent="0" lvl="0" marL="0" marR="0" rtl="0" algn="l">
              <a:lnSpc>
                <a:spcPct val="115000"/>
              </a:lnSpc>
              <a:spcBef>
                <a:spcPts val="600"/>
              </a:spcBef>
              <a:spcAft>
                <a:spcPts val="600"/>
              </a:spcAft>
              <a:buClr>
                <a:srgbClr val="000000"/>
              </a:buClr>
              <a:buSzPts val="1400"/>
              <a:buFont typeface="Arial"/>
              <a:buNone/>
            </a:pPr>
            <a:br>
              <a:rPr b="0" i="0" lang="es" sz="1400" u="none" cap="none" strike="noStrike">
                <a:solidFill>
                  <a:srgbClr val="434343"/>
                </a:solidFill>
                <a:latin typeface="Archivo"/>
                <a:ea typeface="Archivo"/>
                <a:cs typeface="Archivo"/>
                <a:sym typeface="Archivo"/>
              </a:rPr>
            </a:br>
            <a:r>
              <a:rPr b="0" i="0" lang="es" sz="1400" u="none" cap="none" strike="noStrike">
                <a:solidFill>
                  <a:srgbClr val="434343"/>
                </a:solidFill>
                <a:latin typeface="Archivo"/>
                <a:ea typeface="Archivo"/>
                <a:cs typeface="Archivo"/>
                <a:sym typeface="Archivo"/>
              </a:rPr>
              <a:t>Indicar el recorrido del usuario para cumplir con éxito la tarea principal de nuestra app:</a:t>
            </a:r>
            <a:endParaRPr b="0" i="0" sz="1400" u="none" cap="none" strike="noStrike">
              <a:solidFill>
                <a:srgbClr val="434343"/>
              </a:solidFill>
              <a:latin typeface="Archivo"/>
              <a:ea typeface="Archivo"/>
              <a:cs typeface="Archivo"/>
              <a:sym typeface="Archivo"/>
            </a:endParaRPr>
          </a:p>
        </p:txBody>
      </p:sp>
      <p:sp>
        <p:nvSpPr>
          <p:cNvPr id="664" name="Google Shape;664;g2f39ea0c485_0_1476"/>
          <p:cNvSpPr/>
          <p:nvPr/>
        </p:nvSpPr>
        <p:spPr>
          <a:xfrm>
            <a:off x="302625" y="2517150"/>
            <a:ext cx="1245900" cy="725100"/>
          </a:xfrm>
          <a:prstGeom prst="roundRect">
            <a:avLst>
              <a:gd fmla="val 16667" name="adj"/>
            </a:avLst>
          </a:prstGeom>
          <a:solidFill>
            <a:srgbClr val="813BC0"/>
          </a:solid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chemeClr val="lt1"/>
                </a:solidFill>
                <a:latin typeface="Archivo"/>
                <a:ea typeface="Archivo"/>
                <a:cs typeface="Archivo"/>
                <a:sym typeface="Archivo"/>
              </a:rPr>
              <a:t>Acción Inicial</a:t>
            </a:r>
            <a:endParaRPr b="0" i="0" sz="1200" u="none" cap="none" strike="noStrike">
              <a:solidFill>
                <a:schemeClr val="lt1"/>
              </a:solidFill>
              <a:latin typeface="Archivo"/>
              <a:ea typeface="Archivo"/>
              <a:cs typeface="Archivo"/>
              <a:sym typeface="Archivo"/>
            </a:endParaRPr>
          </a:p>
        </p:txBody>
      </p:sp>
      <p:sp>
        <p:nvSpPr>
          <p:cNvPr id="665" name="Google Shape;665;g2f39ea0c485_0_1476"/>
          <p:cNvSpPr/>
          <p:nvPr/>
        </p:nvSpPr>
        <p:spPr>
          <a:xfrm>
            <a:off x="2099100" y="2517150"/>
            <a:ext cx="1245900" cy="725100"/>
          </a:xfrm>
          <a:prstGeom prst="roundRect">
            <a:avLst>
              <a:gd fmla="val 16667" name="adj"/>
            </a:avLst>
          </a:prstGeom>
          <a:solidFill>
            <a:schemeClr val="lt1"/>
          </a:solid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353535"/>
                </a:solidFill>
                <a:latin typeface="Archivo"/>
                <a:ea typeface="Archivo"/>
                <a:cs typeface="Archivo"/>
                <a:sym typeface="Archivo"/>
              </a:rPr>
              <a:t>Acción 2</a:t>
            </a:r>
            <a:endParaRPr b="0" i="0" sz="1200" u="none" cap="none" strike="noStrike">
              <a:solidFill>
                <a:srgbClr val="353535"/>
              </a:solidFill>
              <a:latin typeface="Archivo"/>
              <a:ea typeface="Archivo"/>
              <a:cs typeface="Archivo"/>
              <a:sym typeface="Archivo"/>
            </a:endParaRPr>
          </a:p>
        </p:txBody>
      </p:sp>
      <p:sp>
        <p:nvSpPr>
          <p:cNvPr id="666" name="Google Shape;666;g2f39ea0c485_0_1476"/>
          <p:cNvSpPr/>
          <p:nvPr/>
        </p:nvSpPr>
        <p:spPr>
          <a:xfrm>
            <a:off x="3895575" y="2517150"/>
            <a:ext cx="1245900" cy="725100"/>
          </a:xfrm>
          <a:prstGeom prst="roundRect">
            <a:avLst>
              <a:gd fmla="val 16667" name="adj"/>
            </a:avLst>
          </a:prstGeom>
          <a:solidFill>
            <a:schemeClr val="lt1"/>
          </a:solid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353535"/>
                </a:solidFill>
                <a:latin typeface="Archivo"/>
                <a:ea typeface="Archivo"/>
                <a:cs typeface="Archivo"/>
                <a:sym typeface="Archivo"/>
              </a:rPr>
              <a:t>Acción 3</a:t>
            </a:r>
            <a:endParaRPr b="0" i="0" sz="1200" u="none" cap="none" strike="noStrike">
              <a:solidFill>
                <a:srgbClr val="353535"/>
              </a:solidFill>
              <a:latin typeface="Archivo"/>
              <a:ea typeface="Archivo"/>
              <a:cs typeface="Archivo"/>
              <a:sym typeface="Archivo"/>
            </a:endParaRPr>
          </a:p>
        </p:txBody>
      </p:sp>
      <p:sp>
        <p:nvSpPr>
          <p:cNvPr id="667" name="Google Shape;667;g2f39ea0c485_0_1476"/>
          <p:cNvSpPr/>
          <p:nvPr/>
        </p:nvSpPr>
        <p:spPr>
          <a:xfrm>
            <a:off x="5692050" y="2517150"/>
            <a:ext cx="1245900" cy="725100"/>
          </a:xfrm>
          <a:prstGeom prst="roundRect">
            <a:avLst>
              <a:gd fmla="val 16667" name="adj"/>
            </a:avLst>
          </a:prstGeom>
          <a:solidFill>
            <a:schemeClr val="lt1"/>
          </a:solid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353535"/>
                </a:solidFill>
                <a:latin typeface="Archivo"/>
                <a:ea typeface="Archivo"/>
                <a:cs typeface="Archivo"/>
                <a:sym typeface="Archivo"/>
              </a:rPr>
              <a:t>Acción 4</a:t>
            </a:r>
            <a:endParaRPr b="0" i="0" sz="1200" u="none" cap="none" strike="noStrike">
              <a:solidFill>
                <a:srgbClr val="353535"/>
              </a:solidFill>
              <a:latin typeface="Archivo"/>
              <a:ea typeface="Archivo"/>
              <a:cs typeface="Archivo"/>
              <a:sym typeface="Archivo"/>
            </a:endParaRPr>
          </a:p>
        </p:txBody>
      </p:sp>
      <p:sp>
        <p:nvSpPr>
          <p:cNvPr id="668" name="Google Shape;668;g2f39ea0c485_0_1476"/>
          <p:cNvSpPr/>
          <p:nvPr/>
        </p:nvSpPr>
        <p:spPr>
          <a:xfrm>
            <a:off x="7488525" y="2517150"/>
            <a:ext cx="1245900" cy="725100"/>
          </a:xfrm>
          <a:prstGeom prst="roundRect">
            <a:avLst>
              <a:gd fmla="val 16667" name="adj"/>
            </a:avLst>
          </a:prstGeom>
          <a:solidFill>
            <a:srgbClr val="813BC0"/>
          </a:solidFill>
          <a:ln cap="flat" cmpd="sng" w="9525">
            <a:solidFill>
              <a:srgbClr val="813BC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chemeClr val="lt1"/>
                </a:solidFill>
                <a:latin typeface="Archivo"/>
                <a:ea typeface="Archivo"/>
                <a:cs typeface="Archivo"/>
                <a:sym typeface="Archivo"/>
              </a:rPr>
              <a:t>Acción final</a:t>
            </a:r>
            <a:endParaRPr b="0" i="0" sz="1200" u="none" cap="none" strike="noStrike">
              <a:solidFill>
                <a:schemeClr val="lt1"/>
              </a:solidFill>
              <a:latin typeface="Archivo"/>
              <a:ea typeface="Archivo"/>
              <a:cs typeface="Archivo"/>
              <a:sym typeface="Archivo"/>
            </a:endParaRPr>
          </a:p>
        </p:txBody>
      </p:sp>
      <p:cxnSp>
        <p:nvCxnSpPr>
          <p:cNvPr id="669" name="Google Shape;669;g2f39ea0c485_0_1476"/>
          <p:cNvCxnSpPr>
            <a:endCxn id="665" idx="1"/>
          </p:cNvCxnSpPr>
          <p:nvPr/>
        </p:nvCxnSpPr>
        <p:spPr>
          <a:xfrm flipH="1" rot="10800000">
            <a:off x="1548600" y="2879700"/>
            <a:ext cx="550500" cy="7800"/>
          </a:xfrm>
          <a:prstGeom prst="straightConnector1">
            <a:avLst/>
          </a:prstGeom>
          <a:noFill/>
          <a:ln cap="flat" cmpd="sng" w="9525">
            <a:solidFill>
              <a:srgbClr val="813BC0"/>
            </a:solidFill>
            <a:prstDash val="solid"/>
            <a:round/>
            <a:headEnd len="sm" w="sm" type="none"/>
            <a:tailEnd len="med" w="med" type="triangle"/>
          </a:ln>
        </p:spPr>
      </p:cxnSp>
      <p:cxnSp>
        <p:nvCxnSpPr>
          <p:cNvPr id="670" name="Google Shape;670;g2f39ea0c485_0_1476"/>
          <p:cNvCxnSpPr>
            <a:stCxn id="665" idx="3"/>
            <a:endCxn id="666" idx="1"/>
          </p:cNvCxnSpPr>
          <p:nvPr/>
        </p:nvCxnSpPr>
        <p:spPr>
          <a:xfrm>
            <a:off x="3345000" y="2879700"/>
            <a:ext cx="550500" cy="0"/>
          </a:xfrm>
          <a:prstGeom prst="straightConnector1">
            <a:avLst/>
          </a:prstGeom>
          <a:noFill/>
          <a:ln cap="flat" cmpd="sng" w="9525">
            <a:solidFill>
              <a:srgbClr val="813BC0"/>
            </a:solidFill>
            <a:prstDash val="solid"/>
            <a:round/>
            <a:headEnd len="sm" w="sm" type="none"/>
            <a:tailEnd len="med" w="med" type="triangle"/>
          </a:ln>
        </p:spPr>
      </p:cxnSp>
      <p:cxnSp>
        <p:nvCxnSpPr>
          <p:cNvPr id="671" name="Google Shape;671;g2f39ea0c485_0_1476"/>
          <p:cNvCxnSpPr>
            <a:stCxn id="666" idx="3"/>
            <a:endCxn id="667" idx="1"/>
          </p:cNvCxnSpPr>
          <p:nvPr/>
        </p:nvCxnSpPr>
        <p:spPr>
          <a:xfrm>
            <a:off x="5141475" y="2879700"/>
            <a:ext cx="550500" cy="0"/>
          </a:xfrm>
          <a:prstGeom prst="straightConnector1">
            <a:avLst/>
          </a:prstGeom>
          <a:noFill/>
          <a:ln cap="flat" cmpd="sng" w="9525">
            <a:solidFill>
              <a:srgbClr val="813BC0"/>
            </a:solidFill>
            <a:prstDash val="solid"/>
            <a:round/>
            <a:headEnd len="sm" w="sm" type="none"/>
            <a:tailEnd len="med" w="med" type="triangle"/>
          </a:ln>
        </p:spPr>
      </p:cxnSp>
      <p:cxnSp>
        <p:nvCxnSpPr>
          <p:cNvPr id="672" name="Google Shape;672;g2f39ea0c485_0_1476"/>
          <p:cNvCxnSpPr>
            <a:stCxn id="667" idx="3"/>
            <a:endCxn id="668" idx="1"/>
          </p:cNvCxnSpPr>
          <p:nvPr/>
        </p:nvCxnSpPr>
        <p:spPr>
          <a:xfrm>
            <a:off x="6937950" y="2879700"/>
            <a:ext cx="550500" cy="0"/>
          </a:xfrm>
          <a:prstGeom prst="straightConnector1">
            <a:avLst/>
          </a:prstGeom>
          <a:noFill/>
          <a:ln cap="flat" cmpd="sng" w="9525">
            <a:solidFill>
              <a:srgbClr val="813BC0"/>
            </a:solidFill>
            <a:prstDash val="solid"/>
            <a:round/>
            <a:headEnd len="sm" w="sm" type="none"/>
            <a:tailEnd len="med" w="med" type="triangle"/>
          </a:ln>
        </p:spPr>
      </p:cxnSp>
      <p:sp>
        <p:nvSpPr>
          <p:cNvPr id="673" name="Google Shape;673;g2f39ea0c485_0_1476"/>
          <p:cNvSpPr txBox="1"/>
          <p:nvPr/>
        </p:nvSpPr>
        <p:spPr>
          <a:xfrm>
            <a:off x="378825" y="724500"/>
            <a:ext cx="8431800" cy="49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813BC0"/>
                </a:solidFill>
                <a:latin typeface="Archivo"/>
                <a:ea typeface="Archivo"/>
                <a:cs typeface="Archivo"/>
                <a:sym typeface="Archivo"/>
              </a:rPr>
              <a:t>Aclaración:En esta serie de acciones no se toma en cuenta los posibles errores, es un camino feliz (Happy path) - borrar</a:t>
            </a:r>
            <a:endParaRPr b="0" i="0" sz="1200" u="none" cap="none" strike="noStrike">
              <a:solidFill>
                <a:srgbClr val="813BC0"/>
              </a:solidFill>
              <a:latin typeface="Archivo"/>
              <a:ea typeface="Archivo"/>
              <a:cs typeface="Archivo"/>
              <a:sym typeface="Archivo"/>
            </a:endParaRPr>
          </a:p>
        </p:txBody>
      </p:sp>
      <p:sp>
        <p:nvSpPr>
          <p:cNvPr id="674" name="Google Shape;674;g2f39ea0c485_0_1476"/>
          <p:cNvSpPr txBox="1"/>
          <p:nvPr/>
        </p:nvSpPr>
        <p:spPr>
          <a:xfrm>
            <a:off x="378825" y="283950"/>
            <a:ext cx="7409400" cy="497100"/>
          </a:xfrm>
          <a:prstGeom prst="rect">
            <a:avLst/>
          </a:prstGeom>
          <a:noFill/>
          <a:ln>
            <a:noFill/>
          </a:ln>
        </p:spPr>
        <p:txBody>
          <a:bodyPr anchorCtr="0" anchor="ctr" bIns="91425" lIns="91425" spcFirstLastPara="1" rIns="91425" wrap="square" tIns="91425">
            <a:normAutofit/>
          </a:bodyPr>
          <a:lstStyle/>
          <a:p>
            <a:pPr indent="0" lvl="0" marL="0" marR="0" rtl="0" algn="l">
              <a:lnSpc>
                <a:spcPct val="80000"/>
              </a:lnSpc>
              <a:spcBef>
                <a:spcPts val="0"/>
              </a:spcBef>
              <a:spcAft>
                <a:spcPts val="0"/>
              </a:spcAft>
              <a:buClr>
                <a:srgbClr val="000000"/>
              </a:buClr>
              <a:buSzPts val="1018"/>
              <a:buFont typeface="Arial"/>
              <a:buNone/>
            </a:pPr>
            <a:r>
              <a:rPr b="1" i="0" lang="es" sz="2205" u="none" cap="none" strike="noStrike">
                <a:solidFill>
                  <a:srgbClr val="595959"/>
                </a:solidFill>
                <a:latin typeface="Archivo"/>
                <a:ea typeface="Archivo"/>
                <a:cs typeface="Archivo"/>
                <a:sym typeface="Archivo"/>
              </a:rPr>
              <a:t>Task Flow</a:t>
            </a:r>
            <a:endParaRPr b="0" i="0" sz="1604" u="none" cap="none" strike="noStrike">
              <a:solidFill>
                <a:srgbClr val="595959"/>
              </a:solidFill>
              <a:latin typeface="Archivo"/>
              <a:ea typeface="Archivo"/>
              <a:cs typeface="Archivo"/>
              <a:sym typeface="Archivo"/>
            </a:endParaRPr>
          </a:p>
        </p:txBody>
      </p:sp>
      <p:sp>
        <p:nvSpPr>
          <p:cNvPr id="675" name="Google Shape;675;g2f39ea0c485_0_1476"/>
          <p:cNvSpPr txBox="1"/>
          <p:nvPr/>
        </p:nvSpPr>
        <p:spPr>
          <a:xfrm>
            <a:off x="378813" y="4331575"/>
            <a:ext cx="6732600" cy="49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2"/>
                </a:solidFill>
                <a:latin typeface="Archivo"/>
                <a:ea typeface="Archivo"/>
                <a:cs typeface="Archivo"/>
                <a:sym typeface="Archivo"/>
              </a:rPr>
              <a:t>Colocar el link al Task Flow dentro de un botón en la misma slide </a:t>
            </a:r>
            <a:r>
              <a:rPr b="0" i="0" lang="es" sz="1400" u="none" cap="none" strike="noStrike">
                <a:solidFill>
                  <a:schemeClr val="dk2"/>
                </a:solidFill>
                <a:latin typeface="Montserrat"/>
                <a:ea typeface="Montserrat"/>
                <a:cs typeface="Montserrat"/>
                <a:sym typeface="Montserrat"/>
              </a:rPr>
              <a:t>—&gt;</a:t>
            </a:r>
            <a:endParaRPr b="0" i="0" sz="1400" u="none" cap="none" strike="noStrike">
              <a:solidFill>
                <a:schemeClr val="dk2"/>
              </a:solidFill>
              <a:latin typeface="Montserrat"/>
              <a:ea typeface="Montserrat"/>
              <a:cs typeface="Montserrat"/>
              <a:sym typeface="Montserrat"/>
            </a:endParaRPr>
          </a:p>
        </p:txBody>
      </p:sp>
      <p:sp>
        <p:nvSpPr>
          <p:cNvPr id="676" name="Google Shape;676;g2f39ea0c485_0_1476"/>
          <p:cNvSpPr txBox="1"/>
          <p:nvPr/>
        </p:nvSpPr>
        <p:spPr>
          <a:xfrm>
            <a:off x="378825" y="4707600"/>
            <a:ext cx="8529600" cy="3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F0000"/>
                </a:solidFill>
                <a:latin typeface="Archivo SemiBold"/>
                <a:ea typeface="Archivo SemiBold"/>
                <a:cs typeface="Archivo SemiBold"/>
                <a:sym typeface="Archivo SemiBold"/>
              </a:rPr>
              <a:t>El link es de suma importancia para la corrección de la tarea y todos deben tener permisos de lectura. </a:t>
            </a:r>
            <a:endParaRPr b="0" i="0" sz="1200" u="none" cap="none" strike="noStrike">
              <a:solidFill>
                <a:srgbClr val="FF0000"/>
              </a:solidFill>
              <a:latin typeface="Archivo SemiBold"/>
              <a:ea typeface="Archivo SemiBold"/>
              <a:cs typeface="Archivo SemiBold"/>
              <a:sym typeface="Archivo SemiBold"/>
            </a:endParaRPr>
          </a:p>
        </p:txBody>
      </p:sp>
      <p:sp>
        <p:nvSpPr>
          <p:cNvPr id="677" name="Google Shape;677;g2f39ea0c485_0_1476"/>
          <p:cNvSpPr/>
          <p:nvPr/>
        </p:nvSpPr>
        <p:spPr>
          <a:xfrm>
            <a:off x="6106261" y="4331575"/>
            <a:ext cx="1165800" cy="335400"/>
          </a:xfrm>
          <a:prstGeom prst="roundRect">
            <a:avLst>
              <a:gd fmla="val 50000" name="adj"/>
            </a:avLst>
          </a:prstGeom>
          <a:solidFill>
            <a:srgbClr val="813BC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Archivo SemiBold"/>
                <a:ea typeface="Archivo SemiBold"/>
                <a:cs typeface="Archivo SemiBold"/>
                <a:sym typeface="Archivo SemiBold"/>
              </a:rPr>
              <a:t>VER MÁS</a:t>
            </a:r>
            <a:endParaRPr b="0" i="0" sz="1000" u="none" cap="none" strike="noStrike">
              <a:solidFill>
                <a:srgbClr val="FFFFFF"/>
              </a:solidFill>
              <a:latin typeface="Archivo SemiBold"/>
              <a:ea typeface="Archivo SemiBold"/>
              <a:cs typeface="Archivo SemiBold"/>
              <a:sym typeface="Archivo SemiBo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g2f39ea0c485_0_1493"/>
          <p:cNvSpPr txBox="1"/>
          <p:nvPr/>
        </p:nvSpPr>
        <p:spPr>
          <a:xfrm>
            <a:off x="378825" y="724475"/>
            <a:ext cx="8529600" cy="49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813BC0"/>
                </a:solidFill>
                <a:latin typeface="Archivo"/>
                <a:ea typeface="Archivo"/>
                <a:cs typeface="Archivo"/>
                <a:sym typeface="Archivo"/>
              </a:rPr>
              <a:t>Aclaración: En esta serie de acciones se toma en cuenta la dirección del recorrido del usuario y los posibles errores (borrar)</a:t>
            </a:r>
            <a:endParaRPr b="0" i="0" sz="1200" u="none" cap="none" strike="noStrike">
              <a:solidFill>
                <a:srgbClr val="813BC0"/>
              </a:solidFill>
              <a:latin typeface="Archivo"/>
              <a:ea typeface="Archivo"/>
              <a:cs typeface="Archivo"/>
              <a:sym typeface="Archivo"/>
            </a:endParaRPr>
          </a:p>
        </p:txBody>
      </p:sp>
      <p:pic>
        <p:nvPicPr>
          <p:cNvPr id="683" name="Google Shape;683;g2f39ea0c485_0_1493"/>
          <p:cNvPicPr preferRelativeResize="0"/>
          <p:nvPr/>
        </p:nvPicPr>
        <p:blipFill rotWithShape="1">
          <a:blip r:embed="rId3">
            <a:alphaModFix/>
          </a:blip>
          <a:srcRect b="0" l="0" r="0" t="0"/>
          <a:stretch/>
        </p:blipFill>
        <p:spPr>
          <a:xfrm>
            <a:off x="71625" y="984212"/>
            <a:ext cx="9144003" cy="3406677"/>
          </a:xfrm>
          <a:prstGeom prst="rect">
            <a:avLst/>
          </a:prstGeom>
          <a:noFill/>
          <a:ln>
            <a:noFill/>
          </a:ln>
        </p:spPr>
      </p:pic>
      <p:sp>
        <p:nvSpPr>
          <p:cNvPr id="684" name="Google Shape;684;g2f39ea0c485_0_1493"/>
          <p:cNvSpPr txBox="1"/>
          <p:nvPr/>
        </p:nvSpPr>
        <p:spPr>
          <a:xfrm>
            <a:off x="378825" y="283950"/>
            <a:ext cx="7409400" cy="497100"/>
          </a:xfrm>
          <a:prstGeom prst="rect">
            <a:avLst/>
          </a:prstGeom>
          <a:noFill/>
          <a:ln>
            <a:noFill/>
          </a:ln>
        </p:spPr>
        <p:txBody>
          <a:bodyPr anchorCtr="0" anchor="ctr" bIns="91425" lIns="91425" spcFirstLastPara="1" rIns="91425" wrap="square" tIns="91425">
            <a:normAutofit/>
          </a:bodyPr>
          <a:lstStyle/>
          <a:p>
            <a:pPr indent="0" lvl="0" marL="0" marR="0" rtl="0" algn="l">
              <a:lnSpc>
                <a:spcPct val="80000"/>
              </a:lnSpc>
              <a:spcBef>
                <a:spcPts val="0"/>
              </a:spcBef>
              <a:spcAft>
                <a:spcPts val="0"/>
              </a:spcAft>
              <a:buClr>
                <a:srgbClr val="000000"/>
              </a:buClr>
              <a:buSzPts val="1018"/>
              <a:buFont typeface="Arial"/>
              <a:buNone/>
            </a:pPr>
            <a:r>
              <a:rPr b="1" i="0" lang="es" sz="2205" u="none" cap="none" strike="noStrike">
                <a:solidFill>
                  <a:srgbClr val="595959"/>
                </a:solidFill>
                <a:latin typeface="Archivo"/>
                <a:ea typeface="Archivo"/>
                <a:cs typeface="Archivo"/>
                <a:sym typeface="Archivo"/>
              </a:rPr>
              <a:t>User Flow</a:t>
            </a:r>
            <a:endParaRPr b="0" i="0" sz="1604" u="none" cap="none" strike="noStrike">
              <a:solidFill>
                <a:srgbClr val="595959"/>
              </a:solidFill>
              <a:latin typeface="Archivo"/>
              <a:ea typeface="Archivo"/>
              <a:cs typeface="Archivo"/>
              <a:sym typeface="Archivo"/>
            </a:endParaRPr>
          </a:p>
        </p:txBody>
      </p:sp>
      <p:sp>
        <p:nvSpPr>
          <p:cNvPr id="685" name="Google Shape;685;g2f39ea0c485_0_1493"/>
          <p:cNvSpPr txBox="1"/>
          <p:nvPr/>
        </p:nvSpPr>
        <p:spPr>
          <a:xfrm>
            <a:off x="378813" y="4331575"/>
            <a:ext cx="6732600" cy="49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2"/>
                </a:solidFill>
                <a:latin typeface="Archivo"/>
                <a:ea typeface="Archivo"/>
                <a:cs typeface="Archivo"/>
                <a:sym typeface="Archivo"/>
              </a:rPr>
              <a:t>Colocar el link al User Flow dentro de un botón en la misma slide </a:t>
            </a:r>
            <a:r>
              <a:rPr b="0" i="0" lang="es" sz="1400" u="none" cap="none" strike="noStrike">
                <a:solidFill>
                  <a:schemeClr val="dk2"/>
                </a:solidFill>
                <a:latin typeface="Montserrat"/>
                <a:ea typeface="Montserrat"/>
                <a:cs typeface="Montserrat"/>
                <a:sym typeface="Montserrat"/>
              </a:rPr>
              <a:t>—&gt;</a:t>
            </a:r>
            <a:endParaRPr b="0" i="0" sz="1400" u="none" cap="none" strike="noStrike">
              <a:solidFill>
                <a:schemeClr val="dk2"/>
              </a:solidFill>
              <a:latin typeface="Montserrat"/>
              <a:ea typeface="Montserrat"/>
              <a:cs typeface="Montserrat"/>
              <a:sym typeface="Montserrat"/>
            </a:endParaRPr>
          </a:p>
        </p:txBody>
      </p:sp>
      <p:sp>
        <p:nvSpPr>
          <p:cNvPr id="686" name="Google Shape;686;g2f39ea0c485_0_1493"/>
          <p:cNvSpPr txBox="1"/>
          <p:nvPr/>
        </p:nvSpPr>
        <p:spPr>
          <a:xfrm>
            <a:off x="378825" y="4707600"/>
            <a:ext cx="8529600" cy="33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F0000"/>
                </a:solidFill>
                <a:latin typeface="Archivo SemiBold"/>
                <a:ea typeface="Archivo SemiBold"/>
                <a:cs typeface="Archivo SemiBold"/>
                <a:sym typeface="Archivo SemiBold"/>
              </a:rPr>
              <a:t>El link es de suma importancia para la corrección de la tarea y todos deben tener permisos de lectura. </a:t>
            </a:r>
            <a:endParaRPr b="0" i="0" sz="1200" u="none" cap="none" strike="noStrike">
              <a:solidFill>
                <a:srgbClr val="FF0000"/>
              </a:solidFill>
              <a:latin typeface="Archivo SemiBold"/>
              <a:ea typeface="Archivo SemiBold"/>
              <a:cs typeface="Archivo SemiBold"/>
              <a:sym typeface="Archivo SemiBold"/>
            </a:endParaRPr>
          </a:p>
        </p:txBody>
      </p:sp>
      <p:sp>
        <p:nvSpPr>
          <p:cNvPr id="687" name="Google Shape;687;g2f39ea0c485_0_1493"/>
          <p:cNvSpPr/>
          <p:nvPr/>
        </p:nvSpPr>
        <p:spPr>
          <a:xfrm>
            <a:off x="6106261" y="4331575"/>
            <a:ext cx="1165800" cy="335400"/>
          </a:xfrm>
          <a:prstGeom prst="roundRect">
            <a:avLst>
              <a:gd fmla="val 50000" name="adj"/>
            </a:avLst>
          </a:prstGeom>
          <a:solidFill>
            <a:srgbClr val="813BC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Archivo SemiBold"/>
                <a:ea typeface="Archivo SemiBold"/>
                <a:cs typeface="Archivo SemiBold"/>
                <a:sym typeface="Archivo SemiBold"/>
              </a:rPr>
              <a:t>VER MÁS</a:t>
            </a:r>
            <a:endParaRPr b="0" i="0" sz="1000" u="none" cap="none" strike="noStrike">
              <a:solidFill>
                <a:srgbClr val="FFFFFF"/>
              </a:solidFill>
              <a:latin typeface="Archivo SemiBold"/>
              <a:ea typeface="Archivo SemiBold"/>
              <a:cs typeface="Archivo SemiBold"/>
              <a:sym typeface="Archivo SemiBo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g2f39ea0c485_0_1571"/>
          <p:cNvSpPr txBox="1"/>
          <p:nvPr/>
        </p:nvSpPr>
        <p:spPr>
          <a:xfrm>
            <a:off x="378825" y="691800"/>
            <a:ext cx="8460900" cy="447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0" i="0" lang="es" sz="1200" u="none" cap="none" strike="noStrike">
                <a:solidFill>
                  <a:srgbClr val="813BC0"/>
                </a:solidFill>
                <a:latin typeface="Archivo"/>
                <a:ea typeface="Archivo"/>
                <a:cs typeface="Archivo"/>
                <a:sym typeface="Archivo"/>
              </a:rPr>
              <a:t>Aclaración: Happy path (camino feliz) de la tarea principal.- borrar</a:t>
            </a:r>
            <a:endParaRPr b="0" i="0" sz="1200" u="none" cap="none" strike="noStrike">
              <a:solidFill>
                <a:srgbClr val="813BC0"/>
              </a:solidFill>
              <a:latin typeface="Archivo"/>
              <a:ea typeface="Archivo"/>
              <a:cs typeface="Archivo"/>
              <a:sym typeface="Archivo"/>
            </a:endParaRPr>
          </a:p>
          <a:p>
            <a:pPr indent="0" lvl="0" marL="0" marR="0" rtl="0" algn="l">
              <a:lnSpc>
                <a:spcPct val="115000"/>
              </a:lnSpc>
              <a:spcBef>
                <a:spcPts val="1200"/>
              </a:spcBef>
              <a:spcAft>
                <a:spcPts val="1200"/>
              </a:spcAft>
              <a:buClr>
                <a:srgbClr val="000000"/>
              </a:buClr>
              <a:buSzPts val="1500"/>
              <a:buFont typeface="Arial"/>
              <a:buNone/>
            </a:pPr>
            <a:r>
              <a:t/>
            </a:r>
            <a:endParaRPr b="0" i="0" sz="1500" u="none" cap="none" strike="noStrike">
              <a:solidFill>
                <a:srgbClr val="595959"/>
              </a:solidFill>
              <a:latin typeface="Montserrat"/>
              <a:ea typeface="Montserrat"/>
              <a:cs typeface="Montserrat"/>
              <a:sym typeface="Montserrat"/>
            </a:endParaRPr>
          </a:p>
        </p:txBody>
      </p:sp>
      <p:grpSp>
        <p:nvGrpSpPr>
          <p:cNvPr id="693" name="Google Shape;693;g2f39ea0c485_0_1571"/>
          <p:cNvGrpSpPr/>
          <p:nvPr/>
        </p:nvGrpSpPr>
        <p:grpSpPr>
          <a:xfrm>
            <a:off x="203422" y="1301153"/>
            <a:ext cx="1553569" cy="2578618"/>
            <a:chOff x="757150" y="335091"/>
            <a:chExt cx="2271300" cy="4098900"/>
          </a:xfrm>
        </p:grpSpPr>
        <p:sp>
          <p:nvSpPr>
            <p:cNvPr id="694" name="Google Shape;694;g2f39ea0c485_0_1571"/>
            <p:cNvSpPr/>
            <p:nvPr/>
          </p:nvSpPr>
          <p:spPr>
            <a:xfrm>
              <a:off x="757150" y="335091"/>
              <a:ext cx="2271300" cy="4098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chivo"/>
                  <a:ea typeface="Archivo"/>
                  <a:cs typeface="Archivo"/>
                  <a:sym typeface="Archivo"/>
                </a:rPr>
                <a:t>Wireframe a mano</a:t>
              </a:r>
              <a:endParaRPr b="0" i="0" sz="1400" u="none" cap="none" strike="noStrike">
                <a:solidFill>
                  <a:srgbClr val="000000"/>
                </a:solidFill>
                <a:latin typeface="Archivo"/>
                <a:ea typeface="Archivo"/>
                <a:cs typeface="Archivo"/>
                <a:sym typeface="Archivo"/>
              </a:endParaRPr>
            </a:p>
          </p:txBody>
        </p:sp>
        <p:sp>
          <p:nvSpPr>
            <p:cNvPr id="695" name="Google Shape;695;g2f39ea0c485_0_1571"/>
            <p:cNvSpPr/>
            <p:nvPr/>
          </p:nvSpPr>
          <p:spPr>
            <a:xfrm>
              <a:off x="1126775" y="1485256"/>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696" name="Google Shape;696;g2f39ea0c485_0_1571"/>
            <p:cNvSpPr/>
            <p:nvPr/>
          </p:nvSpPr>
          <p:spPr>
            <a:xfrm>
              <a:off x="1528850" y="1084168"/>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grpSp>
      <p:sp>
        <p:nvSpPr>
          <p:cNvPr id="697" name="Google Shape;697;g2f39ea0c485_0_1571"/>
          <p:cNvSpPr txBox="1"/>
          <p:nvPr/>
        </p:nvSpPr>
        <p:spPr>
          <a:xfrm>
            <a:off x="203363" y="3905038"/>
            <a:ext cx="1553700" cy="6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chivo"/>
                <a:ea typeface="Archivo"/>
                <a:cs typeface="Archivo"/>
                <a:sym typeface="Archivo"/>
              </a:rPr>
              <a:t>Nombre de la </a:t>
            </a:r>
            <a:endParaRPr b="0" i="0" sz="1200" u="none" cap="none" strike="noStrike">
              <a:solidFill>
                <a:srgbClr val="000000"/>
              </a:solidFill>
              <a:latin typeface="Archivo"/>
              <a:ea typeface="Archivo"/>
              <a:cs typeface="Archivo"/>
              <a:sym typeface="Archivo"/>
            </a:endParaRPr>
          </a:p>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chivo"/>
                <a:ea typeface="Archivo"/>
                <a:cs typeface="Archivo"/>
                <a:sym typeface="Archivo"/>
              </a:rPr>
              <a:t>pantalla</a:t>
            </a:r>
            <a:endParaRPr b="0" i="0" sz="1200" u="none" cap="none" strike="noStrike">
              <a:solidFill>
                <a:srgbClr val="000000"/>
              </a:solidFill>
              <a:latin typeface="Archivo"/>
              <a:ea typeface="Archivo"/>
              <a:cs typeface="Archivo"/>
              <a:sym typeface="Archivo"/>
            </a:endParaRPr>
          </a:p>
        </p:txBody>
      </p:sp>
      <p:grpSp>
        <p:nvGrpSpPr>
          <p:cNvPr id="698" name="Google Shape;698;g2f39ea0c485_0_1571"/>
          <p:cNvGrpSpPr/>
          <p:nvPr/>
        </p:nvGrpSpPr>
        <p:grpSpPr>
          <a:xfrm>
            <a:off x="1993027" y="1301232"/>
            <a:ext cx="1553569" cy="2578656"/>
            <a:chOff x="757150" y="771701"/>
            <a:chExt cx="2271300" cy="3423600"/>
          </a:xfrm>
        </p:grpSpPr>
        <p:sp>
          <p:nvSpPr>
            <p:cNvPr id="699" name="Google Shape;699;g2f39ea0c485_0_1571"/>
            <p:cNvSpPr/>
            <p:nvPr/>
          </p:nvSpPr>
          <p:spPr>
            <a:xfrm>
              <a:off x="757150" y="771701"/>
              <a:ext cx="2271300" cy="34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chivo"/>
                  <a:ea typeface="Archivo"/>
                  <a:cs typeface="Archivo"/>
                  <a:sym typeface="Archivo"/>
                </a:rPr>
                <a:t>Wireframe a mano</a:t>
              </a:r>
              <a:endParaRPr b="0" i="0" sz="1400" u="none" cap="none" strike="noStrike">
                <a:solidFill>
                  <a:srgbClr val="000000"/>
                </a:solidFill>
                <a:latin typeface="Archivo"/>
                <a:ea typeface="Archivo"/>
                <a:cs typeface="Archivo"/>
                <a:sym typeface="Archivo"/>
              </a:endParaRPr>
            </a:p>
          </p:txBody>
        </p:sp>
        <p:sp>
          <p:nvSpPr>
            <p:cNvPr id="700" name="Google Shape;700;g2f39ea0c485_0_1571"/>
            <p:cNvSpPr/>
            <p:nvPr/>
          </p:nvSpPr>
          <p:spPr>
            <a:xfrm>
              <a:off x="1104800" y="1598425"/>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701" name="Google Shape;701;g2f39ea0c485_0_1571"/>
            <p:cNvSpPr/>
            <p:nvPr/>
          </p:nvSpPr>
          <p:spPr>
            <a:xfrm>
              <a:off x="1506875" y="1197337"/>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grpSp>
      <p:grpSp>
        <p:nvGrpSpPr>
          <p:cNvPr id="702" name="Google Shape;702;g2f39ea0c485_0_1571"/>
          <p:cNvGrpSpPr/>
          <p:nvPr/>
        </p:nvGrpSpPr>
        <p:grpSpPr>
          <a:xfrm>
            <a:off x="3782632" y="1301168"/>
            <a:ext cx="1553569" cy="2578656"/>
            <a:chOff x="757150" y="771702"/>
            <a:chExt cx="2271300" cy="3423600"/>
          </a:xfrm>
        </p:grpSpPr>
        <p:sp>
          <p:nvSpPr>
            <p:cNvPr id="703" name="Google Shape;703;g2f39ea0c485_0_1571"/>
            <p:cNvSpPr/>
            <p:nvPr/>
          </p:nvSpPr>
          <p:spPr>
            <a:xfrm>
              <a:off x="757150" y="771702"/>
              <a:ext cx="2271300" cy="34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chivo"/>
                  <a:ea typeface="Archivo"/>
                  <a:cs typeface="Archivo"/>
                  <a:sym typeface="Archivo"/>
                </a:rPr>
                <a:t>Wireframe a mano</a:t>
              </a:r>
              <a:endParaRPr b="0" i="0" sz="1400" u="none" cap="none" strike="noStrike">
                <a:solidFill>
                  <a:srgbClr val="000000"/>
                </a:solidFill>
                <a:latin typeface="Archivo"/>
                <a:ea typeface="Archivo"/>
                <a:cs typeface="Archivo"/>
                <a:sym typeface="Archivo"/>
              </a:endParaRPr>
            </a:p>
          </p:txBody>
        </p:sp>
        <p:sp>
          <p:nvSpPr>
            <p:cNvPr id="704" name="Google Shape;704;g2f39ea0c485_0_1571"/>
            <p:cNvSpPr/>
            <p:nvPr/>
          </p:nvSpPr>
          <p:spPr>
            <a:xfrm>
              <a:off x="1126775" y="1636141"/>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705" name="Google Shape;705;g2f39ea0c485_0_1571"/>
            <p:cNvSpPr/>
            <p:nvPr/>
          </p:nvSpPr>
          <p:spPr>
            <a:xfrm>
              <a:off x="1528850" y="1235053"/>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grpSp>
      <p:grpSp>
        <p:nvGrpSpPr>
          <p:cNvPr id="706" name="Google Shape;706;g2f39ea0c485_0_1571"/>
          <p:cNvGrpSpPr/>
          <p:nvPr/>
        </p:nvGrpSpPr>
        <p:grpSpPr>
          <a:xfrm>
            <a:off x="5572237" y="1301130"/>
            <a:ext cx="1553569" cy="2578656"/>
            <a:chOff x="757150" y="771702"/>
            <a:chExt cx="2271300" cy="3423600"/>
          </a:xfrm>
        </p:grpSpPr>
        <p:sp>
          <p:nvSpPr>
            <p:cNvPr id="707" name="Google Shape;707;g2f39ea0c485_0_1571"/>
            <p:cNvSpPr/>
            <p:nvPr/>
          </p:nvSpPr>
          <p:spPr>
            <a:xfrm>
              <a:off x="757150" y="771702"/>
              <a:ext cx="2271300" cy="34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chivo"/>
                  <a:ea typeface="Archivo"/>
                  <a:cs typeface="Archivo"/>
                  <a:sym typeface="Archivo"/>
                </a:rPr>
                <a:t>Wireframe a mano</a:t>
              </a:r>
              <a:endParaRPr b="0" i="0" sz="1400" u="none" cap="none" strike="noStrike">
                <a:solidFill>
                  <a:srgbClr val="000000"/>
                </a:solidFill>
                <a:latin typeface="Archivo"/>
                <a:ea typeface="Archivo"/>
                <a:cs typeface="Archivo"/>
                <a:sym typeface="Archivo"/>
              </a:endParaRPr>
            </a:p>
          </p:txBody>
        </p:sp>
        <p:sp>
          <p:nvSpPr>
            <p:cNvPr id="708" name="Google Shape;708;g2f39ea0c485_0_1571"/>
            <p:cNvSpPr/>
            <p:nvPr/>
          </p:nvSpPr>
          <p:spPr>
            <a:xfrm>
              <a:off x="1126775" y="1636141"/>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709" name="Google Shape;709;g2f39ea0c485_0_1571"/>
            <p:cNvSpPr/>
            <p:nvPr/>
          </p:nvSpPr>
          <p:spPr>
            <a:xfrm>
              <a:off x="1528850" y="1235053"/>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grpSp>
      <p:grpSp>
        <p:nvGrpSpPr>
          <p:cNvPr id="710" name="Google Shape;710;g2f39ea0c485_0_1571"/>
          <p:cNvGrpSpPr/>
          <p:nvPr/>
        </p:nvGrpSpPr>
        <p:grpSpPr>
          <a:xfrm>
            <a:off x="7361842" y="1301230"/>
            <a:ext cx="1553569" cy="2578656"/>
            <a:chOff x="757150" y="771702"/>
            <a:chExt cx="2271300" cy="3423600"/>
          </a:xfrm>
        </p:grpSpPr>
        <p:sp>
          <p:nvSpPr>
            <p:cNvPr id="711" name="Google Shape;711;g2f39ea0c485_0_1571"/>
            <p:cNvSpPr/>
            <p:nvPr/>
          </p:nvSpPr>
          <p:spPr>
            <a:xfrm>
              <a:off x="757150" y="771702"/>
              <a:ext cx="2271300" cy="34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chivo"/>
                  <a:ea typeface="Archivo"/>
                  <a:cs typeface="Archivo"/>
                  <a:sym typeface="Archivo"/>
                </a:rPr>
                <a:t>Wireframe a mano</a:t>
              </a:r>
              <a:endParaRPr b="0" i="0" sz="1400" u="none" cap="none" strike="noStrike">
                <a:solidFill>
                  <a:srgbClr val="000000"/>
                </a:solidFill>
                <a:latin typeface="Archivo"/>
                <a:ea typeface="Archivo"/>
                <a:cs typeface="Archivo"/>
                <a:sym typeface="Archivo"/>
              </a:endParaRPr>
            </a:p>
          </p:txBody>
        </p:sp>
        <p:sp>
          <p:nvSpPr>
            <p:cNvPr id="712" name="Google Shape;712;g2f39ea0c485_0_1571"/>
            <p:cNvSpPr/>
            <p:nvPr/>
          </p:nvSpPr>
          <p:spPr>
            <a:xfrm>
              <a:off x="1126775" y="1636141"/>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713" name="Google Shape;713;g2f39ea0c485_0_1571"/>
            <p:cNvSpPr/>
            <p:nvPr/>
          </p:nvSpPr>
          <p:spPr>
            <a:xfrm>
              <a:off x="1528850" y="1235053"/>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grpSp>
      <p:sp>
        <p:nvSpPr>
          <p:cNvPr id="714" name="Google Shape;714;g2f39ea0c485_0_1571"/>
          <p:cNvSpPr txBox="1"/>
          <p:nvPr/>
        </p:nvSpPr>
        <p:spPr>
          <a:xfrm>
            <a:off x="1987325" y="3905038"/>
            <a:ext cx="1553700" cy="6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chivo"/>
                <a:ea typeface="Archivo"/>
                <a:cs typeface="Archivo"/>
                <a:sym typeface="Archivo"/>
              </a:rPr>
              <a:t>Nombre de la </a:t>
            </a:r>
            <a:endParaRPr b="0" i="0" sz="1200" u="none" cap="none" strike="noStrike">
              <a:solidFill>
                <a:srgbClr val="000000"/>
              </a:solidFill>
              <a:latin typeface="Archivo"/>
              <a:ea typeface="Archivo"/>
              <a:cs typeface="Archivo"/>
              <a:sym typeface="Archivo"/>
            </a:endParaRPr>
          </a:p>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chivo"/>
                <a:ea typeface="Archivo"/>
                <a:cs typeface="Archivo"/>
                <a:sym typeface="Archivo"/>
              </a:rPr>
              <a:t>pantalla</a:t>
            </a:r>
            <a:endParaRPr b="0" i="0" sz="1200" u="none" cap="none" strike="noStrike">
              <a:solidFill>
                <a:srgbClr val="000000"/>
              </a:solidFill>
              <a:latin typeface="Archivo"/>
              <a:ea typeface="Archivo"/>
              <a:cs typeface="Archivo"/>
              <a:sym typeface="Archivo"/>
            </a:endParaRPr>
          </a:p>
        </p:txBody>
      </p:sp>
      <p:sp>
        <p:nvSpPr>
          <p:cNvPr id="715" name="Google Shape;715;g2f39ea0c485_0_1571"/>
          <p:cNvSpPr txBox="1"/>
          <p:nvPr/>
        </p:nvSpPr>
        <p:spPr>
          <a:xfrm>
            <a:off x="3771288" y="3905038"/>
            <a:ext cx="1553700" cy="6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chivo"/>
                <a:ea typeface="Archivo"/>
                <a:cs typeface="Archivo"/>
                <a:sym typeface="Archivo"/>
              </a:rPr>
              <a:t>Nombre de la </a:t>
            </a:r>
            <a:endParaRPr b="0" i="0" sz="1200" u="none" cap="none" strike="noStrike">
              <a:solidFill>
                <a:srgbClr val="000000"/>
              </a:solidFill>
              <a:latin typeface="Archivo"/>
              <a:ea typeface="Archivo"/>
              <a:cs typeface="Archivo"/>
              <a:sym typeface="Archivo"/>
            </a:endParaRPr>
          </a:p>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chivo"/>
                <a:ea typeface="Archivo"/>
                <a:cs typeface="Archivo"/>
                <a:sym typeface="Archivo"/>
              </a:rPr>
              <a:t>pantalla</a:t>
            </a:r>
            <a:endParaRPr b="0" i="0" sz="1200" u="none" cap="none" strike="noStrike">
              <a:solidFill>
                <a:srgbClr val="000000"/>
              </a:solidFill>
              <a:latin typeface="Archivo"/>
              <a:ea typeface="Archivo"/>
              <a:cs typeface="Archivo"/>
              <a:sym typeface="Archivo"/>
            </a:endParaRPr>
          </a:p>
        </p:txBody>
      </p:sp>
      <p:sp>
        <p:nvSpPr>
          <p:cNvPr id="716" name="Google Shape;716;g2f39ea0c485_0_1571"/>
          <p:cNvSpPr txBox="1"/>
          <p:nvPr/>
        </p:nvSpPr>
        <p:spPr>
          <a:xfrm>
            <a:off x="5555250" y="3905038"/>
            <a:ext cx="1553700" cy="6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chivo"/>
                <a:ea typeface="Archivo"/>
                <a:cs typeface="Archivo"/>
                <a:sym typeface="Archivo"/>
              </a:rPr>
              <a:t>Nombre de la </a:t>
            </a:r>
            <a:endParaRPr b="0" i="0" sz="1200" u="none" cap="none" strike="noStrike">
              <a:solidFill>
                <a:srgbClr val="000000"/>
              </a:solidFill>
              <a:latin typeface="Archivo"/>
              <a:ea typeface="Archivo"/>
              <a:cs typeface="Archivo"/>
              <a:sym typeface="Archivo"/>
            </a:endParaRPr>
          </a:p>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chivo"/>
                <a:ea typeface="Archivo"/>
                <a:cs typeface="Archivo"/>
                <a:sym typeface="Archivo"/>
              </a:rPr>
              <a:t>pantalla</a:t>
            </a:r>
            <a:endParaRPr b="0" i="0" sz="1200" u="none" cap="none" strike="noStrike">
              <a:solidFill>
                <a:srgbClr val="000000"/>
              </a:solidFill>
              <a:latin typeface="Archivo"/>
              <a:ea typeface="Archivo"/>
              <a:cs typeface="Archivo"/>
              <a:sym typeface="Archivo"/>
            </a:endParaRPr>
          </a:p>
        </p:txBody>
      </p:sp>
      <p:sp>
        <p:nvSpPr>
          <p:cNvPr id="717" name="Google Shape;717;g2f39ea0c485_0_1571"/>
          <p:cNvSpPr txBox="1"/>
          <p:nvPr/>
        </p:nvSpPr>
        <p:spPr>
          <a:xfrm>
            <a:off x="7339213" y="3905038"/>
            <a:ext cx="1553700" cy="6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chivo"/>
                <a:ea typeface="Archivo"/>
                <a:cs typeface="Archivo"/>
                <a:sym typeface="Archivo"/>
              </a:rPr>
              <a:t>Nombre de la </a:t>
            </a:r>
            <a:endParaRPr b="0" i="0" sz="1200" u="none" cap="none" strike="noStrike">
              <a:solidFill>
                <a:srgbClr val="000000"/>
              </a:solidFill>
              <a:latin typeface="Archivo"/>
              <a:ea typeface="Archivo"/>
              <a:cs typeface="Archivo"/>
              <a:sym typeface="Archivo"/>
            </a:endParaRPr>
          </a:p>
          <a:p>
            <a:pPr indent="0" lvl="0" marL="0" marR="0" rtl="0" algn="ctr">
              <a:lnSpc>
                <a:spcPct val="100000"/>
              </a:lnSpc>
              <a:spcBef>
                <a:spcPts val="0"/>
              </a:spcBef>
              <a:spcAft>
                <a:spcPts val="0"/>
              </a:spcAft>
              <a:buClr>
                <a:srgbClr val="000000"/>
              </a:buClr>
              <a:buSzPts val="1200"/>
              <a:buFont typeface="Arial"/>
              <a:buNone/>
            </a:pPr>
            <a:r>
              <a:rPr b="0" i="0" lang="es" sz="1200" u="none" cap="none" strike="noStrike">
                <a:solidFill>
                  <a:srgbClr val="000000"/>
                </a:solidFill>
                <a:latin typeface="Archivo"/>
                <a:ea typeface="Archivo"/>
                <a:cs typeface="Archivo"/>
                <a:sym typeface="Archivo"/>
              </a:rPr>
              <a:t>pantalla</a:t>
            </a:r>
            <a:endParaRPr b="0" i="0" sz="1200" u="none" cap="none" strike="noStrike">
              <a:solidFill>
                <a:srgbClr val="000000"/>
              </a:solidFill>
              <a:latin typeface="Archivo"/>
              <a:ea typeface="Archivo"/>
              <a:cs typeface="Archivo"/>
              <a:sym typeface="Archivo"/>
            </a:endParaRPr>
          </a:p>
        </p:txBody>
      </p:sp>
      <p:pic>
        <p:nvPicPr>
          <p:cNvPr id="718" name="Google Shape;718;g2f39ea0c485_0_1571"/>
          <p:cNvPicPr preferRelativeResize="0"/>
          <p:nvPr/>
        </p:nvPicPr>
        <p:blipFill rotWithShape="1">
          <a:blip r:embed="rId3">
            <a:alphaModFix/>
          </a:blip>
          <a:srcRect b="0" l="0" r="0" t="0"/>
          <a:stretch/>
        </p:blipFill>
        <p:spPr>
          <a:xfrm>
            <a:off x="7788225" y="-120875"/>
            <a:ext cx="1433100" cy="1433100"/>
          </a:xfrm>
          <a:prstGeom prst="rect">
            <a:avLst/>
          </a:prstGeom>
          <a:noFill/>
          <a:ln>
            <a:noFill/>
          </a:ln>
        </p:spPr>
      </p:pic>
      <p:sp>
        <p:nvSpPr>
          <p:cNvPr id="719" name="Google Shape;719;g2f39ea0c485_0_1571"/>
          <p:cNvSpPr txBox="1"/>
          <p:nvPr/>
        </p:nvSpPr>
        <p:spPr>
          <a:xfrm>
            <a:off x="216000" y="4704875"/>
            <a:ext cx="8712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F0000"/>
                </a:solidFill>
                <a:latin typeface="Archivo SemiBold"/>
                <a:ea typeface="Archivo SemiBold"/>
                <a:cs typeface="Archivo SemiBold"/>
                <a:sym typeface="Archivo SemiBold"/>
              </a:rPr>
              <a:t>Recordar limpiar fondos y dar contraste a las fotografías para que queden integradas a la presentación.</a:t>
            </a:r>
            <a:endParaRPr b="0" i="0" sz="1200" u="none" cap="none" strike="noStrike">
              <a:solidFill>
                <a:srgbClr val="FF0000"/>
              </a:solidFill>
              <a:latin typeface="Archivo SemiBold"/>
              <a:ea typeface="Archivo SemiBold"/>
              <a:cs typeface="Archivo SemiBold"/>
              <a:sym typeface="Archivo SemiBold"/>
            </a:endParaRPr>
          </a:p>
        </p:txBody>
      </p:sp>
      <p:sp>
        <p:nvSpPr>
          <p:cNvPr id="720" name="Google Shape;720;g2f39ea0c485_0_1571"/>
          <p:cNvSpPr txBox="1"/>
          <p:nvPr/>
        </p:nvSpPr>
        <p:spPr>
          <a:xfrm>
            <a:off x="378825" y="283950"/>
            <a:ext cx="7409400" cy="497100"/>
          </a:xfrm>
          <a:prstGeom prst="rect">
            <a:avLst/>
          </a:prstGeom>
          <a:noFill/>
          <a:ln>
            <a:noFill/>
          </a:ln>
        </p:spPr>
        <p:txBody>
          <a:bodyPr anchorCtr="0" anchor="ctr" bIns="91425" lIns="91425" spcFirstLastPara="1" rIns="91425" wrap="square" tIns="91425">
            <a:normAutofit/>
          </a:bodyPr>
          <a:lstStyle/>
          <a:p>
            <a:pPr indent="0" lvl="0" marL="0" marR="0" rtl="0" algn="l">
              <a:lnSpc>
                <a:spcPct val="80000"/>
              </a:lnSpc>
              <a:spcBef>
                <a:spcPts val="0"/>
              </a:spcBef>
              <a:spcAft>
                <a:spcPts val="0"/>
              </a:spcAft>
              <a:buClr>
                <a:srgbClr val="000000"/>
              </a:buClr>
              <a:buSzPts val="1018"/>
              <a:buFont typeface="Arial"/>
              <a:buNone/>
            </a:pPr>
            <a:r>
              <a:rPr b="1" i="0" lang="es" sz="2205" u="none" cap="none" strike="noStrike">
                <a:solidFill>
                  <a:srgbClr val="595959"/>
                </a:solidFill>
                <a:latin typeface="Archivo"/>
                <a:ea typeface="Archivo"/>
                <a:cs typeface="Archivo"/>
                <a:sym typeface="Archivo"/>
              </a:rPr>
              <a:t>Wireframe a mano</a:t>
            </a:r>
            <a:endParaRPr b="0" i="0" sz="1604" u="none" cap="none" strike="noStrike">
              <a:solidFill>
                <a:srgbClr val="595959"/>
              </a:solidFill>
              <a:latin typeface="Archivo"/>
              <a:ea typeface="Archivo"/>
              <a:cs typeface="Archivo"/>
              <a:sym typeface="Archiv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grpSp>
        <p:nvGrpSpPr>
          <p:cNvPr id="725" name="Google Shape;725;g2f39ea0c485_0_1603"/>
          <p:cNvGrpSpPr/>
          <p:nvPr/>
        </p:nvGrpSpPr>
        <p:grpSpPr>
          <a:xfrm>
            <a:off x="203422" y="920153"/>
            <a:ext cx="1553569" cy="2578618"/>
            <a:chOff x="757150" y="335091"/>
            <a:chExt cx="2271300" cy="4098900"/>
          </a:xfrm>
        </p:grpSpPr>
        <p:sp>
          <p:nvSpPr>
            <p:cNvPr id="726" name="Google Shape;726;g2f39ea0c485_0_1603"/>
            <p:cNvSpPr/>
            <p:nvPr/>
          </p:nvSpPr>
          <p:spPr>
            <a:xfrm>
              <a:off x="757150" y="335091"/>
              <a:ext cx="2271300" cy="4098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Archivo"/>
                  <a:ea typeface="Archivo"/>
                  <a:cs typeface="Archivo"/>
                  <a:sym typeface="Archivo"/>
                </a:rPr>
                <a:t>Wireframe digital</a:t>
              </a:r>
              <a:endParaRPr b="0" i="0" sz="1400" u="none" cap="none" strike="noStrike">
                <a:solidFill>
                  <a:srgbClr val="000000"/>
                </a:solidFill>
                <a:latin typeface="Archivo"/>
                <a:ea typeface="Archivo"/>
                <a:cs typeface="Archivo"/>
                <a:sym typeface="Archivo"/>
              </a:endParaRPr>
            </a:p>
          </p:txBody>
        </p:sp>
        <p:sp>
          <p:nvSpPr>
            <p:cNvPr id="727" name="Google Shape;727;g2f39ea0c485_0_1603"/>
            <p:cNvSpPr/>
            <p:nvPr/>
          </p:nvSpPr>
          <p:spPr>
            <a:xfrm>
              <a:off x="1126775" y="1485256"/>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728" name="Google Shape;728;g2f39ea0c485_0_1603"/>
            <p:cNvSpPr/>
            <p:nvPr/>
          </p:nvSpPr>
          <p:spPr>
            <a:xfrm>
              <a:off x="1528850" y="1084168"/>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grpSp>
      <p:sp>
        <p:nvSpPr>
          <p:cNvPr id="729" name="Google Shape;729;g2f39ea0c485_0_1603"/>
          <p:cNvSpPr txBox="1"/>
          <p:nvPr/>
        </p:nvSpPr>
        <p:spPr>
          <a:xfrm>
            <a:off x="203363" y="3524038"/>
            <a:ext cx="1553700" cy="6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Montserrat"/>
                <a:ea typeface="Montserrat"/>
                <a:cs typeface="Montserrat"/>
                <a:sym typeface="Montserrat"/>
              </a:rPr>
              <a:t>Nombre de la </a:t>
            </a:r>
            <a:endParaRPr b="1" i="0" sz="12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Montserrat"/>
                <a:ea typeface="Montserrat"/>
                <a:cs typeface="Montserrat"/>
                <a:sym typeface="Montserrat"/>
              </a:rPr>
              <a:t>pantalla</a:t>
            </a:r>
            <a:endParaRPr b="1" i="0" sz="1200" u="none" cap="none" strike="noStrike">
              <a:solidFill>
                <a:srgbClr val="000000"/>
              </a:solidFill>
              <a:latin typeface="Montserrat"/>
              <a:ea typeface="Montserrat"/>
              <a:cs typeface="Montserrat"/>
              <a:sym typeface="Montserrat"/>
            </a:endParaRPr>
          </a:p>
        </p:txBody>
      </p:sp>
      <p:grpSp>
        <p:nvGrpSpPr>
          <p:cNvPr id="730" name="Google Shape;730;g2f39ea0c485_0_1603"/>
          <p:cNvGrpSpPr/>
          <p:nvPr/>
        </p:nvGrpSpPr>
        <p:grpSpPr>
          <a:xfrm>
            <a:off x="1993027" y="920232"/>
            <a:ext cx="1553569" cy="2578656"/>
            <a:chOff x="757150" y="771701"/>
            <a:chExt cx="2271300" cy="3423600"/>
          </a:xfrm>
        </p:grpSpPr>
        <p:sp>
          <p:nvSpPr>
            <p:cNvPr id="731" name="Google Shape;731;g2f39ea0c485_0_1603"/>
            <p:cNvSpPr/>
            <p:nvPr/>
          </p:nvSpPr>
          <p:spPr>
            <a:xfrm>
              <a:off x="757150" y="771701"/>
              <a:ext cx="2271300" cy="34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chemeClr val="dk1"/>
                  </a:solidFill>
                  <a:latin typeface="Archivo"/>
                  <a:ea typeface="Archivo"/>
                  <a:cs typeface="Archivo"/>
                  <a:sym typeface="Archivo"/>
                </a:rPr>
                <a:t>Wireframe digital</a:t>
              </a:r>
              <a:endParaRPr b="0" i="0" sz="1400" u="none" cap="none" strike="noStrike">
                <a:solidFill>
                  <a:srgbClr val="000000"/>
                </a:solidFill>
                <a:latin typeface="Archivo"/>
                <a:ea typeface="Archivo"/>
                <a:cs typeface="Archivo"/>
                <a:sym typeface="Archivo"/>
              </a:endParaRPr>
            </a:p>
          </p:txBody>
        </p:sp>
        <p:sp>
          <p:nvSpPr>
            <p:cNvPr id="732" name="Google Shape;732;g2f39ea0c485_0_1603"/>
            <p:cNvSpPr/>
            <p:nvPr/>
          </p:nvSpPr>
          <p:spPr>
            <a:xfrm>
              <a:off x="1104800" y="1598425"/>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733" name="Google Shape;733;g2f39ea0c485_0_1603"/>
            <p:cNvSpPr/>
            <p:nvPr/>
          </p:nvSpPr>
          <p:spPr>
            <a:xfrm>
              <a:off x="1506875" y="1197337"/>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grpSp>
      <p:grpSp>
        <p:nvGrpSpPr>
          <p:cNvPr id="734" name="Google Shape;734;g2f39ea0c485_0_1603"/>
          <p:cNvGrpSpPr/>
          <p:nvPr/>
        </p:nvGrpSpPr>
        <p:grpSpPr>
          <a:xfrm>
            <a:off x="3782632" y="920168"/>
            <a:ext cx="1553569" cy="2578656"/>
            <a:chOff x="757150" y="771702"/>
            <a:chExt cx="2271300" cy="3423600"/>
          </a:xfrm>
        </p:grpSpPr>
        <p:sp>
          <p:nvSpPr>
            <p:cNvPr id="735" name="Google Shape;735;g2f39ea0c485_0_1603"/>
            <p:cNvSpPr/>
            <p:nvPr/>
          </p:nvSpPr>
          <p:spPr>
            <a:xfrm>
              <a:off x="757150" y="771702"/>
              <a:ext cx="2271300" cy="34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Archivo"/>
                  <a:ea typeface="Archivo"/>
                  <a:cs typeface="Archivo"/>
                  <a:sym typeface="Archivo"/>
                </a:rPr>
                <a:t>Wireframe digital</a:t>
              </a:r>
              <a:endParaRPr b="0" i="0" sz="1400" u="none" cap="none" strike="noStrike">
                <a:solidFill>
                  <a:srgbClr val="000000"/>
                </a:solidFill>
                <a:latin typeface="Archivo"/>
                <a:ea typeface="Archivo"/>
                <a:cs typeface="Archivo"/>
                <a:sym typeface="Archivo"/>
              </a:endParaRPr>
            </a:p>
          </p:txBody>
        </p:sp>
        <p:sp>
          <p:nvSpPr>
            <p:cNvPr id="736" name="Google Shape;736;g2f39ea0c485_0_1603"/>
            <p:cNvSpPr/>
            <p:nvPr/>
          </p:nvSpPr>
          <p:spPr>
            <a:xfrm>
              <a:off x="1126775" y="1636141"/>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737" name="Google Shape;737;g2f39ea0c485_0_1603"/>
            <p:cNvSpPr/>
            <p:nvPr/>
          </p:nvSpPr>
          <p:spPr>
            <a:xfrm>
              <a:off x="1528850" y="1235053"/>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grpSp>
      <p:grpSp>
        <p:nvGrpSpPr>
          <p:cNvPr id="738" name="Google Shape;738;g2f39ea0c485_0_1603"/>
          <p:cNvGrpSpPr/>
          <p:nvPr/>
        </p:nvGrpSpPr>
        <p:grpSpPr>
          <a:xfrm>
            <a:off x="5572237" y="920130"/>
            <a:ext cx="1553569" cy="2578656"/>
            <a:chOff x="757150" y="771702"/>
            <a:chExt cx="2271300" cy="3423600"/>
          </a:xfrm>
        </p:grpSpPr>
        <p:sp>
          <p:nvSpPr>
            <p:cNvPr id="739" name="Google Shape;739;g2f39ea0c485_0_1603"/>
            <p:cNvSpPr/>
            <p:nvPr/>
          </p:nvSpPr>
          <p:spPr>
            <a:xfrm>
              <a:off x="757150" y="771702"/>
              <a:ext cx="2271300" cy="34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Archivo"/>
                  <a:ea typeface="Archivo"/>
                  <a:cs typeface="Archivo"/>
                  <a:sym typeface="Archivo"/>
                </a:rPr>
                <a:t>Wireframe digital</a:t>
              </a:r>
              <a:endParaRPr b="0" i="0" sz="1400" u="none" cap="none" strike="noStrike">
                <a:solidFill>
                  <a:srgbClr val="000000"/>
                </a:solidFill>
                <a:latin typeface="Archivo"/>
                <a:ea typeface="Archivo"/>
                <a:cs typeface="Archivo"/>
                <a:sym typeface="Archivo"/>
              </a:endParaRPr>
            </a:p>
          </p:txBody>
        </p:sp>
        <p:sp>
          <p:nvSpPr>
            <p:cNvPr id="740" name="Google Shape;740;g2f39ea0c485_0_1603"/>
            <p:cNvSpPr/>
            <p:nvPr/>
          </p:nvSpPr>
          <p:spPr>
            <a:xfrm>
              <a:off x="1126775" y="1636141"/>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741" name="Google Shape;741;g2f39ea0c485_0_1603"/>
            <p:cNvSpPr/>
            <p:nvPr/>
          </p:nvSpPr>
          <p:spPr>
            <a:xfrm>
              <a:off x="1528850" y="1235053"/>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grpSp>
      <p:grpSp>
        <p:nvGrpSpPr>
          <p:cNvPr id="742" name="Google Shape;742;g2f39ea0c485_0_1603"/>
          <p:cNvGrpSpPr/>
          <p:nvPr/>
        </p:nvGrpSpPr>
        <p:grpSpPr>
          <a:xfrm>
            <a:off x="7361842" y="920230"/>
            <a:ext cx="1553569" cy="2578656"/>
            <a:chOff x="757150" y="771702"/>
            <a:chExt cx="2271300" cy="3423600"/>
          </a:xfrm>
        </p:grpSpPr>
        <p:sp>
          <p:nvSpPr>
            <p:cNvPr id="743" name="Google Shape;743;g2f39ea0c485_0_1603"/>
            <p:cNvSpPr/>
            <p:nvPr/>
          </p:nvSpPr>
          <p:spPr>
            <a:xfrm>
              <a:off x="757150" y="771702"/>
              <a:ext cx="2271300" cy="34236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100"/>
                <a:buFont typeface="Arial"/>
                <a:buNone/>
              </a:pPr>
              <a:r>
                <a:rPr b="0" i="0" lang="es" sz="1400" u="none" cap="none" strike="noStrike">
                  <a:solidFill>
                    <a:schemeClr val="dk1"/>
                  </a:solidFill>
                  <a:latin typeface="Archivo"/>
                  <a:ea typeface="Archivo"/>
                  <a:cs typeface="Archivo"/>
                  <a:sym typeface="Archivo"/>
                </a:rPr>
                <a:t>Wireframe digital</a:t>
              </a:r>
              <a:endParaRPr b="0" i="0" sz="1400" u="none" cap="none" strike="noStrike">
                <a:solidFill>
                  <a:srgbClr val="000000"/>
                </a:solidFill>
                <a:latin typeface="Archivo"/>
                <a:ea typeface="Archivo"/>
                <a:cs typeface="Archivo"/>
                <a:sym typeface="Archivo"/>
              </a:endParaRPr>
            </a:p>
          </p:txBody>
        </p:sp>
        <p:sp>
          <p:nvSpPr>
            <p:cNvPr id="744" name="Google Shape;744;g2f39ea0c485_0_1603"/>
            <p:cNvSpPr/>
            <p:nvPr/>
          </p:nvSpPr>
          <p:spPr>
            <a:xfrm>
              <a:off x="1126775" y="1636141"/>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745" name="Google Shape;745;g2f39ea0c485_0_1603"/>
            <p:cNvSpPr/>
            <p:nvPr/>
          </p:nvSpPr>
          <p:spPr>
            <a:xfrm>
              <a:off x="1528850" y="1235053"/>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grpSp>
      <p:sp>
        <p:nvSpPr>
          <p:cNvPr id="746" name="Google Shape;746;g2f39ea0c485_0_1603"/>
          <p:cNvSpPr txBox="1"/>
          <p:nvPr/>
        </p:nvSpPr>
        <p:spPr>
          <a:xfrm>
            <a:off x="1987325" y="3524038"/>
            <a:ext cx="1553700" cy="6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Montserrat"/>
                <a:ea typeface="Montserrat"/>
                <a:cs typeface="Montserrat"/>
                <a:sym typeface="Montserrat"/>
              </a:rPr>
              <a:t>Nombre de la </a:t>
            </a:r>
            <a:endParaRPr b="1" i="0" sz="12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Montserrat"/>
                <a:ea typeface="Montserrat"/>
                <a:cs typeface="Montserrat"/>
                <a:sym typeface="Montserrat"/>
              </a:rPr>
              <a:t>pantalla</a:t>
            </a:r>
            <a:endParaRPr b="1" i="0" sz="1200" u="none" cap="none" strike="noStrike">
              <a:solidFill>
                <a:srgbClr val="000000"/>
              </a:solidFill>
              <a:latin typeface="Montserrat"/>
              <a:ea typeface="Montserrat"/>
              <a:cs typeface="Montserrat"/>
              <a:sym typeface="Montserrat"/>
            </a:endParaRPr>
          </a:p>
        </p:txBody>
      </p:sp>
      <p:sp>
        <p:nvSpPr>
          <p:cNvPr id="747" name="Google Shape;747;g2f39ea0c485_0_1603"/>
          <p:cNvSpPr txBox="1"/>
          <p:nvPr/>
        </p:nvSpPr>
        <p:spPr>
          <a:xfrm>
            <a:off x="3771288" y="3524038"/>
            <a:ext cx="1553700" cy="6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Montserrat"/>
                <a:ea typeface="Montserrat"/>
                <a:cs typeface="Montserrat"/>
                <a:sym typeface="Montserrat"/>
              </a:rPr>
              <a:t>Nombre de la </a:t>
            </a:r>
            <a:endParaRPr b="1" i="0" sz="12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Montserrat"/>
                <a:ea typeface="Montserrat"/>
                <a:cs typeface="Montserrat"/>
                <a:sym typeface="Montserrat"/>
              </a:rPr>
              <a:t>pantalla</a:t>
            </a:r>
            <a:endParaRPr b="1" i="0" sz="1200" u="none" cap="none" strike="noStrike">
              <a:solidFill>
                <a:srgbClr val="000000"/>
              </a:solidFill>
              <a:latin typeface="Montserrat"/>
              <a:ea typeface="Montserrat"/>
              <a:cs typeface="Montserrat"/>
              <a:sym typeface="Montserrat"/>
            </a:endParaRPr>
          </a:p>
        </p:txBody>
      </p:sp>
      <p:sp>
        <p:nvSpPr>
          <p:cNvPr id="748" name="Google Shape;748;g2f39ea0c485_0_1603"/>
          <p:cNvSpPr txBox="1"/>
          <p:nvPr/>
        </p:nvSpPr>
        <p:spPr>
          <a:xfrm>
            <a:off x="5555250" y="3524038"/>
            <a:ext cx="1553700" cy="6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Montserrat"/>
                <a:ea typeface="Montserrat"/>
                <a:cs typeface="Montserrat"/>
                <a:sym typeface="Montserrat"/>
              </a:rPr>
              <a:t>Nombre de la </a:t>
            </a:r>
            <a:endParaRPr b="1" i="0" sz="12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Montserrat"/>
                <a:ea typeface="Montserrat"/>
                <a:cs typeface="Montserrat"/>
                <a:sym typeface="Montserrat"/>
              </a:rPr>
              <a:t>pantalla</a:t>
            </a:r>
            <a:endParaRPr b="1" i="0" sz="1200" u="none" cap="none" strike="noStrike">
              <a:solidFill>
                <a:srgbClr val="000000"/>
              </a:solidFill>
              <a:latin typeface="Montserrat"/>
              <a:ea typeface="Montserrat"/>
              <a:cs typeface="Montserrat"/>
              <a:sym typeface="Montserrat"/>
            </a:endParaRPr>
          </a:p>
        </p:txBody>
      </p:sp>
      <p:sp>
        <p:nvSpPr>
          <p:cNvPr id="749" name="Google Shape;749;g2f39ea0c485_0_1603"/>
          <p:cNvSpPr txBox="1"/>
          <p:nvPr/>
        </p:nvSpPr>
        <p:spPr>
          <a:xfrm>
            <a:off x="7339213" y="3524038"/>
            <a:ext cx="1553700" cy="6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Montserrat"/>
                <a:ea typeface="Montserrat"/>
                <a:cs typeface="Montserrat"/>
                <a:sym typeface="Montserrat"/>
              </a:rPr>
              <a:t>Nombre de la </a:t>
            </a:r>
            <a:endParaRPr b="1" i="0" sz="1200" u="none" cap="none" strike="noStrike">
              <a:solidFill>
                <a:srgbClr val="000000"/>
              </a:solidFill>
              <a:latin typeface="Montserrat"/>
              <a:ea typeface="Montserrat"/>
              <a:cs typeface="Montserrat"/>
              <a:sym typeface="Montserrat"/>
            </a:endParaRPr>
          </a:p>
          <a:p>
            <a:pPr indent="0" lvl="0" marL="0" marR="0" rtl="0" algn="ctr">
              <a:lnSpc>
                <a:spcPct val="100000"/>
              </a:lnSpc>
              <a:spcBef>
                <a:spcPts val="0"/>
              </a:spcBef>
              <a:spcAft>
                <a:spcPts val="0"/>
              </a:spcAft>
              <a:buClr>
                <a:srgbClr val="000000"/>
              </a:buClr>
              <a:buSzPts val="1200"/>
              <a:buFont typeface="Arial"/>
              <a:buNone/>
            </a:pPr>
            <a:r>
              <a:rPr b="1" i="0" lang="es" sz="1200" u="none" cap="none" strike="noStrike">
                <a:solidFill>
                  <a:srgbClr val="000000"/>
                </a:solidFill>
                <a:latin typeface="Montserrat"/>
                <a:ea typeface="Montserrat"/>
                <a:cs typeface="Montserrat"/>
                <a:sym typeface="Montserrat"/>
              </a:rPr>
              <a:t>pantalla</a:t>
            </a:r>
            <a:endParaRPr b="1" i="0" sz="1200" u="none" cap="none" strike="noStrike">
              <a:solidFill>
                <a:srgbClr val="000000"/>
              </a:solidFill>
              <a:latin typeface="Montserrat"/>
              <a:ea typeface="Montserrat"/>
              <a:cs typeface="Montserrat"/>
              <a:sym typeface="Montserrat"/>
            </a:endParaRPr>
          </a:p>
        </p:txBody>
      </p:sp>
      <p:sp>
        <p:nvSpPr>
          <p:cNvPr id="750" name="Google Shape;750;g2f39ea0c485_0_1603"/>
          <p:cNvSpPr txBox="1"/>
          <p:nvPr/>
        </p:nvSpPr>
        <p:spPr>
          <a:xfrm>
            <a:off x="216000" y="4781075"/>
            <a:ext cx="8712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FF0000"/>
                </a:solidFill>
                <a:latin typeface="Archivo SemiBold"/>
                <a:ea typeface="Archivo SemiBold"/>
                <a:cs typeface="Archivo SemiBold"/>
                <a:sym typeface="Archivo SemiBold"/>
              </a:rPr>
              <a:t>Recordar que son bocetos digitales, por lo que no se recomienda que contengan demasiados detalles.</a:t>
            </a:r>
            <a:endParaRPr b="0" i="0" sz="1200" u="none" cap="none" strike="noStrike">
              <a:solidFill>
                <a:srgbClr val="FF0000"/>
              </a:solidFill>
              <a:latin typeface="Archivo SemiBold"/>
              <a:ea typeface="Archivo SemiBold"/>
              <a:cs typeface="Archivo SemiBold"/>
              <a:sym typeface="Archivo SemiBold"/>
            </a:endParaRPr>
          </a:p>
        </p:txBody>
      </p:sp>
      <p:sp>
        <p:nvSpPr>
          <p:cNvPr id="751" name="Google Shape;751;g2f39ea0c485_0_1603"/>
          <p:cNvSpPr txBox="1"/>
          <p:nvPr/>
        </p:nvSpPr>
        <p:spPr>
          <a:xfrm>
            <a:off x="203375" y="249800"/>
            <a:ext cx="6167400" cy="456300"/>
          </a:xfrm>
          <a:prstGeom prst="rect">
            <a:avLst/>
          </a:prstGeom>
          <a:noFill/>
          <a:ln>
            <a:noFill/>
          </a:ln>
        </p:spPr>
        <p:txBody>
          <a:bodyPr anchorCtr="0" anchor="t" bIns="91425" lIns="91425" spcFirstLastPara="1" rIns="91425" wrap="square" tIns="91425">
            <a:spAutoFit/>
          </a:bodyPr>
          <a:lstStyle/>
          <a:p>
            <a:pPr indent="0" lvl="0" marL="0" marR="0" rtl="0" algn="l">
              <a:lnSpc>
                <a:spcPct val="80000"/>
              </a:lnSpc>
              <a:spcBef>
                <a:spcPts val="0"/>
              </a:spcBef>
              <a:spcAft>
                <a:spcPts val="0"/>
              </a:spcAft>
              <a:buClr>
                <a:srgbClr val="000000"/>
              </a:buClr>
              <a:buSzPts val="2205"/>
              <a:buFont typeface="Arial"/>
              <a:buNone/>
            </a:pPr>
            <a:r>
              <a:rPr b="1" i="0" lang="es" sz="2205" u="none" cap="none" strike="noStrike">
                <a:solidFill>
                  <a:schemeClr val="dk2"/>
                </a:solidFill>
                <a:latin typeface="Archivo"/>
                <a:ea typeface="Archivo"/>
                <a:cs typeface="Archivo"/>
                <a:sym typeface="Archivo"/>
              </a:rPr>
              <a:t>Wireframe Digitales en baja fidelidad</a:t>
            </a:r>
            <a:endParaRPr b="0" i="0" sz="1604" u="none" cap="none" strike="noStrike">
              <a:solidFill>
                <a:schemeClr val="dk2"/>
              </a:solidFill>
              <a:latin typeface="Archivo"/>
              <a:ea typeface="Archivo"/>
              <a:cs typeface="Archivo"/>
              <a:sym typeface="Archivo"/>
            </a:endParaRPr>
          </a:p>
        </p:txBody>
      </p:sp>
      <p:sp>
        <p:nvSpPr>
          <p:cNvPr id="752" name="Google Shape;752;g2f39ea0c485_0_1603"/>
          <p:cNvSpPr txBox="1"/>
          <p:nvPr/>
        </p:nvSpPr>
        <p:spPr>
          <a:xfrm>
            <a:off x="215988" y="4331575"/>
            <a:ext cx="6732600" cy="49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chemeClr val="dk2"/>
                </a:solidFill>
                <a:latin typeface="Archivo"/>
                <a:ea typeface="Archivo"/>
                <a:cs typeface="Archivo"/>
                <a:sym typeface="Archivo"/>
              </a:rPr>
              <a:t>Colocar el link a wireframes digitales dentro de un botón en la misma slide </a:t>
            </a:r>
            <a:r>
              <a:rPr b="0" i="0" lang="es" sz="1400" u="none" cap="none" strike="noStrike">
                <a:solidFill>
                  <a:schemeClr val="dk2"/>
                </a:solidFill>
                <a:latin typeface="Montserrat"/>
                <a:ea typeface="Montserrat"/>
                <a:cs typeface="Montserrat"/>
                <a:sym typeface="Montserrat"/>
              </a:rPr>
              <a:t>—&gt;</a:t>
            </a:r>
            <a:endParaRPr b="0" i="0" sz="1400" u="none" cap="none" strike="noStrike">
              <a:solidFill>
                <a:schemeClr val="dk2"/>
              </a:solidFill>
              <a:latin typeface="Montserrat"/>
              <a:ea typeface="Montserrat"/>
              <a:cs typeface="Montserrat"/>
              <a:sym typeface="Montserrat"/>
            </a:endParaRPr>
          </a:p>
        </p:txBody>
      </p:sp>
      <p:sp>
        <p:nvSpPr>
          <p:cNvPr id="753" name="Google Shape;753;g2f39ea0c485_0_1603"/>
          <p:cNvSpPr/>
          <p:nvPr/>
        </p:nvSpPr>
        <p:spPr>
          <a:xfrm>
            <a:off x="6552361" y="4331575"/>
            <a:ext cx="1165800" cy="335400"/>
          </a:xfrm>
          <a:prstGeom prst="roundRect">
            <a:avLst>
              <a:gd fmla="val 50000" name="adj"/>
            </a:avLst>
          </a:prstGeom>
          <a:solidFill>
            <a:srgbClr val="813BC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s" sz="1000" u="none" cap="none" strike="noStrike">
                <a:solidFill>
                  <a:srgbClr val="FFFFFF"/>
                </a:solidFill>
                <a:latin typeface="Archivo SemiBold"/>
                <a:ea typeface="Archivo SemiBold"/>
                <a:cs typeface="Archivo SemiBold"/>
                <a:sym typeface="Archivo SemiBold"/>
              </a:rPr>
              <a:t>VER MÁS</a:t>
            </a:r>
            <a:endParaRPr b="0" i="0" sz="1000" u="none" cap="none" strike="noStrike">
              <a:solidFill>
                <a:srgbClr val="FFFFFF"/>
              </a:solidFill>
              <a:latin typeface="Archivo SemiBold"/>
              <a:ea typeface="Archivo SemiBold"/>
              <a:cs typeface="Archivo SemiBold"/>
              <a:sym typeface="Archivo SemiBo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7" name="Shape 757"/>
        <p:cNvGrpSpPr/>
        <p:nvPr/>
      </p:nvGrpSpPr>
      <p:grpSpPr>
        <a:xfrm>
          <a:off x="0" y="0"/>
          <a:ext cx="0" cy="0"/>
          <a:chOff x="0" y="0"/>
          <a:chExt cx="0" cy="0"/>
        </a:xfrm>
      </p:grpSpPr>
      <p:sp>
        <p:nvSpPr>
          <p:cNvPr id="758" name="Google Shape;758;g2f22587397b_2_7"/>
          <p:cNvSpPr/>
          <p:nvPr/>
        </p:nvSpPr>
        <p:spPr>
          <a:xfrm>
            <a:off x="1241025" y="1894775"/>
            <a:ext cx="6730200" cy="925800"/>
          </a:xfrm>
          <a:prstGeom prst="rect">
            <a:avLst/>
          </a:prstGeom>
          <a:solidFill>
            <a:schemeClr val="lt2"/>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g2f22587397b_2_7"/>
          <p:cNvSpPr txBox="1"/>
          <p:nvPr/>
        </p:nvSpPr>
        <p:spPr>
          <a:xfrm>
            <a:off x="1241025" y="1894775"/>
            <a:ext cx="6730200" cy="978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7000"/>
              <a:buFont typeface="Arial"/>
              <a:buNone/>
            </a:pPr>
            <a:r>
              <a:rPr b="1" i="0" lang="es" sz="4500" u="none" cap="none" strike="noStrike">
                <a:solidFill>
                  <a:srgbClr val="434343"/>
                </a:solidFill>
                <a:latin typeface="Archivo"/>
                <a:ea typeface="Archivo"/>
                <a:cs typeface="Archivo"/>
                <a:sym typeface="Archivo"/>
              </a:rPr>
              <a:t>¡</a:t>
            </a:r>
            <a:r>
              <a:rPr b="1" lang="es" sz="4500">
                <a:solidFill>
                  <a:srgbClr val="434343"/>
                </a:solidFill>
                <a:latin typeface="Archivo"/>
                <a:ea typeface="Archivo"/>
                <a:cs typeface="Archivo"/>
                <a:sym typeface="Archivo"/>
              </a:rPr>
              <a:t>Gracias</a:t>
            </a:r>
            <a:r>
              <a:rPr b="1" i="0" lang="es" sz="4500" u="none" cap="none" strike="noStrike">
                <a:solidFill>
                  <a:srgbClr val="434343"/>
                </a:solidFill>
                <a:latin typeface="Archivo"/>
                <a:ea typeface="Archivo"/>
                <a:cs typeface="Archivo"/>
                <a:sym typeface="Archivo"/>
              </a:rPr>
              <a:t>! 🚀</a:t>
            </a:r>
            <a:endParaRPr b="1" i="0" sz="4500" u="none" cap="none" strike="noStrike">
              <a:solidFill>
                <a:srgbClr val="434343"/>
              </a:solidFill>
              <a:latin typeface="Archivo"/>
              <a:ea typeface="Archivo"/>
              <a:cs typeface="Archivo"/>
              <a:sym typeface="Archiv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205a81b5c2_0_76"/>
          <p:cNvSpPr txBox="1"/>
          <p:nvPr/>
        </p:nvSpPr>
        <p:spPr>
          <a:xfrm>
            <a:off x="468600" y="881888"/>
            <a:ext cx="200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434343"/>
                </a:solidFill>
                <a:latin typeface="Archivo SemiBold"/>
                <a:ea typeface="Archivo SemiBold"/>
                <a:cs typeface="Archivo SemiBold"/>
                <a:sym typeface="Archivo SemiBold"/>
              </a:rPr>
              <a:t>Problemática</a:t>
            </a:r>
            <a:endParaRPr b="0" i="0" sz="1800" u="none" cap="none" strike="noStrike">
              <a:solidFill>
                <a:srgbClr val="434343"/>
              </a:solidFill>
              <a:latin typeface="Archivo SemiBold"/>
              <a:ea typeface="Archivo SemiBold"/>
              <a:cs typeface="Archivo SemiBold"/>
              <a:sym typeface="Archivo SemiBold"/>
            </a:endParaRPr>
          </a:p>
        </p:txBody>
      </p:sp>
      <p:cxnSp>
        <p:nvCxnSpPr>
          <p:cNvPr id="208" name="Google Shape;208;g2205a81b5c2_0_76"/>
          <p:cNvCxnSpPr/>
          <p:nvPr/>
        </p:nvCxnSpPr>
        <p:spPr>
          <a:xfrm flipH="1" rot="10800000">
            <a:off x="4359275" y="942725"/>
            <a:ext cx="1200" cy="3664200"/>
          </a:xfrm>
          <a:prstGeom prst="straightConnector1">
            <a:avLst/>
          </a:prstGeom>
          <a:noFill/>
          <a:ln cap="flat" cmpd="sng" w="19050">
            <a:solidFill>
              <a:srgbClr val="813BC0"/>
            </a:solidFill>
            <a:prstDash val="solid"/>
            <a:round/>
            <a:headEnd len="sm" w="sm" type="none"/>
            <a:tailEnd len="sm" w="sm" type="none"/>
          </a:ln>
        </p:spPr>
      </p:cxnSp>
      <p:sp>
        <p:nvSpPr>
          <p:cNvPr id="209" name="Google Shape;209;g2205a81b5c2_0_76"/>
          <p:cNvSpPr txBox="1"/>
          <p:nvPr/>
        </p:nvSpPr>
        <p:spPr>
          <a:xfrm>
            <a:off x="432025" y="283950"/>
            <a:ext cx="7982100" cy="497100"/>
          </a:xfrm>
          <a:prstGeom prst="rect">
            <a:avLst/>
          </a:prstGeom>
          <a:noFill/>
          <a:ln>
            <a:noFill/>
          </a:ln>
        </p:spPr>
        <p:txBody>
          <a:bodyPr anchorCtr="0" anchor="ctr"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s" sz="2600" u="none" cap="none" strike="noStrike">
                <a:solidFill>
                  <a:schemeClr val="dk1"/>
                </a:solidFill>
                <a:latin typeface="Archivo"/>
                <a:ea typeface="Archivo"/>
                <a:cs typeface="Archivo"/>
                <a:sym typeface="Archivo"/>
              </a:rPr>
              <a:t>Planteamiento</a:t>
            </a:r>
            <a:endParaRPr b="1" i="0" sz="2600" u="none" cap="none" strike="noStrike">
              <a:solidFill>
                <a:schemeClr val="dk1"/>
              </a:solidFill>
              <a:latin typeface="Archivo"/>
              <a:ea typeface="Archivo"/>
              <a:cs typeface="Archivo"/>
              <a:sym typeface="Archivo"/>
            </a:endParaRPr>
          </a:p>
        </p:txBody>
      </p:sp>
      <p:sp>
        <p:nvSpPr>
          <p:cNvPr id="210" name="Google Shape;210;g2205a81b5c2_0_76"/>
          <p:cNvSpPr txBox="1"/>
          <p:nvPr/>
        </p:nvSpPr>
        <p:spPr>
          <a:xfrm>
            <a:off x="4876225" y="881900"/>
            <a:ext cx="1236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434343"/>
                </a:solidFill>
                <a:latin typeface="Archivo SemiBold"/>
                <a:ea typeface="Archivo SemiBold"/>
                <a:cs typeface="Archivo SemiBold"/>
                <a:sym typeface="Archivo SemiBold"/>
              </a:rPr>
              <a:t>Solución</a:t>
            </a:r>
            <a:endParaRPr b="0" i="0" sz="1800" u="none" cap="none" strike="noStrike">
              <a:solidFill>
                <a:srgbClr val="434343"/>
              </a:solidFill>
              <a:latin typeface="Archivo SemiBold"/>
              <a:ea typeface="Archivo SemiBold"/>
              <a:cs typeface="Archivo SemiBold"/>
              <a:sym typeface="Archivo SemiBold"/>
            </a:endParaRPr>
          </a:p>
        </p:txBody>
      </p:sp>
      <p:sp>
        <p:nvSpPr>
          <p:cNvPr id="211" name="Google Shape;211;g2205a81b5c2_0_76"/>
          <p:cNvSpPr txBox="1"/>
          <p:nvPr/>
        </p:nvSpPr>
        <p:spPr>
          <a:xfrm>
            <a:off x="4876225" y="3033450"/>
            <a:ext cx="37428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999999"/>
                </a:solidFill>
                <a:latin typeface="Archivo"/>
                <a:ea typeface="Archivo"/>
                <a:cs typeface="Archivo"/>
                <a:sym typeface="Archivo"/>
              </a:rPr>
              <a:t>Como parte de la solución, listar los objetivos de la app expresados en verbos en infinitivo:</a:t>
            </a:r>
            <a:endParaRPr b="0" i="0" sz="1400" u="none" cap="none" strike="noStrike">
              <a:solidFill>
                <a:srgbClr val="999999"/>
              </a:solidFill>
              <a:latin typeface="Archivo"/>
              <a:ea typeface="Archivo"/>
              <a:cs typeface="Archivo"/>
              <a:sym typeface="Archiv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999999"/>
              </a:solidFill>
              <a:latin typeface="Archivo"/>
              <a:ea typeface="Archivo"/>
              <a:cs typeface="Archivo"/>
              <a:sym typeface="Archivo"/>
            </a:endParaRPr>
          </a:p>
          <a:p>
            <a:pPr indent="-317500" lvl="0" marL="457200" marR="0" rtl="0" algn="l">
              <a:lnSpc>
                <a:spcPct val="100000"/>
              </a:lnSpc>
              <a:spcBef>
                <a:spcPts val="0"/>
              </a:spcBef>
              <a:spcAft>
                <a:spcPts val="0"/>
              </a:spcAft>
              <a:buClr>
                <a:srgbClr val="999999"/>
              </a:buClr>
              <a:buSzPts val="1400"/>
              <a:buFont typeface="Archivo"/>
              <a:buChar char="●"/>
            </a:pPr>
            <a:r>
              <a:rPr b="0" i="0" lang="es" sz="1400" u="none" cap="none" strike="noStrike">
                <a:solidFill>
                  <a:srgbClr val="999999"/>
                </a:solidFill>
                <a:latin typeface="Archivo"/>
                <a:ea typeface="Archivo"/>
                <a:cs typeface="Archivo"/>
                <a:sym typeface="Archivo"/>
              </a:rPr>
              <a:t>Objetivo 1</a:t>
            </a:r>
            <a:endParaRPr b="0" i="0" sz="1400" u="none" cap="none" strike="noStrike">
              <a:solidFill>
                <a:srgbClr val="999999"/>
              </a:solidFill>
              <a:latin typeface="Archivo"/>
              <a:ea typeface="Archivo"/>
              <a:cs typeface="Archivo"/>
              <a:sym typeface="Archivo"/>
            </a:endParaRPr>
          </a:p>
          <a:p>
            <a:pPr indent="-317500" lvl="0" marL="457200" marR="0" rtl="0" algn="l">
              <a:lnSpc>
                <a:spcPct val="100000"/>
              </a:lnSpc>
              <a:spcBef>
                <a:spcPts val="0"/>
              </a:spcBef>
              <a:spcAft>
                <a:spcPts val="0"/>
              </a:spcAft>
              <a:buClr>
                <a:srgbClr val="999999"/>
              </a:buClr>
              <a:buSzPts val="1400"/>
              <a:buFont typeface="Archivo"/>
              <a:buChar char="●"/>
            </a:pPr>
            <a:r>
              <a:rPr b="0" i="0" lang="es" sz="1400" u="none" cap="none" strike="noStrike">
                <a:solidFill>
                  <a:srgbClr val="999999"/>
                </a:solidFill>
                <a:latin typeface="Archivo"/>
                <a:ea typeface="Archivo"/>
                <a:cs typeface="Archivo"/>
                <a:sym typeface="Archivo"/>
              </a:rPr>
              <a:t>Objetivo 2</a:t>
            </a:r>
            <a:endParaRPr b="0" i="0" sz="1400" u="none" cap="none" strike="noStrike">
              <a:solidFill>
                <a:srgbClr val="999999"/>
              </a:solidFill>
              <a:latin typeface="Archivo"/>
              <a:ea typeface="Archivo"/>
              <a:cs typeface="Archivo"/>
              <a:sym typeface="Archivo"/>
            </a:endParaRPr>
          </a:p>
          <a:p>
            <a:pPr indent="-317500" lvl="0" marL="457200" marR="0" rtl="0" algn="l">
              <a:lnSpc>
                <a:spcPct val="100000"/>
              </a:lnSpc>
              <a:spcBef>
                <a:spcPts val="0"/>
              </a:spcBef>
              <a:spcAft>
                <a:spcPts val="0"/>
              </a:spcAft>
              <a:buClr>
                <a:srgbClr val="999999"/>
              </a:buClr>
              <a:buSzPts val="1400"/>
              <a:buFont typeface="Archivo"/>
              <a:buChar char="●"/>
            </a:pPr>
            <a:r>
              <a:rPr b="0" i="0" lang="es" sz="1400" u="none" cap="none" strike="noStrike">
                <a:solidFill>
                  <a:srgbClr val="999999"/>
                </a:solidFill>
                <a:latin typeface="Archivo"/>
                <a:ea typeface="Archivo"/>
                <a:cs typeface="Archivo"/>
                <a:sym typeface="Archivo"/>
              </a:rPr>
              <a:t>Objetivo 3</a:t>
            </a:r>
            <a:endParaRPr b="0" i="0" sz="1400" u="none" cap="none" strike="noStrike">
              <a:solidFill>
                <a:srgbClr val="999999"/>
              </a:solidFill>
              <a:latin typeface="Archivo"/>
              <a:ea typeface="Archivo"/>
              <a:cs typeface="Archivo"/>
              <a:sym typeface="Archivo"/>
            </a:endParaRPr>
          </a:p>
        </p:txBody>
      </p:sp>
      <p:sp>
        <p:nvSpPr>
          <p:cNvPr id="212" name="Google Shape;212;g2205a81b5c2_0_76"/>
          <p:cNvSpPr txBox="1"/>
          <p:nvPr/>
        </p:nvSpPr>
        <p:spPr>
          <a:xfrm>
            <a:off x="4876225" y="2571750"/>
            <a:ext cx="13722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434343"/>
                </a:solidFill>
                <a:latin typeface="Archivo SemiBold"/>
                <a:ea typeface="Archivo SemiBold"/>
                <a:cs typeface="Archivo SemiBold"/>
                <a:sym typeface="Archivo SemiBold"/>
              </a:rPr>
              <a:t>Objetivos</a:t>
            </a:r>
            <a:endParaRPr b="0" i="0" sz="1600" u="none" cap="none" strike="noStrike">
              <a:solidFill>
                <a:srgbClr val="434343"/>
              </a:solidFill>
              <a:latin typeface="Archivo SemiBold"/>
              <a:ea typeface="Archivo SemiBold"/>
              <a:cs typeface="Archivo SemiBold"/>
              <a:sym typeface="Archivo SemiBold"/>
            </a:endParaRPr>
          </a:p>
        </p:txBody>
      </p:sp>
      <p:sp>
        <p:nvSpPr>
          <p:cNvPr id="213" name="Google Shape;213;g2205a81b5c2_0_76"/>
          <p:cNvSpPr txBox="1"/>
          <p:nvPr/>
        </p:nvSpPr>
        <p:spPr>
          <a:xfrm>
            <a:off x="421950" y="3592475"/>
            <a:ext cx="37428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999999"/>
                </a:solidFill>
                <a:latin typeface="Archivo"/>
                <a:ea typeface="Archivo"/>
                <a:cs typeface="Archivo"/>
                <a:sym typeface="Archivo"/>
              </a:rPr>
              <a:t>Breve descripción de los posibles usuarios. Cómo es el público objetivo de su proyecto y cuáles son sus características principales.</a:t>
            </a:r>
            <a:endParaRPr b="0" i="0" sz="1400" u="none" cap="none" strike="noStrike">
              <a:solidFill>
                <a:srgbClr val="999999"/>
              </a:solidFill>
              <a:latin typeface="Archivo"/>
              <a:ea typeface="Archivo"/>
              <a:cs typeface="Archivo"/>
              <a:sym typeface="Archivo"/>
            </a:endParaRPr>
          </a:p>
        </p:txBody>
      </p:sp>
      <p:cxnSp>
        <p:nvCxnSpPr>
          <p:cNvPr id="214" name="Google Shape;214;g2205a81b5c2_0_76"/>
          <p:cNvCxnSpPr/>
          <p:nvPr/>
        </p:nvCxnSpPr>
        <p:spPr>
          <a:xfrm>
            <a:off x="503400" y="3118450"/>
            <a:ext cx="3857100" cy="9300"/>
          </a:xfrm>
          <a:prstGeom prst="straightConnector1">
            <a:avLst/>
          </a:prstGeom>
          <a:noFill/>
          <a:ln cap="flat" cmpd="sng" w="19050">
            <a:solidFill>
              <a:srgbClr val="813BC0"/>
            </a:solidFill>
            <a:prstDash val="solid"/>
            <a:round/>
            <a:headEnd len="sm" w="sm" type="none"/>
            <a:tailEnd len="sm" w="sm" type="none"/>
          </a:ln>
        </p:spPr>
      </p:cxnSp>
      <p:sp>
        <p:nvSpPr>
          <p:cNvPr id="215" name="Google Shape;215;g2205a81b5c2_0_76"/>
          <p:cNvSpPr txBox="1"/>
          <p:nvPr/>
        </p:nvSpPr>
        <p:spPr>
          <a:xfrm>
            <a:off x="503400" y="3183450"/>
            <a:ext cx="2003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s" sz="1800" u="none" cap="none" strike="noStrike">
                <a:solidFill>
                  <a:srgbClr val="434343"/>
                </a:solidFill>
                <a:latin typeface="Archivo SemiBold"/>
                <a:ea typeface="Archivo SemiBold"/>
                <a:cs typeface="Archivo SemiBold"/>
                <a:sym typeface="Archivo SemiBold"/>
              </a:rPr>
              <a:t>Usuario</a:t>
            </a:r>
            <a:endParaRPr b="0" i="0" sz="1800" u="none" cap="none" strike="noStrike">
              <a:solidFill>
                <a:srgbClr val="434343"/>
              </a:solidFill>
              <a:latin typeface="Archivo SemiBold"/>
              <a:ea typeface="Archivo SemiBold"/>
              <a:cs typeface="Archivo SemiBold"/>
              <a:sym typeface="Archivo SemiBold"/>
            </a:endParaRPr>
          </a:p>
        </p:txBody>
      </p:sp>
      <p:sp>
        <p:nvSpPr>
          <p:cNvPr id="216" name="Google Shape;216;g2205a81b5c2_0_76"/>
          <p:cNvSpPr txBox="1"/>
          <p:nvPr/>
        </p:nvSpPr>
        <p:spPr>
          <a:xfrm>
            <a:off x="468600" y="1343600"/>
            <a:ext cx="3649500" cy="831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999999"/>
                </a:solidFill>
                <a:latin typeface="Archivo"/>
                <a:ea typeface="Archivo"/>
                <a:cs typeface="Archivo"/>
                <a:sym typeface="Archivo"/>
              </a:rPr>
              <a:t>Síntesis del problema que van a abordar. Cuál es la problemática y por qué es importante resolverla.</a:t>
            </a:r>
            <a:endParaRPr b="0" i="0" sz="1400" u="none" cap="none" strike="noStrike">
              <a:solidFill>
                <a:srgbClr val="999999"/>
              </a:solidFill>
              <a:latin typeface="Archivo"/>
              <a:ea typeface="Archivo"/>
              <a:cs typeface="Archivo"/>
              <a:sym typeface="Archivo"/>
            </a:endParaRPr>
          </a:p>
        </p:txBody>
      </p:sp>
      <p:sp>
        <p:nvSpPr>
          <p:cNvPr id="217" name="Google Shape;217;g2205a81b5c2_0_76"/>
          <p:cNvSpPr txBox="1"/>
          <p:nvPr/>
        </p:nvSpPr>
        <p:spPr>
          <a:xfrm>
            <a:off x="4876225" y="1343600"/>
            <a:ext cx="36495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999999"/>
                </a:solidFill>
                <a:latin typeface="Archivo"/>
                <a:ea typeface="Archivo"/>
                <a:cs typeface="Archivo"/>
                <a:sym typeface="Archivo"/>
              </a:rPr>
              <a:t>Solución en forma de app. Por ejemplo: “Vamos a diseñar una aplicación para…”. </a:t>
            </a:r>
            <a:br>
              <a:rPr b="0" i="0" lang="es" sz="1400" u="none" cap="none" strike="noStrike">
                <a:solidFill>
                  <a:srgbClr val="999999"/>
                </a:solidFill>
                <a:latin typeface="Archivo"/>
                <a:ea typeface="Archivo"/>
                <a:cs typeface="Archivo"/>
                <a:sym typeface="Archivo"/>
              </a:rPr>
            </a:br>
            <a:r>
              <a:rPr b="0" i="0" lang="es" sz="1400" u="none" cap="none" strike="noStrike">
                <a:solidFill>
                  <a:srgbClr val="999999"/>
                </a:solidFill>
                <a:latin typeface="Archivo"/>
                <a:ea typeface="Archivo"/>
                <a:cs typeface="Archivo"/>
                <a:sym typeface="Archivo"/>
              </a:rPr>
              <a:t>Este texto no menciona funcionalidades específicas aún.</a:t>
            </a:r>
            <a:endParaRPr b="0" i="0" sz="1400" u="none" cap="none" strike="noStrike">
              <a:solidFill>
                <a:srgbClr val="999999"/>
              </a:solidFill>
              <a:latin typeface="Archivo"/>
              <a:ea typeface="Archivo"/>
              <a:cs typeface="Archivo"/>
              <a:sym typeface="Archiv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f39ea0c485_0_20"/>
          <p:cNvSpPr txBox="1"/>
          <p:nvPr/>
        </p:nvSpPr>
        <p:spPr>
          <a:xfrm>
            <a:off x="432025" y="1120100"/>
            <a:ext cx="7612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999999"/>
                </a:solidFill>
                <a:latin typeface="Archivo"/>
                <a:ea typeface="Archivo"/>
                <a:cs typeface="Archivo"/>
                <a:sym typeface="Archivo"/>
              </a:rPr>
              <a:t>Capturas de comentarios de redes sociales donde los usuarios hablan de la temática y expresan la necesidad que tienen.</a:t>
            </a:r>
            <a:endParaRPr b="0" i="0" sz="1400" u="none" cap="none" strike="noStrike">
              <a:solidFill>
                <a:srgbClr val="999999"/>
              </a:solidFill>
              <a:latin typeface="Archivo"/>
              <a:ea typeface="Archivo"/>
              <a:cs typeface="Archivo"/>
              <a:sym typeface="Archivo"/>
            </a:endParaRPr>
          </a:p>
        </p:txBody>
      </p:sp>
      <p:sp>
        <p:nvSpPr>
          <p:cNvPr id="223" name="Google Shape;223;g2f39ea0c485_0_20"/>
          <p:cNvSpPr txBox="1"/>
          <p:nvPr/>
        </p:nvSpPr>
        <p:spPr>
          <a:xfrm>
            <a:off x="432025" y="729500"/>
            <a:ext cx="4328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434343"/>
                </a:solidFill>
                <a:latin typeface="Archivo Medium"/>
                <a:ea typeface="Archivo Medium"/>
                <a:cs typeface="Archivo Medium"/>
                <a:sym typeface="Archivo Medium"/>
              </a:rPr>
              <a:t>Investigación de Usuario</a:t>
            </a:r>
            <a:endParaRPr b="0" i="0" sz="1600" u="none" cap="none" strike="noStrike">
              <a:solidFill>
                <a:srgbClr val="434343"/>
              </a:solidFill>
              <a:latin typeface="Archivo Medium"/>
              <a:ea typeface="Archivo Medium"/>
              <a:cs typeface="Archivo Medium"/>
              <a:sym typeface="Archivo Medium"/>
            </a:endParaRPr>
          </a:p>
        </p:txBody>
      </p:sp>
      <p:sp>
        <p:nvSpPr>
          <p:cNvPr id="224" name="Google Shape;224;g2f39ea0c485_0_20"/>
          <p:cNvSpPr txBox="1"/>
          <p:nvPr/>
        </p:nvSpPr>
        <p:spPr>
          <a:xfrm>
            <a:off x="418638" y="2764750"/>
            <a:ext cx="4328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s" sz="1600" u="none" cap="none" strike="noStrike">
                <a:solidFill>
                  <a:srgbClr val="434343"/>
                </a:solidFill>
                <a:latin typeface="Archivo Medium"/>
                <a:ea typeface="Archivo Medium"/>
                <a:cs typeface="Archivo Medium"/>
                <a:sym typeface="Archivo Medium"/>
              </a:rPr>
              <a:t>Investigación de la Problemática</a:t>
            </a:r>
            <a:endParaRPr b="0" i="0" sz="1600" u="none" cap="none" strike="noStrike">
              <a:solidFill>
                <a:srgbClr val="434343"/>
              </a:solidFill>
              <a:latin typeface="Archivo Medium"/>
              <a:ea typeface="Archivo Medium"/>
              <a:cs typeface="Archivo Medium"/>
              <a:sym typeface="Archivo Medium"/>
            </a:endParaRPr>
          </a:p>
        </p:txBody>
      </p:sp>
      <p:sp>
        <p:nvSpPr>
          <p:cNvPr id="225" name="Google Shape;225;g2f39ea0c485_0_20"/>
          <p:cNvSpPr txBox="1"/>
          <p:nvPr/>
        </p:nvSpPr>
        <p:spPr>
          <a:xfrm>
            <a:off x="418638" y="3115050"/>
            <a:ext cx="76128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999999"/>
                </a:solidFill>
                <a:latin typeface="Archivo"/>
                <a:ea typeface="Archivo"/>
                <a:cs typeface="Archivo"/>
                <a:sym typeface="Archivo"/>
              </a:rPr>
              <a:t>Breve reseña de notas periodísticas, donde se valida la problemática, con una imagen del medio  junto con los links a las notas y/o fuentes.</a:t>
            </a:r>
            <a:endParaRPr b="0" i="0" sz="1400" u="none" cap="none" strike="noStrike">
              <a:solidFill>
                <a:srgbClr val="999999"/>
              </a:solidFill>
              <a:latin typeface="Archivo"/>
              <a:ea typeface="Archivo"/>
              <a:cs typeface="Archivo"/>
              <a:sym typeface="Archivo"/>
            </a:endParaRPr>
          </a:p>
        </p:txBody>
      </p:sp>
      <p:sp>
        <p:nvSpPr>
          <p:cNvPr id="226" name="Google Shape;226;g2f39ea0c485_0_20"/>
          <p:cNvSpPr txBox="1"/>
          <p:nvPr/>
        </p:nvSpPr>
        <p:spPr>
          <a:xfrm>
            <a:off x="432025" y="283950"/>
            <a:ext cx="7982100" cy="497100"/>
          </a:xfrm>
          <a:prstGeom prst="rect">
            <a:avLst/>
          </a:prstGeom>
          <a:noFill/>
          <a:ln>
            <a:noFill/>
          </a:ln>
        </p:spPr>
        <p:txBody>
          <a:bodyPr anchorCtr="0" anchor="ctr"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s" sz="2600" u="none" cap="none" strike="noStrike">
                <a:solidFill>
                  <a:schemeClr val="dk2"/>
                </a:solidFill>
                <a:latin typeface="Archivo"/>
                <a:ea typeface="Archivo"/>
                <a:cs typeface="Archivo"/>
                <a:sym typeface="Archivo"/>
              </a:rPr>
              <a:t>Research</a:t>
            </a:r>
            <a:endParaRPr b="1" i="0" sz="2600" u="none" cap="none" strike="noStrike">
              <a:solidFill>
                <a:schemeClr val="dk2"/>
              </a:solidFill>
              <a:latin typeface="Archivo"/>
              <a:ea typeface="Archivo"/>
              <a:cs typeface="Archivo"/>
              <a:sym typeface="Archivo"/>
            </a:endParaRPr>
          </a:p>
        </p:txBody>
      </p:sp>
      <p:sp>
        <p:nvSpPr>
          <p:cNvPr id="227" name="Google Shape;227;g2f39ea0c485_0_20"/>
          <p:cNvSpPr/>
          <p:nvPr/>
        </p:nvSpPr>
        <p:spPr>
          <a:xfrm>
            <a:off x="539875" y="1813101"/>
            <a:ext cx="2169000" cy="64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Montserrat"/>
              <a:ea typeface="Montserrat"/>
              <a:cs typeface="Montserrat"/>
              <a:sym typeface="Montserrat"/>
            </a:endParaRPr>
          </a:p>
        </p:txBody>
      </p:sp>
      <p:grpSp>
        <p:nvGrpSpPr>
          <p:cNvPr id="228" name="Google Shape;228;g2f39ea0c485_0_20"/>
          <p:cNvGrpSpPr/>
          <p:nvPr/>
        </p:nvGrpSpPr>
        <p:grpSpPr>
          <a:xfrm>
            <a:off x="1303447" y="1925371"/>
            <a:ext cx="641895" cy="416182"/>
            <a:chOff x="1126775" y="1084168"/>
            <a:chExt cx="1575975" cy="1056300"/>
          </a:xfrm>
        </p:grpSpPr>
        <p:sp>
          <p:nvSpPr>
            <p:cNvPr id="229" name="Google Shape;229;g2f39ea0c485_0_20"/>
            <p:cNvSpPr/>
            <p:nvPr/>
          </p:nvSpPr>
          <p:spPr>
            <a:xfrm>
              <a:off x="1126775" y="1485256"/>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0" name="Google Shape;230;g2f39ea0c485_0_20"/>
            <p:cNvSpPr/>
            <p:nvPr/>
          </p:nvSpPr>
          <p:spPr>
            <a:xfrm>
              <a:off x="1528850" y="1084168"/>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231" name="Google Shape;231;g2f39ea0c485_0_20"/>
          <p:cNvSpPr/>
          <p:nvPr/>
        </p:nvSpPr>
        <p:spPr>
          <a:xfrm>
            <a:off x="3202688" y="1813063"/>
            <a:ext cx="2378400" cy="64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Montserrat"/>
              <a:ea typeface="Montserrat"/>
              <a:cs typeface="Montserrat"/>
              <a:sym typeface="Montserrat"/>
            </a:endParaRPr>
          </a:p>
        </p:txBody>
      </p:sp>
      <p:grpSp>
        <p:nvGrpSpPr>
          <p:cNvPr id="232" name="Google Shape;232;g2f39ea0c485_0_20"/>
          <p:cNvGrpSpPr/>
          <p:nvPr/>
        </p:nvGrpSpPr>
        <p:grpSpPr>
          <a:xfrm>
            <a:off x="3966260" y="1925334"/>
            <a:ext cx="641895" cy="416182"/>
            <a:chOff x="1126775" y="1084168"/>
            <a:chExt cx="1575975" cy="1056300"/>
          </a:xfrm>
        </p:grpSpPr>
        <p:sp>
          <p:nvSpPr>
            <p:cNvPr id="233" name="Google Shape;233;g2f39ea0c485_0_20"/>
            <p:cNvSpPr/>
            <p:nvPr/>
          </p:nvSpPr>
          <p:spPr>
            <a:xfrm>
              <a:off x="1126775" y="1485256"/>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4" name="Google Shape;234;g2f39ea0c485_0_20"/>
            <p:cNvSpPr/>
            <p:nvPr/>
          </p:nvSpPr>
          <p:spPr>
            <a:xfrm>
              <a:off x="1528850" y="1084168"/>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235" name="Google Shape;235;g2f39ea0c485_0_20"/>
          <p:cNvSpPr/>
          <p:nvPr/>
        </p:nvSpPr>
        <p:spPr>
          <a:xfrm>
            <a:off x="6074900" y="1813100"/>
            <a:ext cx="2378400" cy="64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Montserrat"/>
              <a:ea typeface="Montserrat"/>
              <a:cs typeface="Montserrat"/>
              <a:sym typeface="Montserrat"/>
            </a:endParaRPr>
          </a:p>
        </p:txBody>
      </p:sp>
      <p:grpSp>
        <p:nvGrpSpPr>
          <p:cNvPr id="236" name="Google Shape;236;g2f39ea0c485_0_20"/>
          <p:cNvGrpSpPr/>
          <p:nvPr/>
        </p:nvGrpSpPr>
        <p:grpSpPr>
          <a:xfrm>
            <a:off x="7047997" y="1925371"/>
            <a:ext cx="641895" cy="416182"/>
            <a:chOff x="1126775" y="1084168"/>
            <a:chExt cx="1575975" cy="1056300"/>
          </a:xfrm>
        </p:grpSpPr>
        <p:sp>
          <p:nvSpPr>
            <p:cNvPr id="237" name="Google Shape;237;g2f39ea0c485_0_20"/>
            <p:cNvSpPr/>
            <p:nvPr/>
          </p:nvSpPr>
          <p:spPr>
            <a:xfrm>
              <a:off x="1126775" y="1485256"/>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38" name="Google Shape;238;g2f39ea0c485_0_20"/>
            <p:cNvSpPr/>
            <p:nvPr/>
          </p:nvSpPr>
          <p:spPr>
            <a:xfrm>
              <a:off x="1528850" y="1084168"/>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239" name="Google Shape;239;g2f39ea0c485_0_20"/>
          <p:cNvSpPr/>
          <p:nvPr/>
        </p:nvSpPr>
        <p:spPr>
          <a:xfrm>
            <a:off x="514087" y="3803401"/>
            <a:ext cx="2169000" cy="64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Montserrat"/>
              <a:ea typeface="Montserrat"/>
              <a:cs typeface="Montserrat"/>
              <a:sym typeface="Montserrat"/>
            </a:endParaRPr>
          </a:p>
        </p:txBody>
      </p:sp>
      <p:grpSp>
        <p:nvGrpSpPr>
          <p:cNvPr id="240" name="Google Shape;240;g2f39ea0c485_0_20"/>
          <p:cNvGrpSpPr/>
          <p:nvPr/>
        </p:nvGrpSpPr>
        <p:grpSpPr>
          <a:xfrm>
            <a:off x="1277660" y="3915671"/>
            <a:ext cx="641895" cy="416182"/>
            <a:chOff x="1126775" y="1084168"/>
            <a:chExt cx="1575975" cy="1056300"/>
          </a:xfrm>
        </p:grpSpPr>
        <p:sp>
          <p:nvSpPr>
            <p:cNvPr id="241" name="Google Shape;241;g2f39ea0c485_0_20"/>
            <p:cNvSpPr/>
            <p:nvPr/>
          </p:nvSpPr>
          <p:spPr>
            <a:xfrm>
              <a:off x="1126775" y="1485256"/>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2" name="Google Shape;242;g2f39ea0c485_0_20"/>
            <p:cNvSpPr/>
            <p:nvPr/>
          </p:nvSpPr>
          <p:spPr>
            <a:xfrm>
              <a:off x="1528850" y="1084168"/>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243" name="Google Shape;243;g2f39ea0c485_0_20"/>
          <p:cNvSpPr/>
          <p:nvPr/>
        </p:nvSpPr>
        <p:spPr>
          <a:xfrm>
            <a:off x="3176900" y="3803363"/>
            <a:ext cx="2378400" cy="64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Montserrat"/>
              <a:ea typeface="Montserrat"/>
              <a:cs typeface="Montserrat"/>
              <a:sym typeface="Montserrat"/>
            </a:endParaRPr>
          </a:p>
        </p:txBody>
      </p:sp>
      <p:grpSp>
        <p:nvGrpSpPr>
          <p:cNvPr id="244" name="Google Shape;244;g2f39ea0c485_0_20"/>
          <p:cNvGrpSpPr/>
          <p:nvPr/>
        </p:nvGrpSpPr>
        <p:grpSpPr>
          <a:xfrm>
            <a:off x="3940472" y="3915634"/>
            <a:ext cx="641895" cy="416182"/>
            <a:chOff x="1126775" y="1084168"/>
            <a:chExt cx="1575975" cy="1056300"/>
          </a:xfrm>
        </p:grpSpPr>
        <p:sp>
          <p:nvSpPr>
            <p:cNvPr id="245" name="Google Shape;245;g2f39ea0c485_0_20"/>
            <p:cNvSpPr/>
            <p:nvPr/>
          </p:nvSpPr>
          <p:spPr>
            <a:xfrm>
              <a:off x="1126775" y="1485256"/>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46" name="Google Shape;246;g2f39ea0c485_0_20"/>
            <p:cNvSpPr/>
            <p:nvPr/>
          </p:nvSpPr>
          <p:spPr>
            <a:xfrm>
              <a:off x="1528850" y="1084168"/>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247" name="Google Shape;247;g2f39ea0c485_0_20"/>
          <p:cNvSpPr/>
          <p:nvPr/>
        </p:nvSpPr>
        <p:spPr>
          <a:xfrm>
            <a:off x="6049113" y="3803400"/>
            <a:ext cx="2378400" cy="640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Montserrat"/>
              <a:ea typeface="Montserrat"/>
              <a:cs typeface="Montserrat"/>
              <a:sym typeface="Montserrat"/>
            </a:endParaRPr>
          </a:p>
        </p:txBody>
      </p:sp>
      <p:grpSp>
        <p:nvGrpSpPr>
          <p:cNvPr id="248" name="Google Shape;248;g2f39ea0c485_0_20"/>
          <p:cNvGrpSpPr/>
          <p:nvPr/>
        </p:nvGrpSpPr>
        <p:grpSpPr>
          <a:xfrm>
            <a:off x="7022210" y="3915671"/>
            <a:ext cx="641895" cy="416182"/>
            <a:chOff x="1126775" y="1084168"/>
            <a:chExt cx="1575975" cy="1056300"/>
          </a:xfrm>
        </p:grpSpPr>
        <p:sp>
          <p:nvSpPr>
            <p:cNvPr id="249" name="Google Shape;249;g2f39ea0c485_0_20"/>
            <p:cNvSpPr/>
            <p:nvPr/>
          </p:nvSpPr>
          <p:spPr>
            <a:xfrm>
              <a:off x="1126775" y="1485256"/>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0" name="Google Shape;250;g2f39ea0c485_0_20"/>
            <p:cNvSpPr/>
            <p:nvPr/>
          </p:nvSpPr>
          <p:spPr>
            <a:xfrm>
              <a:off x="1528850" y="1084168"/>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251" name="Google Shape;251;g2f39ea0c485_0_20"/>
          <p:cNvSpPr txBox="1"/>
          <p:nvPr/>
        </p:nvSpPr>
        <p:spPr>
          <a:xfrm>
            <a:off x="514063" y="4427950"/>
            <a:ext cx="2169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999999"/>
                </a:solidFill>
                <a:latin typeface="Archivo"/>
                <a:ea typeface="Archivo"/>
                <a:cs typeface="Archivo"/>
                <a:sym typeface="Archivo"/>
              </a:rPr>
              <a:t>Incluir fuente con link.</a:t>
            </a:r>
            <a:endParaRPr b="0" i="0" sz="1200" u="none" cap="none" strike="noStrike">
              <a:solidFill>
                <a:srgbClr val="999999"/>
              </a:solidFill>
              <a:latin typeface="Archivo"/>
              <a:ea typeface="Archivo"/>
              <a:cs typeface="Archivo"/>
              <a:sym typeface="Archivo"/>
            </a:endParaRPr>
          </a:p>
        </p:txBody>
      </p:sp>
      <p:sp>
        <p:nvSpPr>
          <p:cNvPr id="252" name="Google Shape;252;g2f39ea0c485_0_20"/>
          <p:cNvSpPr txBox="1"/>
          <p:nvPr/>
        </p:nvSpPr>
        <p:spPr>
          <a:xfrm>
            <a:off x="3176913" y="4427975"/>
            <a:ext cx="2169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999999"/>
                </a:solidFill>
                <a:latin typeface="Archivo"/>
                <a:ea typeface="Archivo"/>
                <a:cs typeface="Archivo"/>
                <a:sym typeface="Archivo"/>
              </a:rPr>
              <a:t>Incluir fuente con link.</a:t>
            </a:r>
            <a:endParaRPr b="0" i="0" sz="1200" u="none" cap="none" strike="noStrike">
              <a:solidFill>
                <a:srgbClr val="999999"/>
              </a:solidFill>
              <a:latin typeface="Archivo"/>
              <a:ea typeface="Archivo"/>
              <a:cs typeface="Archivo"/>
              <a:sym typeface="Archivo"/>
            </a:endParaRPr>
          </a:p>
        </p:txBody>
      </p:sp>
      <p:sp>
        <p:nvSpPr>
          <p:cNvPr id="253" name="Google Shape;253;g2f39ea0c485_0_20"/>
          <p:cNvSpPr txBox="1"/>
          <p:nvPr/>
        </p:nvSpPr>
        <p:spPr>
          <a:xfrm>
            <a:off x="6049113" y="4427950"/>
            <a:ext cx="21690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s" sz="1200" u="none" cap="none" strike="noStrike">
                <a:solidFill>
                  <a:srgbClr val="999999"/>
                </a:solidFill>
                <a:latin typeface="Archivo"/>
                <a:ea typeface="Archivo"/>
                <a:cs typeface="Archivo"/>
                <a:sym typeface="Archivo"/>
              </a:rPr>
              <a:t>Incluir fuente con link.</a:t>
            </a:r>
            <a:endParaRPr b="0" i="0" sz="1200" u="none" cap="none" strike="noStrike">
              <a:solidFill>
                <a:srgbClr val="999999"/>
              </a:solidFill>
              <a:latin typeface="Archivo"/>
              <a:ea typeface="Archivo"/>
              <a:cs typeface="Archivo"/>
              <a:sym typeface="Archivo"/>
            </a:endParaRPr>
          </a:p>
        </p:txBody>
      </p:sp>
      <p:cxnSp>
        <p:nvCxnSpPr>
          <p:cNvPr id="254" name="Google Shape;254;g2f39ea0c485_0_20"/>
          <p:cNvCxnSpPr/>
          <p:nvPr/>
        </p:nvCxnSpPr>
        <p:spPr>
          <a:xfrm>
            <a:off x="503400" y="2697350"/>
            <a:ext cx="7959300" cy="0"/>
          </a:xfrm>
          <a:prstGeom prst="straightConnector1">
            <a:avLst/>
          </a:prstGeom>
          <a:noFill/>
          <a:ln cap="flat" cmpd="sng" w="19050">
            <a:solidFill>
              <a:srgbClr val="813BC0"/>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grpSp>
        <p:nvGrpSpPr>
          <p:cNvPr id="259" name="Google Shape;259;g2f39ea0c485_0_211"/>
          <p:cNvGrpSpPr/>
          <p:nvPr/>
        </p:nvGrpSpPr>
        <p:grpSpPr>
          <a:xfrm>
            <a:off x="979726" y="1114709"/>
            <a:ext cx="1826352" cy="1721349"/>
            <a:chOff x="757150" y="771700"/>
            <a:chExt cx="2271300" cy="2213100"/>
          </a:xfrm>
        </p:grpSpPr>
        <p:sp>
          <p:nvSpPr>
            <p:cNvPr id="260" name="Google Shape;260;g2f39ea0c485_0_211"/>
            <p:cNvSpPr/>
            <p:nvPr/>
          </p:nvSpPr>
          <p:spPr>
            <a:xfrm>
              <a:off x="757150" y="771700"/>
              <a:ext cx="2271300" cy="2213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s" sz="1500" u="none" cap="none" strike="noStrike">
                  <a:solidFill>
                    <a:srgbClr val="000000"/>
                  </a:solidFill>
                  <a:latin typeface="Archivo"/>
                  <a:ea typeface="Archivo"/>
                  <a:cs typeface="Archivo"/>
                  <a:sym typeface="Archivo"/>
                </a:rPr>
                <a:t>Logo de la app</a:t>
              </a:r>
              <a:endParaRPr b="0" i="0" sz="1500" u="none" cap="none" strike="noStrike">
                <a:solidFill>
                  <a:srgbClr val="000000"/>
                </a:solidFill>
                <a:latin typeface="Archivo"/>
                <a:ea typeface="Archivo"/>
                <a:cs typeface="Archivo"/>
                <a:sym typeface="Archivo"/>
              </a:endParaRPr>
            </a:p>
          </p:txBody>
        </p:sp>
        <p:sp>
          <p:nvSpPr>
            <p:cNvPr id="261" name="Google Shape;261;g2f39ea0c485_0_211"/>
            <p:cNvSpPr/>
            <p:nvPr/>
          </p:nvSpPr>
          <p:spPr>
            <a:xfrm>
              <a:off x="1126775" y="1485256"/>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2" name="Google Shape;262;g2f39ea0c485_0_211"/>
            <p:cNvSpPr/>
            <p:nvPr/>
          </p:nvSpPr>
          <p:spPr>
            <a:xfrm>
              <a:off x="1528850" y="1084168"/>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263" name="Google Shape;263;g2f39ea0c485_0_211"/>
          <p:cNvSpPr txBox="1"/>
          <p:nvPr/>
        </p:nvSpPr>
        <p:spPr>
          <a:xfrm>
            <a:off x="757150" y="2866000"/>
            <a:ext cx="2271300" cy="6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Montserrat"/>
                <a:ea typeface="Montserrat"/>
                <a:cs typeface="Montserrat"/>
                <a:sym typeface="Montserrat"/>
              </a:rPr>
              <a:t>Nombre de la app 1</a:t>
            </a:r>
            <a:endParaRPr b="1" i="0" sz="1400" u="none" cap="none" strike="noStrike">
              <a:solidFill>
                <a:srgbClr val="000000"/>
              </a:solidFill>
              <a:latin typeface="Montserrat"/>
              <a:ea typeface="Montserrat"/>
              <a:cs typeface="Montserrat"/>
              <a:sym typeface="Montserrat"/>
            </a:endParaRPr>
          </a:p>
        </p:txBody>
      </p:sp>
      <p:sp>
        <p:nvSpPr>
          <p:cNvPr id="264" name="Google Shape;264;g2f39ea0c485_0_211"/>
          <p:cNvSpPr txBox="1"/>
          <p:nvPr/>
        </p:nvSpPr>
        <p:spPr>
          <a:xfrm>
            <a:off x="3436350" y="2866000"/>
            <a:ext cx="2271300" cy="6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Montserrat"/>
                <a:ea typeface="Montserrat"/>
                <a:cs typeface="Montserrat"/>
                <a:sym typeface="Montserrat"/>
              </a:rPr>
              <a:t>Nombre de la app 2</a:t>
            </a:r>
            <a:endParaRPr b="1" i="0" sz="1400" u="none" cap="none" strike="noStrike">
              <a:solidFill>
                <a:srgbClr val="000000"/>
              </a:solidFill>
              <a:latin typeface="Montserrat"/>
              <a:ea typeface="Montserrat"/>
              <a:cs typeface="Montserrat"/>
              <a:sym typeface="Montserrat"/>
            </a:endParaRPr>
          </a:p>
        </p:txBody>
      </p:sp>
      <p:sp>
        <p:nvSpPr>
          <p:cNvPr id="265" name="Google Shape;265;g2f39ea0c485_0_211"/>
          <p:cNvSpPr txBox="1"/>
          <p:nvPr/>
        </p:nvSpPr>
        <p:spPr>
          <a:xfrm>
            <a:off x="6115550" y="2866000"/>
            <a:ext cx="2271300" cy="6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s" sz="1400" u="none" cap="none" strike="noStrike">
                <a:solidFill>
                  <a:srgbClr val="000000"/>
                </a:solidFill>
                <a:latin typeface="Montserrat"/>
                <a:ea typeface="Montserrat"/>
                <a:cs typeface="Montserrat"/>
                <a:sym typeface="Montserrat"/>
              </a:rPr>
              <a:t>Nombre de la app 3</a:t>
            </a:r>
            <a:endParaRPr b="1" i="0" sz="1400" u="none" cap="none" strike="noStrike">
              <a:solidFill>
                <a:srgbClr val="000000"/>
              </a:solidFill>
              <a:latin typeface="Montserrat"/>
              <a:ea typeface="Montserrat"/>
              <a:cs typeface="Montserrat"/>
              <a:sym typeface="Montserrat"/>
            </a:endParaRPr>
          </a:p>
        </p:txBody>
      </p:sp>
      <p:sp>
        <p:nvSpPr>
          <p:cNvPr id="266" name="Google Shape;266;g2f39ea0c485_0_211"/>
          <p:cNvSpPr txBox="1"/>
          <p:nvPr/>
        </p:nvSpPr>
        <p:spPr>
          <a:xfrm>
            <a:off x="757250" y="3318350"/>
            <a:ext cx="2271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434343"/>
                </a:solidFill>
                <a:latin typeface="Archivo"/>
                <a:ea typeface="Archivo"/>
                <a:cs typeface="Archivo"/>
                <a:sym typeface="Archivo"/>
              </a:rPr>
              <a:t>Espacio para escribir una reseña de la app 1.</a:t>
            </a:r>
            <a:endParaRPr b="0" i="0" sz="1400" u="none" cap="none" strike="noStrike">
              <a:solidFill>
                <a:srgbClr val="434343"/>
              </a:solidFill>
              <a:latin typeface="Archivo"/>
              <a:ea typeface="Archivo"/>
              <a:cs typeface="Archivo"/>
              <a:sym typeface="Archivo"/>
            </a:endParaRPr>
          </a:p>
        </p:txBody>
      </p:sp>
      <p:sp>
        <p:nvSpPr>
          <p:cNvPr id="267" name="Google Shape;267;g2f39ea0c485_0_211"/>
          <p:cNvSpPr txBox="1"/>
          <p:nvPr/>
        </p:nvSpPr>
        <p:spPr>
          <a:xfrm>
            <a:off x="3436350" y="3318350"/>
            <a:ext cx="24462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s" sz="1400" u="none" cap="none" strike="noStrike">
                <a:solidFill>
                  <a:srgbClr val="434343"/>
                </a:solidFill>
                <a:latin typeface="Archivo"/>
                <a:ea typeface="Archivo"/>
                <a:cs typeface="Archivo"/>
                <a:sym typeface="Archivo"/>
              </a:rPr>
              <a:t>Espacio para escribir una reseña de la app 2.</a:t>
            </a:r>
            <a:endParaRPr b="0" i="0" sz="1400" u="none" cap="none" strike="noStrike">
              <a:solidFill>
                <a:srgbClr val="434343"/>
              </a:solidFill>
              <a:latin typeface="Archivo"/>
              <a:ea typeface="Archivo"/>
              <a:cs typeface="Archivo"/>
              <a:sym typeface="Archivo"/>
            </a:endParaRPr>
          </a:p>
        </p:txBody>
      </p:sp>
      <p:sp>
        <p:nvSpPr>
          <p:cNvPr id="268" name="Google Shape;268;g2f39ea0c485_0_211"/>
          <p:cNvSpPr txBox="1"/>
          <p:nvPr/>
        </p:nvSpPr>
        <p:spPr>
          <a:xfrm>
            <a:off x="6115450" y="3318350"/>
            <a:ext cx="22713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0" i="0" lang="es" sz="1400" u="none" cap="none" strike="noStrike">
                <a:solidFill>
                  <a:srgbClr val="434343"/>
                </a:solidFill>
                <a:latin typeface="Archivo"/>
                <a:ea typeface="Archivo"/>
                <a:cs typeface="Archivo"/>
                <a:sym typeface="Archivo"/>
              </a:rPr>
              <a:t>Espacio para escribir una reseña de la app 3.</a:t>
            </a:r>
            <a:endParaRPr b="0" i="0" sz="1400" u="none" cap="none" strike="noStrike">
              <a:solidFill>
                <a:srgbClr val="434343"/>
              </a:solidFill>
              <a:latin typeface="Archivo"/>
              <a:ea typeface="Archivo"/>
              <a:cs typeface="Archivo"/>
              <a:sym typeface="Archivo"/>
            </a:endParaRPr>
          </a:p>
        </p:txBody>
      </p:sp>
      <p:grpSp>
        <p:nvGrpSpPr>
          <p:cNvPr id="269" name="Google Shape;269;g2f39ea0c485_0_211"/>
          <p:cNvGrpSpPr/>
          <p:nvPr/>
        </p:nvGrpSpPr>
        <p:grpSpPr>
          <a:xfrm>
            <a:off x="3658826" y="1114709"/>
            <a:ext cx="1826352" cy="1721349"/>
            <a:chOff x="757150" y="771700"/>
            <a:chExt cx="2271300" cy="2213100"/>
          </a:xfrm>
        </p:grpSpPr>
        <p:sp>
          <p:nvSpPr>
            <p:cNvPr id="270" name="Google Shape;270;g2f39ea0c485_0_211"/>
            <p:cNvSpPr/>
            <p:nvPr/>
          </p:nvSpPr>
          <p:spPr>
            <a:xfrm>
              <a:off x="757150" y="771700"/>
              <a:ext cx="2271300" cy="2213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s" sz="1500" u="none" cap="none" strike="noStrike">
                  <a:solidFill>
                    <a:srgbClr val="000000"/>
                  </a:solidFill>
                  <a:latin typeface="Archivo"/>
                  <a:ea typeface="Archivo"/>
                  <a:cs typeface="Archivo"/>
                  <a:sym typeface="Archivo"/>
                </a:rPr>
                <a:t>Logo de la app</a:t>
              </a:r>
              <a:endParaRPr b="0" i="0" sz="1500" u="none" cap="none" strike="noStrike">
                <a:solidFill>
                  <a:srgbClr val="000000"/>
                </a:solidFill>
                <a:latin typeface="Archivo"/>
                <a:ea typeface="Archivo"/>
                <a:cs typeface="Archivo"/>
                <a:sym typeface="Archivo"/>
              </a:endParaRPr>
            </a:p>
          </p:txBody>
        </p:sp>
        <p:sp>
          <p:nvSpPr>
            <p:cNvPr id="271" name="Google Shape;271;g2f39ea0c485_0_211"/>
            <p:cNvSpPr/>
            <p:nvPr/>
          </p:nvSpPr>
          <p:spPr>
            <a:xfrm>
              <a:off x="1126775" y="1485256"/>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2" name="Google Shape;272;g2f39ea0c485_0_211"/>
            <p:cNvSpPr/>
            <p:nvPr/>
          </p:nvSpPr>
          <p:spPr>
            <a:xfrm>
              <a:off x="1528850" y="1084168"/>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grpSp>
        <p:nvGrpSpPr>
          <p:cNvPr id="273" name="Google Shape;273;g2f39ea0c485_0_211"/>
          <p:cNvGrpSpPr/>
          <p:nvPr/>
        </p:nvGrpSpPr>
        <p:grpSpPr>
          <a:xfrm>
            <a:off x="6337926" y="1144659"/>
            <a:ext cx="1826352" cy="1721349"/>
            <a:chOff x="757150" y="771700"/>
            <a:chExt cx="2271300" cy="2213100"/>
          </a:xfrm>
        </p:grpSpPr>
        <p:sp>
          <p:nvSpPr>
            <p:cNvPr id="274" name="Google Shape;274;g2f39ea0c485_0_211"/>
            <p:cNvSpPr/>
            <p:nvPr/>
          </p:nvSpPr>
          <p:spPr>
            <a:xfrm>
              <a:off x="757150" y="771700"/>
              <a:ext cx="2271300" cy="2213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0" i="0" lang="es" sz="1500" u="none" cap="none" strike="noStrike">
                  <a:solidFill>
                    <a:srgbClr val="000000"/>
                  </a:solidFill>
                  <a:latin typeface="Archivo"/>
                  <a:ea typeface="Archivo"/>
                  <a:cs typeface="Archivo"/>
                  <a:sym typeface="Archivo"/>
                </a:rPr>
                <a:t>Logo de la app</a:t>
              </a:r>
              <a:endParaRPr b="0" i="0" sz="1500" u="none" cap="none" strike="noStrike">
                <a:solidFill>
                  <a:srgbClr val="000000"/>
                </a:solidFill>
                <a:latin typeface="Archivo"/>
                <a:ea typeface="Archivo"/>
                <a:cs typeface="Archivo"/>
                <a:sym typeface="Archivo"/>
              </a:endParaRPr>
            </a:p>
          </p:txBody>
        </p:sp>
        <p:sp>
          <p:nvSpPr>
            <p:cNvPr id="275" name="Google Shape;275;g2f39ea0c485_0_211"/>
            <p:cNvSpPr/>
            <p:nvPr/>
          </p:nvSpPr>
          <p:spPr>
            <a:xfrm>
              <a:off x="1126775" y="1485256"/>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76" name="Google Shape;276;g2f39ea0c485_0_211"/>
            <p:cNvSpPr/>
            <p:nvPr/>
          </p:nvSpPr>
          <p:spPr>
            <a:xfrm>
              <a:off x="1528850" y="1084168"/>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277" name="Google Shape;277;g2f39ea0c485_0_211"/>
          <p:cNvSpPr txBox="1"/>
          <p:nvPr/>
        </p:nvSpPr>
        <p:spPr>
          <a:xfrm>
            <a:off x="432025" y="283950"/>
            <a:ext cx="7982100" cy="497100"/>
          </a:xfrm>
          <a:prstGeom prst="rect">
            <a:avLst/>
          </a:prstGeom>
          <a:noFill/>
          <a:ln>
            <a:noFill/>
          </a:ln>
        </p:spPr>
        <p:txBody>
          <a:bodyPr anchorCtr="0" anchor="ctr"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s" sz="2600" u="none" cap="none" strike="noStrike">
                <a:solidFill>
                  <a:schemeClr val="dk1"/>
                </a:solidFill>
                <a:latin typeface="Archivo"/>
                <a:ea typeface="Archivo"/>
                <a:cs typeface="Archivo"/>
                <a:sym typeface="Archivo"/>
              </a:rPr>
              <a:t>Benchmarking</a:t>
            </a:r>
            <a:endParaRPr b="1" i="0" sz="2600" u="none" cap="none" strike="noStrike">
              <a:solidFill>
                <a:schemeClr val="dk1"/>
              </a:solidFill>
              <a:latin typeface="Archivo"/>
              <a:ea typeface="Archivo"/>
              <a:cs typeface="Archivo"/>
              <a:sym typeface="Archiv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grpSp>
        <p:nvGrpSpPr>
          <p:cNvPr id="282" name="Google Shape;282;g2f39ea0c485_0_232"/>
          <p:cNvGrpSpPr/>
          <p:nvPr/>
        </p:nvGrpSpPr>
        <p:grpSpPr>
          <a:xfrm>
            <a:off x="922375" y="1092469"/>
            <a:ext cx="1940826" cy="3221326"/>
            <a:chOff x="757150" y="335091"/>
            <a:chExt cx="2271300" cy="4098900"/>
          </a:xfrm>
        </p:grpSpPr>
        <p:sp>
          <p:nvSpPr>
            <p:cNvPr id="283" name="Google Shape;283;g2f39ea0c485_0_232"/>
            <p:cNvSpPr/>
            <p:nvPr/>
          </p:nvSpPr>
          <p:spPr>
            <a:xfrm>
              <a:off x="757150" y="335091"/>
              <a:ext cx="2271300" cy="4098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chivo"/>
                  <a:ea typeface="Archivo"/>
                  <a:cs typeface="Archivo"/>
                  <a:sym typeface="Archivo"/>
                </a:rPr>
                <a:t>Captura de la app</a:t>
              </a:r>
              <a:endParaRPr b="0" i="0" sz="1400" u="none" cap="none" strike="noStrike">
                <a:solidFill>
                  <a:srgbClr val="000000"/>
                </a:solidFill>
                <a:latin typeface="Archivo"/>
                <a:ea typeface="Archivo"/>
                <a:cs typeface="Archivo"/>
                <a:sym typeface="Archivo"/>
              </a:endParaRPr>
            </a:p>
          </p:txBody>
        </p:sp>
        <p:sp>
          <p:nvSpPr>
            <p:cNvPr id="284" name="Google Shape;284;g2f39ea0c485_0_232"/>
            <p:cNvSpPr/>
            <p:nvPr/>
          </p:nvSpPr>
          <p:spPr>
            <a:xfrm>
              <a:off x="1126775" y="1485256"/>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85" name="Google Shape;285;g2f39ea0c485_0_232"/>
            <p:cNvSpPr/>
            <p:nvPr/>
          </p:nvSpPr>
          <p:spPr>
            <a:xfrm>
              <a:off x="1528850" y="1084168"/>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grpSp>
      <p:sp>
        <p:nvSpPr>
          <p:cNvPr id="286" name="Google Shape;286;g2f39ea0c485_0_232"/>
          <p:cNvSpPr txBox="1"/>
          <p:nvPr/>
        </p:nvSpPr>
        <p:spPr>
          <a:xfrm>
            <a:off x="757150" y="4313800"/>
            <a:ext cx="2271300" cy="6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chivo SemiBold"/>
                <a:ea typeface="Archivo SemiBold"/>
                <a:cs typeface="Archivo SemiBold"/>
                <a:sym typeface="Archivo SemiBold"/>
              </a:rPr>
              <a:t>Nombre de la app 1</a:t>
            </a:r>
            <a:endParaRPr b="0" i="0" sz="1400" u="none" cap="none" strike="noStrike">
              <a:solidFill>
                <a:srgbClr val="000000"/>
              </a:solidFill>
              <a:latin typeface="Archivo SemiBold"/>
              <a:ea typeface="Archivo SemiBold"/>
              <a:cs typeface="Archivo SemiBold"/>
              <a:sym typeface="Archivo SemiBold"/>
            </a:endParaRPr>
          </a:p>
        </p:txBody>
      </p:sp>
      <p:sp>
        <p:nvSpPr>
          <p:cNvPr id="287" name="Google Shape;287;g2f39ea0c485_0_232"/>
          <p:cNvSpPr txBox="1"/>
          <p:nvPr/>
        </p:nvSpPr>
        <p:spPr>
          <a:xfrm>
            <a:off x="3436350" y="4313800"/>
            <a:ext cx="2271300" cy="6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chivo SemiBold"/>
                <a:ea typeface="Archivo SemiBold"/>
                <a:cs typeface="Archivo SemiBold"/>
                <a:sym typeface="Archivo SemiBold"/>
              </a:rPr>
              <a:t>Nombre de la app 2</a:t>
            </a:r>
            <a:endParaRPr b="0" i="0" sz="1400" u="none" cap="none" strike="noStrike">
              <a:solidFill>
                <a:srgbClr val="000000"/>
              </a:solidFill>
              <a:latin typeface="Archivo SemiBold"/>
              <a:ea typeface="Archivo SemiBold"/>
              <a:cs typeface="Archivo SemiBold"/>
              <a:sym typeface="Archivo SemiBold"/>
            </a:endParaRPr>
          </a:p>
        </p:txBody>
      </p:sp>
      <p:sp>
        <p:nvSpPr>
          <p:cNvPr id="288" name="Google Shape;288;g2f39ea0c485_0_232"/>
          <p:cNvSpPr txBox="1"/>
          <p:nvPr/>
        </p:nvSpPr>
        <p:spPr>
          <a:xfrm>
            <a:off x="6115550" y="4313800"/>
            <a:ext cx="2271300" cy="6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chivo SemiBold"/>
                <a:ea typeface="Archivo SemiBold"/>
                <a:cs typeface="Archivo SemiBold"/>
                <a:sym typeface="Archivo SemiBold"/>
              </a:rPr>
              <a:t>Nombre de la app 3</a:t>
            </a:r>
            <a:endParaRPr b="0" i="0" sz="1400" u="none" cap="none" strike="noStrike">
              <a:solidFill>
                <a:srgbClr val="000000"/>
              </a:solidFill>
              <a:latin typeface="Archivo SemiBold"/>
              <a:ea typeface="Archivo SemiBold"/>
              <a:cs typeface="Archivo SemiBold"/>
              <a:sym typeface="Archivo SemiBold"/>
            </a:endParaRPr>
          </a:p>
        </p:txBody>
      </p:sp>
      <p:sp>
        <p:nvSpPr>
          <p:cNvPr id="289" name="Google Shape;289;g2f39ea0c485_0_232"/>
          <p:cNvSpPr txBox="1"/>
          <p:nvPr/>
        </p:nvSpPr>
        <p:spPr>
          <a:xfrm>
            <a:off x="432025" y="283950"/>
            <a:ext cx="7982100" cy="497100"/>
          </a:xfrm>
          <a:prstGeom prst="rect">
            <a:avLst/>
          </a:prstGeom>
          <a:noFill/>
          <a:ln>
            <a:noFill/>
          </a:ln>
        </p:spPr>
        <p:txBody>
          <a:bodyPr anchorCtr="0" anchor="ctr"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s" sz="2600" u="none" cap="none" strike="noStrike">
                <a:solidFill>
                  <a:schemeClr val="dk1"/>
                </a:solidFill>
                <a:latin typeface="Archivo"/>
                <a:ea typeface="Archivo"/>
                <a:cs typeface="Archivo"/>
                <a:sym typeface="Archivo"/>
              </a:rPr>
              <a:t>Benchmarking</a:t>
            </a:r>
            <a:endParaRPr b="1" i="0" sz="2600" u="none" cap="none" strike="noStrike">
              <a:solidFill>
                <a:schemeClr val="dk1"/>
              </a:solidFill>
              <a:latin typeface="Archivo"/>
              <a:ea typeface="Archivo"/>
              <a:cs typeface="Archivo"/>
              <a:sym typeface="Archivo"/>
            </a:endParaRPr>
          </a:p>
        </p:txBody>
      </p:sp>
      <p:grpSp>
        <p:nvGrpSpPr>
          <p:cNvPr id="290" name="Google Shape;290;g2f39ea0c485_0_232"/>
          <p:cNvGrpSpPr/>
          <p:nvPr/>
        </p:nvGrpSpPr>
        <p:grpSpPr>
          <a:xfrm>
            <a:off x="3528850" y="1092469"/>
            <a:ext cx="1940826" cy="3221326"/>
            <a:chOff x="757150" y="335091"/>
            <a:chExt cx="2271300" cy="4098900"/>
          </a:xfrm>
        </p:grpSpPr>
        <p:sp>
          <p:nvSpPr>
            <p:cNvPr id="291" name="Google Shape;291;g2f39ea0c485_0_232"/>
            <p:cNvSpPr/>
            <p:nvPr/>
          </p:nvSpPr>
          <p:spPr>
            <a:xfrm>
              <a:off x="757150" y="335091"/>
              <a:ext cx="2271300" cy="4098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chivo"/>
                  <a:ea typeface="Archivo"/>
                  <a:cs typeface="Archivo"/>
                  <a:sym typeface="Archivo"/>
                </a:rPr>
                <a:t>Captura de la app</a:t>
              </a:r>
              <a:endParaRPr b="0" i="0" sz="1400" u="none" cap="none" strike="noStrike">
                <a:solidFill>
                  <a:srgbClr val="000000"/>
                </a:solidFill>
                <a:latin typeface="Archivo"/>
                <a:ea typeface="Archivo"/>
                <a:cs typeface="Archivo"/>
                <a:sym typeface="Archivo"/>
              </a:endParaRPr>
            </a:p>
          </p:txBody>
        </p:sp>
        <p:sp>
          <p:nvSpPr>
            <p:cNvPr id="292" name="Google Shape;292;g2f39ea0c485_0_232"/>
            <p:cNvSpPr/>
            <p:nvPr/>
          </p:nvSpPr>
          <p:spPr>
            <a:xfrm>
              <a:off x="1126775" y="1485256"/>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93" name="Google Shape;293;g2f39ea0c485_0_232"/>
            <p:cNvSpPr/>
            <p:nvPr/>
          </p:nvSpPr>
          <p:spPr>
            <a:xfrm>
              <a:off x="1528850" y="1084168"/>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grpSp>
      <p:grpSp>
        <p:nvGrpSpPr>
          <p:cNvPr id="294" name="Google Shape;294;g2f39ea0c485_0_232"/>
          <p:cNvGrpSpPr/>
          <p:nvPr/>
        </p:nvGrpSpPr>
        <p:grpSpPr>
          <a:xfrm>
            <a:off x="6115550" y="1092469"/>
            <a:ext cx="1940826" cy="3221326"/>
            <a:chOff x="757150" y="335091"/>
            <a:chExt cx="2271300" cy="4098900"/>
          </a:xfrm>
        </p:grpSpPr>
        <p:sp>
          <p:nvSpPr>
            <p:cNvPr id="295" name="Google Shape;295;g2f39ea0c485_0_232"/>
            <p:cNvSpPr/>
            <p:nvPr/>
          </p:nvSpPr>
          <p:spPr>
            <a:xfrm>
              <a:off x="757150" y="335091"/>
              <a:ext cx="2271300" cy="4098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Archivo"/>
                  <a:ea typeface="Archivo"/>
                  <a:cs typeface="Archivo"/>
                  <a:sym typeface="Archivo"/>
                </a:rPr>
                <a:t>Captura de la app</a:t>
              </a:r>
              <a:endParaRPr b="0" i="0" sz="1400" u="none" cap="none" strike="noStrike">
                <a:solidFill>
                  <a:srgbClr val="000000"/>
                </a:solidFill>
                <a:latin typeface="Archivo"/>
                <a:ea typeface="Archivo"/>
                <a:cs typeface="Archivo"/>
                <a:sym typeface="Archivo"/>
              </a:endParaRPr>
            </a:p>
          </p:txBody>
        </p:sp>
        <p:sp>
          <p:nvSpPr>
            <p:cNvPr id="296" name="Google Shape;296;g2f39ea0c485_0_232"/>
            <p:cNvSpPr/>
            <p:nvPr/>
          </p:nvSpPr>
          <p:spPr>
            <a:xfrm>
              <a:off x="1126775" y="1485256"/>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297" name="Google Shape;297;g2f39ea0c485_0_232"/>
            <p:cNvSpPr/>
            <p:nvPr/>
          </p:nvSpPr>
          <p:spPr>
            <a:xfrm>
              <a:off x="1528850" y="1084168"/>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graphicFrame>
        <p:nvGraphicFramePr>
          <p:cNvPr id="302" name="Google Shape;302;g2f39ea0c485_0_250"/>
          <p:cNvGraphicFramePr/>
          <p:nvPr/>
        </p:nvGraphicFramePr>
        <p:xfrm>
          <a:off x="495788" y="2211175"/>
          <a:ext cx="3000000" cy="3000000"/>
        </p:xfrm>
        <a:graphic>
          <a:graphicData uri="http://schemas.openxmlformats.org/drawingml/2006/table">
            <a:tbl>
              <a:tblPr>
                <a:noFill/>
                <a:tableStyleId>{FF6B97E8-8D73-4E11-875B-FA98814E085B}</a:tableStyleId>
              </a:tblPr>
              <a:tblGrid>
                <a:gridCol w="1887525"/>
                <a:gridCol w="2178400"/>
                <a:gridCol w="2178400"/>
                <a:gridCol w="1908100"/>
              </a:tblGrid>
              <a:tr h="609575">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latin typeface="Archivo"/>
                          <a:ea typeface="Archivo"/>
                          <a:cs typeface="Archivo"/>
                          <a:sym typeface="Archivo"/>
                        </a:rPr>
                        <a:t>Cantidad</a:t>
                      </a:r>
                      <a:br>
                        <a:rPr b="1" lang="es" sz="1200" u="none" cap="none" strike="noStrike">
                          <a:latin typeface="Archivo"/>
                          <a:ea typeface="Archivo"/>
                          <a:cs typeface="Archivo"/>
                          <a:sym typeface="Archivo"/>
                        </a:rPr>
                      </a:br>
                      <a:r>
                        <a:rPr b="1" lang="es" sz="1200" u="none" cap="none" strike="noStrike">
                          <a:latin typeface="Archivo"/>
                          <a:ea typeface="Archivo"/>
                          <a:cs typeface="Archivo"/>
                          <a:sym typeface="Archivo"/>
                        </a:rPr>
                        <a:t>de pasos</a:t>
                      </a:r>
                      <a:endParaRPr b="1" sz="1200" u="none" cap="none" strike="noStrike">
                        <a:latin typeface="Archivo"/>
                        <a:ea typeface="Archivo"/>
                        <a:cs typeface="Archivo"/>
                        <a:sym typeface="Archivo"/>
                      </a:endParaRPr>
                    </a:p>
                  </a:txBody>
                  <a:tcPr marT="91425" marB="91425" marR="91425" marL="91425" anchor="ctr">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solidFill>
                            <a:srgbClr val="FFFFFF"/>
                          </a:solidFill>
                          <a:latin typeface="Archivo"/>
                          <a:ea typeface="Archivo"/>
                          <a:cs typeface="Archivo"/>
                          <a:sym typeface="Archivo"/>
                        </a:rPr>
                        <a:t>App 1</a:t>
                      </a:r>
                      <a:endParaRPr b="1" sz="1200" u="none" cap="none" strike="noStrike">
                        <a:solidFill>
                          <a:srgbClr val="FFFFFF"/>
                        </a:solidFill>
                        <a:latin typeface="Archivo"/>
                        <a:ea typeface="Archivo"/>
                        <a:cs typeface="Archivo"/>
                        <a:sym typeface="Archivo"/>
                      </a:endParaRPr>
                    </a:p>
                  </a:txBody>
                  <a:tcPr marT="91425" marB="91425" marR="91425" marL="91425" anchor="ctr">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813BC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solidFill>
                            <a:srgbClr val="FFFFFF"/>
                          </a:solidFill>
                          <a:latin typeface="Archivo"/>
                          <a:ea typeface="Archivo"/>
                          <a:cs typeface="Archivo"/>
                          <a:sym typeface="Archivo"/>
                        </a:rPr>
                        <a:t>App 2</a:t>
                      </a:r>
                      <a:endParaRPr b="1" sz="1200" u="none" cap="none" strike="noStrike">
                        <a:solidFill>
                          <a:srgbClr val="FFFFFF"/>
                        </a:solidFill>
                        <a:latin typeface="Archivo"/>
                        <a:ea typeface="Archivo"/>
                        <a:cs typeface="Archivo"/>
                        <a:sym typeface="Archivo"/>
                      </a:endParaRPr>
                    </a:p>
                  </a:txBody>
                  <a:tcPr marT="91425" marB="91425" marR="91425" marL="91425" anchor="ctr">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813BC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solidFill>
                            <a:srgbClr val="FFFFFF"/>
                          </a:solidFill>
                          <a:latin typeface="Archivo"/>
                          <a:ea typeface="Archivo"/>
                          <a:cs typeface="Archivo"/>
                          <a:sym typeface="Archivo"/>
                        </a:rPr>
                        <a:t>App 3</a:t>
                      </a:r>
                      <a:endParaRPr b="1" sz="1200" u="none" cap="none" strike="noStrike">
                        <a:solidFill>
                          <a:srgbClr val="FFFFFF"/>
                        </a:solidFill>
                        <a:latin typeface="Archivo"/>
                        <a:ea typeface="Archivo"/>
                        <a:cs typeface="Archivo"/>
                        <a:sym typeface="Archivo"/>
                      </a:endParaRPr>
                    </a:p>
                  </a:txBody>
                  <a:tcPr marT="91425" marB="91425" marR="91425" marL="91425" anchor="ctr">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rgbClr val="813BC0"/>
                    </a:solidFill>
                  </a:tcPr>
                </a:tc>
              </a:tr>
              <a:tr h="396200">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latin typeface="Archivo"/>
                          <a:ea typeface="Archivo"/>
                          <a:cs typeface="Archivo"/>
                          <a:sym typeface="Archivo"/>
                        </a:rPr>
                        <a:t>Acción 1</a:t>
                      </a:r>
                      <a:endParaRPr sz="1200" u="none" cap="none" strike="noStrike">
                        <a:latin typeface="Archivo"/>
                        <a:ea typeface="Archivo"/>
                        <a:cs typeface="Archivo"/>
                        <a:sym typeface="Archivo"/>
                      </a:endParaRPr>
                    </a:p>
                  </a:txBody>
                  <a:tcPr marT="91425" marB="91425" marR="91425" marL="91425" anchor="ctr">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434343"/>
                        </a:solidFill>
                        <a:latin typeface="Montserrat"/>
                        <a:ea typeface="Montserrat"/>
                        <a:cs typeface="Montserrat"/>
                        <a:sym typeface="Montserrat"/>
                      </a:endParaRPr>
                    </a:p>
                  </a:txBody>
                  <a:tcPr marT="91425" marB="91425" marR="91425" marL="91425" anchor="ctr">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434343"/>
                        </a:solidFill>
                        <a:latin typeface="Montserrat"/>
                        <a:ea typeface="Montserrat"/>
                        <a:cs typeface="Montserrat"/>
                        <a:sym typeface="Montserrat"/>
                      </a:endParaRPr>
                    </a:p>
                  </a:txBody>
                  <a:tcPr marT="91425" marB="91425" marR="91425" marL="91425" anchor="ctr">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434343"/>
                        </a:solidFill>
                        <a:latin typeface="Montserrat"/>
                        <a:ea typeface="Montserrat"/>
                        <a:cs typeface="Montserrat"/>
                        <a:sym typeface="Montserrat"/>
                      </a:endParaRPr>
                    </a:p>
                  </a:txBody>
                  <a:tcPr marT="91425" marB="91425" marR="91425" marL="91425" anchor="ctr">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latin typeface="Archivo"/>
                          <a:ea typeface="Archivo"/>
                          <a:cs typeface="Archivo"/>
                          <a:sym typeface="Archivo"/>
                        </a:rPr>
                        <a:t>Acción 2</a:t>
                      </a:r>
                      <a:endParaRPr sz="1200" u="none" cap="none" strike="noStrike">
                        <a:latin typeface="Archivo"/>
                        <a:ea typeface="Archivo"/>
                        <a:cs typeface="Archivo"/>
                        <a:sym typeface="Archivo"/>
                      </a:endParaRPr>
                    </a:p>
                  </a:txBody>
                  <a:tcPr marT="91425" marB="91425" marR="91425" marL="91425" anchor="ctr">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434343"/>
                        </a:solidFill>
                        <a:latin typeface="Montserrat"/>
                        <a:ea typeface="Montserrat"/>
                        <a:cs typeface="Montserrat"/>
                        <a:sym typeface="Montserrat"/>
                      </a:endParaRPr>
                    </a:p>
                  </a:txBody>
                  <a:tcPr marT="91425" marB="91425" marR="91425" marL="91425" anchor="ctr">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434343"/>
                        </a:solidFill>
                        <a:latin typeface="Montserrat"/>
                        <a:ea typeface="Montserrat"/>
                        <a:cs typeface="Montserrat"/>
                        <a:sym typeface="Montserrat"/>
                      </a:endParaRPr>
                    </a:p>
                  </a:txBody>
                  <a:tcPr marT="91425" marB="91425" marR="91425" marL="91425" anchor="ctr">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434343"/>
                        </a:solidFill>
                        <a:latin typeface="Montserrat"/>
                        <a:ea typeface="Montserrat"/>
                        <a:cs typeface="Montserrat"/>
                        <a:sym typeface="Montserrat"/>
                      </a:endParaRPr>
                    </a:p>
                  </a:txBody>
                  <a:tcPr marT="91425" marB="91425" marR="91425" marL="91425" anchor="ctr">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r>
              <a:tr h="396200">
                <a:tc>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latin typeface="Archivo"/>
                          <a:ea typeface="Archivo"/>
                          <a:cs typeface="Archivo"/>
                          <a:sym typeface="Archivo"/>
                        </a:rPr>
                        <a:t>Acción 3</a:t>
                      </a:r>
                      <a:endParaRPr sz="1200" u="none" cap="none" strike="noStrike">
                        <a:latin typeface="Archivo"/>
                        <a:ea typeface="Archivo"/>
                        <a:cs typeface="Archivo"/>
                        <a:sym typeface="Archivo"/>
                      </a:endParaRPr>
                    </a:p>
                  </a:txBody>
                  <a:tcPr marT="91425" marB="91425" marR="91425" marL="91425" anchor="ctr">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434343"/>
                        </a:solidFill>
                        <a:latin typeface="Montserrat"/>
                        <a:ea typeface="Montserrat"/>
                        <a:cs typeface="Montserrat"/>
                        <a:sym typeface="Montserrat"/>
                      </a:endParaRPr>
                    </a:p>
                  </a:txBody>
                  <a:tcPr marT="91425" marB="91425" marR="91425" marL="91425" anchor="ctr">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434343"/>
                        </a:solidFill>
                        <a:latin typeface="Montserrat"/>
                        <a:ea typeface="Montserrat"/>
                        <a:cs typeface="Montserrat"/>
                        <a:sym typeface="Montserrat"/>
                      </a:endParaRPr>
                    </a:p>
                  </a:txBody>
                  <a:tcPr marT="91425" marB="91425" marR="91425" marL="91425" anchor="ctr">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434343"/>
                        </a:solidFill>
                        <a:latin typeface="Montserrat"/>
                        <a:ea typeface="Montserrat"/>
                        <a:cs typeface="Montserrat"/>
                        <a:sym typeface="Montserrat"/>
                      </a:endParaRPr>
                    </a:p>
                  </a:txBody>
                  <a:tcPr marT="91425" marB="91425" marR="91425" marL="91425" anchor="ctr">
                    <a:lnL cap="flat" cmpd="sng" w="9525">
                      <a:solidFill>
                        <a:srgbClr val="333333"/>
                      </a:solidFill>
                      <a:prstDash val="solid"/>
                      <a:round/>
                      <a:headEnd len="sm" w="sm" type="none"/>
                      <a:tailEnd len="sm" w="sm" type="none"/>
                    </a:lnL>
                    <a:lnR cap="flat" cmpd="sng" w="9525">
                      <a:solidFill>
                        <a:srgbClr val="333333"/>
                      </a:solidFill>
                      <a:prstDash val="solid"/>
                      <a:round/>
                      <a:headEnd len="sm" w="sm" type="none"/>
                      <a:tailEnd len="sm" w="sm" type="none"/>
                    </a:lnR>
                    <a:lnT cap="flat" cmpd="sng" w="9525">
                      <a:solidFill>
                        <a:srgbClr val="333333"/>
                      </a:solidFill>
                      <a:prstDash val="solid"/>
                      <a:round/>
                      <a:headEnd len="sm" w="sm" type="none"/>
                      <a:tailEnd len="sm" w="sm" type="none"/>
                    </a:lnT>
                    <a:lnB cap="flat" cmpd="sng" w="9525">
                      <a:solidFill>
                        <a:srgbClr val="333333"/>
                      </a:solidFill>
                      <a:prstDash val="solid"/>
                      <a:round/>
                      <a:headEnd len="sm" w="sm" type="none"/>
                      <a:tailEnd len="sm" w="sm" type="none"/>
                    </a:lnB>
                  </a:tcPr>
                </a:tc>
              </a:tr>
            </a:tbl>
          </a:graphicData>
        </a:graphic>
      </p:graphicFrame>
      <p:grpSp>
        <p:nvGrpSpPr>
          <p:cNvPr id="303" name="Google Shape;303;g2f39ea0c485_0_250"/>
          <p:cNvGrpSpPr/>
          <p:nvPr/>
        </p:nvGrpSpPr>
        <p:grpSpPr>
          <a:xfrm>
            <a:off x="7001791" y="1023447"/>
            <a:ext cx="1098174" cy="1051222"/>
            <a:chOff x="660486" y="771700"/>
            <a:chExt cx="2271300" cy="2213100"/>
          </a:xfrm>
        </p:grpSpPr>
        <p:sp>
          <p:nvSpPr>
            <p:cNvPr id="304" name="Google Shape;304;g2f39ea0c485_0_250"/>
            <p:cNvSpPr/>
            <p:nvPr/>
          </p:nvSpPr>
          <p:spPr>
            <a:xfrm>
              <a:off x="660486" y="771700"/>
              <a:ext cx="2271300" cy="2213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Archivo"/>
                  <a:ea typeface="Archivo"/>
                  <a:cs typeface="Archivo"/>
                  <a:sym typeface="Archivo"/>
                </a:rPr>
                <a:t>Logo de la app</a:t>
              </a:r>
              <a:endParaRPr b="0" i="0" sz="900" u="none" cap="none" strike="noStrike">
                <a:solidFill>
                  <a:srgbClr val="000000"/>
                </a:solidFill>
                <a:latin typeface="Archivo"/>
                <a:ea typeface="Archivo"/>
                <a:cs typeface="Archivo"/>
                <a:sym typeface="Archivo"/>
              </a:endParaRPr>
            </a:p>
          </p:txBody>
        </p:sp>
        <p:sp>
          <p:nvSpPr>
            <p:cNvPr id="305" name="Google Shape;305;g2f39ea0c485_0_250"/>
            <p:cNvSpPr/>
            <p:nvPr/>
          </p:nvSpPr>
          <p:spPr>
            <a:xfrm>
              <a:off x="1008143" y="1485256"/>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06" name="Google Shape;306;g2f39ea0c485_0_250"/>
            <p:cNvSpPr/>
            <p:nvPr/>
          </p:nvSpPr>
          <p:spPr>
            <a:xfrm>
              <a:off x="1410218" y="1084168"/>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grpSp>
        <p:nvGrpSpPr>
          <p:cNvPr id="307" name="Google Shape;307;g2f39ea0c485_0_250"/>
          <p:cNvGrpSpPr/>
          <p:nvPr/>
        </p:nvGrpSpPr>
        <p:grpSpPr>
          <a:xfrm>
            <a:off x="4943804" y="1023447"/>
            <a:ext cx="1098174" cy="1051222"/>
            <a:chOff x="660486" y="771700"/>
            <a:chExt cx="2271300" cy="2213100"/>
          </a:xfrm>
        </p:grpSpPr>
        <p:sp>
          <p:nvSpPr>
            <p:cNvPr id="308" name="Google Shape;308;g2f39ea0c485_0_250"/>
            <p:cNvSpPr/>
            <p:nvPr/>
          </p:nvSpPr>
          <p:spPr>
            <a:xfrm>
              <a:off x="660486" y="771700"/>
              <a:ext cx="2271300" cy="2213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Archivo"/>
                  <a:ea typeface="Archivo"/>
                  <a:cs typeface="Archivo"/>
                  <a:sym typeface="Archivo"/>
                </a:rPr>
                <a:t>Logo de la app</a:t>
              </a:r>
              <a:endParaRPr b="0" i="0" sz="900" u="none" cap="none" strike="noStrike">
                <a:solidFill>
                  <a:srgbClr val="000000"/>
                </a:solidFill>
                <a:latin typeface="Archivo"/>
                <a:ea typeface="Archivo"/>
                <a:cs typeface="Archivo"/>
                <a:sym typeface="Archivo"/>
              </a:endParaRPr>
            </a:p>
          </p:txBody>
        </p:sp>
        <p:sp>
          <p:nvSpPr>
            <p:cNvPr id="309" name="Google Shape;309;g2f39ea0c485_0_250"/>
            <p:cNvSpPr/>
            <p:nvPr/>
          </p:nvSpPr>
          <p:spPr>
            <a:xfrm>
              <a:off x="1008143" y="1485256"/>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0" name="Google Shape;310;g2f39ea0c485_0_250"/>
            <p:cNvSpPr/>
            <p:nvPr/>
          </p:nvSpPr>
          <p:spPr>
            <a:xfrm>
              <a:off x="1410218" y="1084168"/>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grpSp>
        <p:nvGrpSpPr>
          <p:cNvPr id="311" name="Google Shape;311;g2f39ea0c485_0_250"/>
          <p:cNvGrpSpPr/>
          <p:nvPr/>
        </p:nvGrpSpPr>
        <p:grpSpPr>
          <a:xfrm>
            <a:off x="2885829" y="1023447"/>
            <a:ext cx="1098174" cy="1051222"/>
            <a:chOff x="861494" y="771700"/>
            <a:chExt cx="2271300" cy="2213100"/>
          </a:xfrm>
        </p:grpSpPr>
        <p:sp>
          <p:nvSpPr>
            <p:cNvPr id="312" name="Google Shape;312;g2f39ea0c485_0_250"/>
            <p:cNvSpPr/>
            <p:nvPr/>
          </p:nvSpPr>
          <p:spPr>
            <a:xfrm>
              <a:off x="861494" y="771700"/>
              <a:ext cx="2271300" cy="22131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Archivo"/>
                  <a:ea typeface="Archivo"/>
                  <a:cs typeface="Archivo"/>
                  <a:sym typeface="Archivo"/>
                </a:rPr>
                <a:t>Logo de la app</a:t>
              </a:r>
              <a:endParaRPr b="0" i="0" sz="900" u="none" cap="none" strike="noStrike">
                <a:solidFill>
                  <a:srgbClr val="000000"/>
                </a:solidFill>
                <a:latin typeface="Archivo"/>
                <a:ea typeface="Archivo"/>
                <a:cs typeface="Archivo"/>
                <a:sym typeface="Archivo"/>
              </a:endParaRPr>
            </a:p>
          </p:txBody>
        </p:sp>
        <p:sp>
          <p:nvSpPr>
            <p:cNvPr id="313" name="Google Shape;313;g2f39ea0c485_0_250"/>
            <p:cNvSpPr/>
            <p:nvPr/>
          </p:nvSpPr>
          <p:spPr>
            <a:xfrm>
              <a:off x="1209152" y="1453624"/>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4" name="Google Shape;314;g2f39ea0c485_0_250"/>
            <p:cNvSpPr/>
            <p:nvPr/>
          </p:nvSpPr>
          <p:spPr>
            <a:xfrm>
              <a:off x="1611227" y="1052537"/>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315" name="Google Shape;315;g2f39ea0c485_0_250"/>
          <p:cNvSpPr txBox="1"/>
          <p:nvPr/>
        </p:nvSpPr>
        <p:spPr>
          <a:xfrm>
            <a:off x="432025" y="283950"/>
            <a:ext cx="7982100" cy="497100"/>
          </a:xfrm>
          <a:prstGeom prst="rect">
            <a:avLst/>
          </a:prstGeom>
          <a:noFill/>
          <a:ln>
            <a:noFill/>
          </a:ln>
        </p:spPr>
        <p:txBody>
          <a:bodyPr anchorCtr="0" anchor="ctr"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s" sz="2600" u="none" cap="none" strike="noStrike">
                <a:solidFill>
                  <a:schemeClr val="dk1"/>
                </a:solidFill>
                <a:latin typeface="Archivo"/>
                <a:ea typeface="Archivo"/>
                <a:cs typeface="Archivo"/>
                <a:sym typeface="Archivo"/>
              </a:rPr>
              <a:t>Benchmarking</a:t>
            </a:r>
            <a:endParaRPr b="1" i="0" sz="2600" u="none" cap="none" strike="noStrike">
              <a:solidFill>
                <a:schemeClr val="dk1"/>
              </a:solidFill>
              <a:latin typeface="Archivo"/>
              <a:ea typeface="Archivo"/>
              <a:cs typeface="Archivo"/>
              <a:sym typeface="Archiv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graphicFrame>
        <p:nvGraphicFramePr>
          <p:cNvPr id="320" name="Google Shape;320;g2f39ea0c485_0_266"/>
          <p:cNvGraphicFramePr/>
          <p:nvPr/>
        </p:nvGraphicFramePr>
        <p:xfrm>
          <a:off x="1029400" y="1880050"/>
          <a:ext cx="3000000" cy="3000000"/>
        </p:xfrm>
        <a:graphic>
          <a:graphicData uri="http://schemas.openxmlformats.org/drawingml/2006/table">
            <a:tbl>
              <a:tblPr>
                <a:noFill/>
                <a:tableStyleId>{FF6B97E8-8D73-4E11-875B-FA98814E085B}</a:tableStyleId>
              </a:tblPr>
              <a:tblGrid>
                <a:gridCol w="1303200"/>
                <a:gridCol w="384600"/>
                <a:gridCol w="1873250"/>
                <a:gridCol w="1873250"/>
                <a:gridCol w="1873250"/>
              </a:tblGrid>
              <a:tr h="535800">
                <a:tc gridSpan="2">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solidFill>
                            <a:srgbClr val="333333"/>
                          </a:solidFill>
                          <a:latin typeface="Archivo"/>
                          <a:ea typeface="Archivo"/>
                          <a:cs typeface="Archivo"/>
                          <a:sym typeface="Archivo"/>
                        </a:rPr>
                        <a:t>Vocabulario o Errores</a:t>
                      </a:r>
                      <a:endParaRPr b="1" sz="1200" u="none" cap="none" strike="noStrike">
                        <a:solidFill>
                          <a:srgbClr val="33333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hMerge="1"/>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Archivo"/>
                          <a:ea typeface="Archivo"/>
                          <a:cs typeface="Archivo"/>
                          <a:sym typeface="Archivo"/>
                        </a:rPr>
                        <a:t>App 1</a:t>
                      </a:r>
                      <a:endParaRPr b="1" sz="1200" u="none" cap="none" strike="noStrike">
                        <a:solidFill>
                          <a:schemeClr val="lt1"/>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13BC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Archivo"/>
                          <a:ea typeface="Archivo"/>
                          <a:cs typeface="Archivo"/>
                          <a:sym typeface="Archivo"/>
                        </a:rPr>
                        <a:t>App 2</a:t>
                      </a:r>
                      <a:endParaRPr b="1" sz="1200" u="none" cap="none" strike="noStrike">
                        <a:solidFill>
                          <a:schemeClr val="lt1"/>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13BC0"/>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b="1" lang="es" sz="1200" u="none" cap="none" strike="noStrike">
                          <a:solidFill>
                            <a:schemeClr val="lt1"/>
                          </a:solidFill>
                          <a:latin typeface="Archivo"/>
                          <a:ea typeface="Archivo"/>
                          <a:cs typeface="Archivo"/>
                          <a:sym typeface="Archivo"/>
                        </a:rPr>
                        <a:t>App 3</a:t>
                      </a:r>
                      <a:endParaRPr b="1" sz="1200" u="none" cap="none" strike="noStrike">
                        <a:solidFill>
                          <a:schemeClr val="lt1"/>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813BC0"/>
                    </a:solidFill>
                  </a:tcPr>
                </a:tc>
              </a:tr>
              <a:tr h="713200">
                <a:tc gridSpan="2">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solidFill>
                            <a:srgbClr val="333333"/>
                          </a:solidFill>
                          <a:latin typeface="Archivo"/>
                          <a:ea typeface="Archivo"/>
                          <a:cs typeface="Archivo"/>
                          <a:sym typeface="Archivo"/>
                        </a:rPr>
                        <a:t>Óptimo</a:t>
                      </a:r>
                      <a:endParaRPr sz="1200" u="none" cap="none" strike="noStrike">
                        <a:solidFill>
                          <a:srgbClr val="33333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hMerge="1"/>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t/>
                      </a:r>
                      <a:endParaRPr sz="1200" u="none" cap="none" strike="noStrike">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25350">
                <a:tc gridSpan="2">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solidFill>
                            <a:srgbClr val="333333"/>
                          </a:solidFill>
                          <a:latin typeface="Archivo"/>
                          <a:ea typeface="Archivo"/>
                          <a:cs typeface="Archivo"/>
                          <a:sym typeface="Archivo"/>
                        </a:rPr>
                        <a:t>Error menor</a:t>
                      </a:r>
                      <a:endParaRPr sz="1200" u="none" cap="none" strike="noStrike">
                        <a:solidFill>
                          <a:srgbClr val="33333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hMerge="1"/>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43434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43434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43434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25350">
                <a:tc gridSpan="2">
                  <a:txBody>
                    <a:bodyPr/>
                    <a:lstStyle/>
                    <a:p>
                      <a:pPr indent="0" lvl="0" marL="0" marR="0" rtl="0" algn="ctr">
                        <a:lnSpc>
                          <a:spcPct val="100000"/>
                        </a:lnSpc>
                        <a:spcBef>
                          <a:spcPts val="0"/>
                        </a:spcBef>
                        <a:spcAft>
                          <a:spcPts val="0"/>
                        </a:spcAft>
                        <a:buClr>
                          <a:srgbClr val="000000"/>
                        </a:buClr>
                        <a:buSzPts val="1200"/>
                        <a:buFont typeface="Arial"/>
                        <a:buNone/>
                      </a:pPr>
                      <a:r>
                        <a:rPr lang="es" sz="1200" u="none" cap="none" strike="noStrike">
                          <a:solidFill>
                            <a:srgbClr val="333333"/>
                          </a:solidFill>
                          <a:latin typeface="Archivo"/>
                          <a:ea typeface="Archivo"/>
                          <a:cs typeface="Archivo"/>
                          <a:sym typeface="Archivo"/>
                        </a:rPr>
                        <a:t>Error mayor</a:t>
                      </a:r>
                      <a:endParaRPr sz="1200" u="none" cap="none" strike="noStrike">
                        <a:solidFill>
                          <a:srgbClr val="33333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c hMerge="1"/>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43434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43434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rgbClr val="434343"/>
                        </a:solidFill>
                        <a:latin typeface="Archivo"/>
                        <a:ea typeface="Archivo"/>
                        <a:cs typeface="Archivo"/>
                        <a:sym typeface="Archivo"/>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pSp>
        <p:nvGrpSpPr>
          <p:cNvPr id="321" name="Google Shape;321;g2f39ea0c485_0_266"/>
          <p:cNvGrpSpPr/>
          <p:nvPr/>
        </p:nvGrpSpPr>
        <p:grpSpPr>
          <a:xfrm>
            <a:off x="3098450" y="845625"/>
            <a:ext cx="1047015" cy="803137"/>
            <a:chOff x="861523" y="771694"/>
            <a:chExt cx="2660100" cy="2076900"/>
          </a:xfrm>
        </p:grpSpPr>
        <p:sp>
          <p:nvSpPr>
            <p:cNvPr id="322" name="Google Shape;322;g2f39ea0c485_0_266"/>
            <p:cNvSpPr/>
            <p:nvPr/>
          </p:nvSpPr>
          <p:spPr>
            <a:xfrm>
              <a:off x="861523" y="771694"/>
              <a:ext cx="2660100" cy="207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Archivo Medium"/>
                  <a:ea typeface="Archivo Medium"/>
                  <a:cs typeface="Archivo Medium"/>
                  <a:sym typeface="Archivo Medium"/>
                </a:rPr>
                <a:t>   </a:t>
              </a:r>
              <a:br>
                <a:rPr b="0" i="0" lang="es" sz="900" u="none" cap="none" strike="noStrike">
                  <a:solidFill>
                    <a:srgbClr val="000000"/>
                  </a:solidFill>
                  <a:latin typeface="Archivo Medium"/>
                  <a:ea typeface="Archivo Medium"/>
                  <a:cs typeface="Archivo Medium"/>
                  <a:sym typeface="Archivo Medium"/>
                </a:rPr>
              </a:br>
              <a:r>
                <a:rPr b="0" i="0" lang="es" sz="900" u="none" cap="none" strike="noStrike">
                  <a:solidFill>
                    <a:srgbClr val="000000"/>
                  </a:solidFill>
                  <a:latin typeface="Archivo Medium"/>
                  <a:ea typeface="Archivo Medium"/>
                  <a:cs typeface="Archivo Medium"/>
                  <a:sym typeface="Archivo Medium"/>
                </a:rPr>
                <a:t>   Logo de la app</a:t>
              </a:r>
              <a:endParaRPr b="0" i="0" sz="900" u="none" cap="none" strike="noStrike">
                <a:solidFill>
                  <a:srgbClr val="000000"/>
                </a:solidFill>
                <a:latin typeface="Archivo Medium"/>
                <a:ea typeface="Archivo Medium"/>
                <a:cs typeface="Archivo Medium"/>
                <a:sym typeface="Archivo Medium"/>
              </a:endParaRPr>
            </a:p>
          </p:txBody>
        </p:sp>
        <p:sp>
          <p:nvSpPr>
            <p:cNvPr id="323" name="Google Shape;323;g2f39ea0c485_0_266"/>
            <p:cNvSpPr/>
            <p:nvPr/>
          </p:nvSpPr>
          <p:spPr>
            <a:xfrm>
              <a:off x="1418025" y="1458150"/>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4" name="Google Shape;324;g2f39ea0c485_0_266"/>
            <p:cNvSpPr/>
            <p:nvPr/>
          </p:nvSpPr>
          <p:spPr>
            <a:xfrm>
              <a:off x="1791263" y="1057094"/>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325" name="Google Shape;325;g2f39ea0c485_0_266"/>
          <p:cNvSpPr txBox="1"/>
          <p:nvPr/>
        </p:nvSpPr>
        <p:spPr>
          <a:xfrm>
            <a:off x="432025" y="283950"/>
            <a:ext cx="7982100" cy="497100"/>
          </a:xfrm>
          <a:prstGeom prst="rect">
            <a:avLst/>
          </a:prstGeom>
          <a:noFill/>
          <a:ln>
            <a:noFill/>
          </a:ln>
        </p:spPr>
        <p:txBody>
          <a:bodyPr anchorCtr="0" anchor="ctr" bIns="91425" lIns="91425" spcFirstLastPara="1" rIns="91425" wrap="square" tIns="91425">
            <a:normAutofit fontScale="92500" lnSpcReduction="20000"/>
          </a:bodyPr>
          <a:lstStyle/>
          <a:p>
            <a:pPr indent="0" lvl="0" marL="0" marR="0" rtl="0" algn="l">
              <a:lnSpc>
                <a:spcPct val="100000"/>
              </a:lnSpc>
              <a:spcBef>
                <a:spcPts val="0"/>
              </a:spcBef>
              <a:spcAft>
                <a:spcPts val="0"/>
              </a:spcAft>
              <a:buClr>
                <a:srgbClr val="000000"/>
              </a:buClr>
              <a:buSzPct val="100000"/>
              <a:buFont typeface="Arial"/>
              <a:buNone/>
            </a:pPr>
            <a:r>
              <a:rPr b="1" i="0" lang="es" sz="2600" u="none" cap="none" strike="noStrike">
                <a:solidFill>
                  <a:schemeClr val="dk1"/>
                </a:solidFill>
                <a:latin typeface="Archivo"/>
                <a:ea typeface="Archivo"/>
                <a:cs typeface="Archivo"/>
                <a:sym typeface="Archivo"/>
              </a:rPr>
              <a:t>Benchmarking</a:t>
            </a:r>
            <a:endParaRPr b="1" i="0" sz="2600" u="none" cap="none" strike="noStrike">
              <a:solidFill>
                <a:schemeClr val="dk1"/>
              </a:solidFill>
              <a:latin typeface="Archivo"/>
              <a:ea typeface="Archivo"/>
              <a:cs typeface="Archivo"/>
              <a:sym typeface="Archivo"/>
            </a:endParaRPr>
          </a:p>
        </p:txBody>
      </p:sp>
      <p:grpSp>
        <p:nvGrpSpPr>
          <p:cNvPr id="326" name="Google Shape;326;g2f39ea0c485_0_266"/>
          <p:cNvGrpSpPr/>
          <p:nvPr/>
        </p:nvGrpSpPr>
        <p:grpSpPr>
          <a:xfrm>
            <a:off x="6804775" y="845625"/>
            <a:ext cx="1047015" cy="803137"/>
            <a:chOff x="861523" y="771694"/>
            <a:chExt cx="2660100" cy="2076900"/>
          </a:xfrm>
        </p:grpSpPr>
        <p:sp>
          <p:nvSpPr>
            <p:cNvPr id="327" name="Google Shape;327;g2f39ea0c485_0_266"/>
            <p:cNvSpPr/>
            <p:nvPr/>
          </p:nvSpPr>
          <p:spPr>
            <a:xfrm>
              <a:off x="861523" y="771694"/>
              <a:ext cx="2660100" cy="207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Archivo Medium"/>
                  <a:ea typeface="Archivo Medium"/>
                  <a:cs typeface="Archivo Medium"/>
                  <a:sym typeface="Archivo Medium"/>
                </a:rPr>
                <a:t>   </a:t>
              </a:r>
              <a:br>
                <a:rPr b="0" i="0" lang="es" sz="900" u="none" cap="none" strike="noStrike">
                  <a:solidFill>
                    <a:srgbClr val="000000"/>
                  </a:solidFill>
                  <a:latin typeface="Archivo Medium"/>
                  <a:ea typeface="Archivo Medium"/>
                  <a:cs typeface="Archivo Medium"/>
                  <a:sym typeface="Archivo Medium"/>
                </a:rPr>
              </a:br>
              <a:r>
                <a:rPr b="0" i="0" lang="es" sz="900" u="none" cap="none" strike="noStrike">
                  <a:solidFill>
                    <a:srgbClr val="000000"/>
                  </a:solidFill>
                  <a:latin typeface="Archivo Medium"/>
                  <a:ea typeface="Archivo Medium"/>
                  <a:cs typeface="Archivo Medium"/>
                  <a:sym typeface="Archivo Medium"/>
                </a:rPr>
                <a:t>   Logo de la app</a:t>
              </a:r>
              <a:endParaRPr b="0" i="0" sz="900" u="none" cap="none" strike="noStrike">
                <a:solidFill>
                  <a:srgbClr val="000000"/>
                </a:solidFill>
                <a:latin typeface="Archivo Medium"/>
                <a:ea typeface="Archivo Medium"/>
                <a:cs typeface="Archivo Medium"/>
                <a:sym typeface="Archivo Medium"/>
              </a:endParaRPr>
            </a:p>
          </p:txBody>
        </p:sp>
        <p:sp>
          <p:nvSpPr>
            <p:cNvPr id="328" name="Google Shape;328;g2f39ea0c485_0_266"/>
            <p:cNvSpPr/>
            <p:nvPr/>
          </p:nvSpPr>
          <p:spPr>
            <a:xfrm>
              <a:off x="1418025" y="1458150"/>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9" name="Google Shape;329;g2f39ea0c485_0_266"/>
            <p:cNvSpPr/>
            <p:nvPr/>
          </p:nvSpPr>
          <p:spPr>
            <a:xfrm>
              <a:off x="1791263" y="1057094"/>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grpSp>
        <p:nvGrpSpPr>
          <p:cNvPr id="330" name="Google Shape;330;g2f39ea0c485_0_266"/>
          <p:cNvGrpSpPr/>
          <p:nvPr/>
        </p:nvGrpSpPr>
        <p:grpSpPr>
          <a:xfrm>
            <a:off x="4951613" y="845625"/>
            <a:ext cx="1047015" cy="803137"/>
            <a:chOff x="861523" y="771694"/>
            <a:chExt cx="2660100" cy="2076900"/>
          </a:xfrm>
        </p:grpSpPr>
        <p:sp>
          <p:nvSpPr>
            <p:cNvPr id="331" name="Google Shape;331;g2f39ea0c485_0_266"/>
            <p:cNvSpPr/>
            <p:nvPr/>
          </p:nvSpPr>
          <p:spPr>
            <a:xfrm>
              <a:off x="861523" y="771694"/>
              <a:ext cx="2660100" cy="20769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s" sz="900" u="none" cap="none" strike="noStrike">
                  <a:solidFill>
                    <a:srgbClr val="000000"/>
                  </a:solidFill>
                  <a:latin typeface="Archivo Medium"/>
                  <a:ea typeface="Archivo Medium"/>
                  <a:cs typeface="Archivo Medium"/>
                  <a:sym typeface="Archivo Medium"/>
                </a:rPr>
                <a:t>   </a:t>
              </a:r>
              <a:br>
                <a:rPr b="0" i="0" lang="es" sz="900" u="none" cap="none" strike="noStrike">
                  <a:solidFill>
                    <a:srgbClr val="000000"/>
                  </a:solidFill>
                  <a:latin typeface="Archivo Medium"/>
                  <a:ea typeface="Archivo Medium"/>
                  <a:cs typeface="Archivo Medium"/>
                  <a:sym typeface="Archivo Medium"/>
                </a:rPr>
              </a:br>
              <a:r>
                <a:rPr b="0" i="0" lang="es" sz="900" u="none" cap="none" strike="noStrike">
                  <a:solidFill>
                    <a:srgbClr val="000000"/>
                  </a:solidFill>
                  <a:latin typeface="Archivo Medium"/>
                  <a:ea typeface="Archivo Medium"/>
                  <a:cs typeface="Archivo Medium"/>
                  <a:sym typeface="Archivo Medium"/>
                </a:rPr>
                <a:t>   Logo de la app</a:t>
              </a:r>
              <a:endParaRPr b="0" i="0" sz="900" u="none" cap="none" strike="noStrike">
                <a:solidFill>
                  <a:srgbClr val="000000"/>
                </a:solidFill>
                <a:latin typeface="Archivo Medium"/>
                <a:ea typeface="Archivo Medium"/>
                <a:cs typeface="Archivo Medium"/>
                <a:sym typeface="Archivo Medium"/>
              </a:endParaRPr>
            </a:p>
          </p:txBody>
        </p:sp>
        <p:sp>
          <p:nvSpPr>
            <p:cNvPr id="332" name="Google Shape;332;g2f39ea0c485_0_266"/>
            <p:cNvSpPr/>
            <p:nvPr/>
          </p:nvSpPr>
          <p:spPr>
            <a:xfrm>
              <a:off x="1418025" y="1458150"/>
              <a:ext cx="728100" cy="6552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3" name="Google Shape;333;g2f39ea0c485_0_266"/>
            <p:cNvSpPr/>
            <p:nvPr/>
          </p:nvSpPr>
          <p:spPr>
            <a:xfrm>
              <a:off x="1791263" y="1057094"/>
              <a:ext cx="1173900" cy="1056300"/>
            </a:xfrm>
            <a:prstGeom prst="triangle">
              <a:avLst>
                <a:gd fmla="val 50000" name="adj"/>
              </a:avLst>
            </a:prstGeom>
            <a:solidFill>
              <a:srgbClr val="9999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