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 SemiBold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Montserrat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22" Type="http://schemas.openxmlformats.org/officeDocument/2006/relationships/font" Target="fonts/MontserratMedium-bold.fntdata"/><Relationship Id="rId10" Type="http://schemas.openxmlformats.org/officeDocument/2006/relationships/slide" Target="slides/slide4.xml"/><Relationship Id="rId21" Type="http://schemas.openxmlformats.org/officeDocument/2006/relationships/font" Target="fonts/MontserratMedium-regular.fntdata"/><Relationship Id="rId13" Type="http://schemas.openxmlformats.org/officeDocument/2006/relationships/font" Target="fonts/MontserratSemiBold-regular.fntdata"/><Relationship Id="rId24" Type="http://schemas.openxmlformats.org/officeDocument/2006/relationships/font" Target="fonts/MontserratMedium-boldItalic.fntdata"/><Relationship Id="rId12" Type="http://schemas.openxmlformats.org/officeDocument/2006/relationships/slide" Target="slides/slide6.xml"/><Relationship Id="rId23" Type="http://schemas.openxmlformats.org/officeDocument/2006/relationships/font" Target="fonts/Montserra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SemiBold-italic.fntdata"/><Relationship Id="rId14" Type="http://schemas.openxmlformats.org/officeDocument/2006/relationships/font" Target="fonts/MontserratSemiBold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ontserratSemiBold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ontserra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4be6ae8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f4be6ae8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4be6ae80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f4be6ae80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4be6ae80d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1f4be6ae80d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4be6ae80d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f4be6ae80d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4be6ae80d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f4be6ae80d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f4be6ae80d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f4be6ae80d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3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335100" y="1617575"/>
            <a:ext cx="54972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Montserrat"/>
              <a:buNone/>
              <a:defRPr b="1" sz="37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90050"/>
            <a:ext cx="3040999" cy="20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2877" y="4573625"/>
            <a:ext cx="741498" cy="39927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3326000" y="3062475"/>
            <a:ext cx="55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335025" y="2986525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8" name="Google Shape;68;p15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con título y subtítulo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1226800"/>
            <a:ext cx="85206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4900"/>
              <a:buFont typeface="Montserrat"/>
              <a:buNone/>
              <a:defRPr b="1" sz="49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2 - 37">
  <p:cSld name="BLANK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7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7"/>
          <p:cNvSpPr txBox="1"/>
          <p:nvPr>
            <p:ph idx="3" type="title"/>
          </p:nvPr>
        </p:nvSpPr>
        <p:spPr>
          <a:xfrm>
            <a:off x="6877450" y="1159388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7"/>
          <p:cNvSpPr txBox="1"/>
          <p:nvPr>
            <p:ph idx="4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5" type="title"/>
          </p:nvPr>
        </p:nvSpPr>
        <p:spPr>
          <a:xfrm>
            <a:off x="6130475" y="2159925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idx="6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490250" y="450150"/>
            <a:ext cx="8061000" cy="376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4000"/>
              <a:buFont typeface="Montserrat"/>
              <a:buNone/>
              <a:defRPr b="1" sz="4000">
                <a:solidFill>
                  <a:srgbClr val="41414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597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Medium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597425"/>
            <a:ext cx="850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Medium"/>
              <a:buNone/>
              <a:defRPr sz="2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32025" y="13048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88">
          <p15:clr>
            <a:srgbClr val="FA7B17"/>
          </p15:clr>
        </p15:guide>
        <p15:guide id="3" orient="horz" pos="2960">
          <p15:clr>
            <a:srgbClr val="FA7B17"/>
          </p15:clr>
        </p15:guide>
        <p15:guide id="4" orient="horz" pos="3149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ágenes o gráficos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-12175"/>
            <a:ext cx="774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Montserrat Medium"/>
              <a:buNone/>
              <a:defRPr sz="2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o destacado y explicación">
  <p:cSld name="TITLE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-27250" y="-18175"/>
            <a:ext cx="91713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2"/>
          <p:cNvSpPr txBox="1"/>
          <p:nvPr>
            <p:ph type="ctrTitle"/>
          </p:nvPr>
        </p:nvSpPr>
        <p:spPr>
          <a:xfrm>
            <a:off x="550375" y="7600"/>
            <a:ext cx="80433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Montserrat"/>
              <a:buNone/>
              <a:defRPr b="1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550375" y="1614925"/>
            <a:ext cx="80433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Montserrat Medium"/>
              <a:buNone/>
              <a:defRPr sz="17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413">
          <p15:clr>
            <a:srgbClr val="FA7B17"/>
          </p15:clr>
        </p15:guide>
        <p15:guide id="2" pos="347">
          <p15:clr>
            <a:srgbClr val="FA7B17"/>
          </p15:clr>
        </p15:guide>
        <p15:guide id="3" orient="horz" pos="2778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s e imagen">
  <p:cSld name="SECTION_TITLE_AND_DESCRIPTION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265500" y="7759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Font typeface="Montserrat"/>
              <a:buNone/>
              <a:defRPr sz="38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265500" y="24982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4572150" y="-18175"/>
            <a:ext cx="4572000" cy="51618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6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tarea y consigna">
  <p:cSld name="BIG_NUMBER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>
            <a:off x="-13650" y="432892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6135" y="4508338"/>
            <a:ext cx="1091725" cy="49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2642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10675" y="4073939"/>
            <a:ext cx="1365875" cy="13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Montserrat Medium"/>
              <a:buNone/>
              <a:defRPr sz="2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portante o recordatorio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-13650" y="-5775"/>
            <a:ext cx="9171300" cy="8559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0675" y="-260761"/>
            <a:ext cx="1365875" cy="13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38"/>
            <a:ext cx="1163080" cy="792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6135" y="164938"/>
            <a:ext cx="1091725" cy="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type="title"/>
          </p:nvPr>
        </p:nvSpPr>
        <p:spPr>
          <a:xfrm>
            <a:off x="490250" y="1135950"/>
            <a:ext cx="8097300" cy="36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700"/>
              <a:buFont typeface="Montserrat"/>
              <a:buNone/>
              <a:defRPr b="1" sz="37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s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433800" y="1715975"/>
            <a:ext cx="82038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i="1" sz="20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225" y="906000"/>
            <a:ext cx="1429649" cy="936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2800" y="2758064"/>
            <a:ext cx="1385650" cy="90783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432025" y="3792225"/>
            <a:ext cx="84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Autor/as/es:</a:t>
            </a:r>
            <a:endParaRPr b="1" i="0" sz="14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type="title"/>
          </p:nvPr>
        </p:nvSpPr>
        <p:spPr>
          <a:xfrm>
            <a:off x="1766475" y="3773600"/>
            <a:ext cx="714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Medium"/>
              <a:buNone/>
              <a:defRPr sz="15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2" type="title"/>
          </p:nvPr>
        </p:nvSpPr>
        <p:spPr>
          <a:xfrm>
            <a:off x="432025" y="83275"/>
            <a:ext cx="71451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 SemiBold"/>
              <a:buNone/>
              <a:defRPr sz="15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63" name="Google Shape;163;p26"/>
          <p:cNvPicPr preferRelativeResize="0"/>
          <p:nvPr/>
        </p:nvPicPr>
        <p:blipFill rotWithShape="1">
          <a:blip r:embed="rId6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72">
          <p15:clr>
            <a:srgbClr val="FA7B17"/>
          </p15:clr>
        </p15:guide>
        <p15:guide id="2" pos="5441">
          <p15:clr>
            <a:srgbClr val="FA7B17"/>
          </p15:clr>
        </p15:guide>
        <p15:guide id="3" orient="horz" pos="2551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ase 0">
  <p:cSld name="BLANK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212425" y="1172325"/>
            <a:ext cx="8636100" cy="436800"/>
          </a:xfrm>
          <a:prstGeom prst="chevron">
            <a:avLst>
              <a:gd fmla="val 50000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745000" y="8084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6134350" y="2150250"/>
            <a:ext cx="2397900" cy="2121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 txBox="1"/>
          <p:nvPr>
            <p:ph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2" type="title"/>
          </p:nvPr>
        </p:nvSpPr>
        <p:spPr>
          <a:xfrm>
            <a:off x="6134350" y="2196275"/>
            <a:ext cx="2397900" cy="2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3" type="title"/>
          </p:nvPr>
        </p:nvSpPr>
        <p:spPr>
          <a:xfrm>
            <a:off x="40399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4" type="title"/>
          </p:nvPr>
        </p:nvSpPr>
        <p:spPr>
          <a:xfrm>
            <a:off x="6877450" y="116422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27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7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ltima clase">
  <p:cSld name="BLANK_1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/>
          <p:nvPr/>
        </p:nvSpPr>
        <p:spPr>
          <a:xfrm>
            <a:off x="212425" y="1172325"/>
            <a:ext cx="4818000" cy="436800"/>
          </a:xfrm>
          <a:prstGeom prst="chevron">
            <a:avLst>
              <a:gd fmla="val 45084" name="adj"/>
            </a:avLst>
          </a:prstGeom>
          <a:solidFill>
            <a:srgbClr val="7685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3907500" y="792225"/>
            <a:ext cx="1176600" cy="11646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1139350" y="792225"/>
            <a:ext cx="1176600" cy="1164600"/>
          </a:xfrm>
          <a:prstGeom prst="ellipse">
            <a:avLst/>
          </a:prstGeom>
          <a:solidFill>
            <a:srgbClr val="F9F9F9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528700" y="2150250"/>
            <a:ext cx="2397900" cy="21312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 txBox="1"/>
          <p:nvPr>
            <p:ph type="title"/>
          </p:nvPr>
        </p:nvSpPr>
        <p:spPr>
          <a:xfrm>
            <a:off x="1271800" y="1159375"/>
            <a:ext cx="91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Montserrat"/>
              <a:buNone/>
              <a:defRPr b="1" sz="14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4" name="Google Shape;184;p28"/>
          <p:cNvSpPr txBox="1"/>
          <p:nvPr>
            <p:ph idx="2" type="title"/>
          </p:nvPr>
        </p:nvSpPr>
        <p:spPr>
          <a:xfrm>
            <a:off x="3938175" y="1159375"/>
            <a:ext cx="10917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85" name="Google Shape;185;p28"/>
          <p:cNvSpPr txBox="1"/>
          <p:nvPr>
            <p:ph idx="3" type="title"/>
          </p:nvPr>
        </p:nvSpPr>
        <p:spPr>
          <a:xfrm>
            <a:off x="532575" y="2150850"/>
            <a:ext cx="2397900" cy="21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p28"/>
          <p:cNvSpPr/>
          <p:nvPr/>
        </p:nvSpPr>
        <p:spPr>
          <a:xfrm>
            <a:off x="-13650" y="-45425"/>
            <a:ext cx="9171300" cy="558000"/>
          </a:xfrm>
          <a:prstGeom prst="rect">
            <a:avLst/>
          </a:prstGeom>
          <a:solidFill>
            <a:srgbClr val="F8C82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55184" y="33947"/>
            <a:ext cx="876879" cy="39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8975" y="4699100"/>
            <a:ext cx="558475" cy="3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3331525" y="2150250"/>
            <a:ext cx="2397900" cy="2121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 txBox="1"/>
          <p:nvPr>
            <p:ph idx="4" type="title"/>
          </p:nvPr>
        </p:nvSpPr>
        <p:spPr>
          <a:xfrm>
            <a:off x="3331525" y="2159925"/>
            <a:ext cx="2397900" cy="21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None/>
              <a:defRPr sz="1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91" name="Google Shape;191;p28"/>
          <p:cNvPicPr preferRelativeResize="0"/>
          <p:nvPr/>
        </p:nvPicPr>
        <p:blipFill rotWithShape="1">
          <a:blip r:embed="rId4">
            <a:alphaModFix/>
          </a:blip>
          <a:srcRect b="28573" l="0" r="0" t="30757"/>
          <a:stretch/>
        </p:blipFill>
        <p:spPr>
          <a:xfrm>
            <a:off x="432025" y="4610038"/>
            <a:ext cx="1665398" cy="4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32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2988475" y="1611325"/>
            <a:ext cx="61554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es"/>
              <a:t>TRABAJO </a:t>
            </a:r>
            <a:r>
              <a:rPr lang="es"/>
              <a:t>FRONTEND</a:t>
            </a:r>
            <a:endParaRPr/>
          </a:p>
        </p:txBody>
      </p:sp>
      <p:sp>
        <p:nvSpPr>
          <p:cNvPr id="197" name="Google Shape;197;p29"/>
          <p:cNvSpPr txBox="1"/>
          <p:nvPr>
            <p:ph idx="1" type="subTitle"/>
          </p:nvPr>
        </p:nvSpPr>
        <p:spPr>
          <a:xfrm>
            <a:off x="3298975" y="2664300"/>
            <a:ext cx="5534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s"/>
              <a:t>Pasos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La idea del sitio</a:t>
            </a:r>
            <a:r>
              <a:rPr lang="es"/>
              <a:t>: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Empezar a formar un grupo/equipo de 4 personas.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Comenzar a pensar en el contenido del proyecto web.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Recuerden que la temática es libre.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Recomendamos visitar sitios web de similares temáticas.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Pasar la idea a “papel”</a:t>
            </a:r>
            <a:r>
              <a:rPr lang="es"/>
              <a:t>: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Comenzar a diagramar los layouts/estructura de cada página del sitio web mediante un boceto.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debe contemplar un formulario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Revisar “</a:t>
            </a:r>
            <a:r>
              <a:rPr b="1" i="1" lang="es"/>
              <a:t>Practico Integrador - CaC - NodeJS</a:t>
            </a:r>
            <a:r>
              <a:rPr b="1" lang="es"/>
              <a:t>” para chequear los elementos que debe contener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Crear el HTML</a:t>
            </a:r>
            <a:r>
              <a:rPr lang="es"/>
              <a:t>:</a:t>
            </a:r>
            <a:endParaRPr/>
          </a:p>
        </p:txBody>
      </p:sp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Buscar e incorporar elementos pensados a HTML.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Diseñar al menos 2 páginas para el proyecto web: la página de inicio y una página interna para el sitio web.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etiquetas semánticas para estructurar las dos páginas que servirán como template para todo nuestro sitio. Más adelante podrá ir incorporando más templates en caso de ser necesario.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i="1" lang="es"/>
            </a:br>
            <a:r>
              <a:rPr b="1" i="1" lang="es"/>
              <a:t>Nota</a:t>
            </a:r>
            <a:r>
              <a:rPr i="1" lang="es"/>
              <a:t>: en caso de ser un sitio web estilo “one page”, el mismo deberá tener al menos 3 secciones.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Crear el CSS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CSS para aplicar formatos a los párrafos, títulos y demás elementos de las páginas HTML de nuestro proyecto.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Utilizar CSS en el formulario.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432025" y="187325"/>
            <a:ext cx="7982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Colores e imágenes</a:t>
            </a:r>
            <a:endParaRPr/>
          </a:p>
        </p:txBody>
      </p:sp>
      <p:sp>
        <p:nvSpPr>
          <p:cNvPr id="227" name="Google Shape;227;p34"/>
          <p:cNvSpPr txBox="1"/>
          <p:nvPr>
            <p:ph idx="1" type="body"/>
          </p:nvPr>
        </p:nvSpPr>
        <p:spPr>
          <a:xfrm>
            <a:off x="432025" y="847675"/>
            <a:ext cx="8280000" cy="3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Seleccionar una paleta de colores acorde al proyecto.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Registrar al menos 3 sitios web de referencia que guiarán los estilos del sitio.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un banco de imágenes para el proyecto.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