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4be6ae8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f4be6ae8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f3190dfef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ff3190dfe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ff3190dfe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1ff3190dfe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4be6ae80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f4be6ae80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4be6ae80d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f4be6ae80d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4be6ae80d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f4be6ae80d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4be6ae80d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f4be6ae80d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4beb7b9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1f4beb7b9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f3190df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ff3190df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ff3190dfef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ff3190dfe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ff3190dfef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ff3190dfef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png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17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7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4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3" name="Google Shape;133;p23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 rotWithShape="1">
          <a:blip r:embed="rId4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6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2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 rotWithShape="1">
          <a:blip r:embed="rId4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4" name="Google Shape;184;p2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5" name="Google Shape;185;p28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2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8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4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ithub.com/es/account-and-profile/setting-up-and-managing-your-personal-account-on-github/managing-access-to-your-personal-repositories/inviting-collaborators-to-a-personal-repository" TargetMode="External"/><Relationship Id="rId4" Type="http://schemas.openxmlformats.org/officeDocument/2006/relationships/hyperlink" Target="https://gist.github.com/BCasal/026e4c7f5c71418485c1" TargetMode="External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ebdesign.tutsplus.com/how-to-build-a-responsive-navigation-bar-with-flexbox--cms-33535t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2988475" y="1611325"/>
            <a:ext cx="61554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es"/>
              <a:t>TRABAJO </a:t>
            </a:r>
            <a:r>
              <a:rPr lang="es"/>
              <a:t>FRONTEND</a:t>
            </a:r>
            <a:endParaRPr/>
          </a:p>
        </p:txBody>
      </p:sp>
      <p:sp>
        <p:nvSpPr>
          <p:cNvPr id="197" name="Google Shape;197;p29"/>
          <p:cNvSpPr txBox="1"/>
          <p:nvPr>
            <p:ph idx="1" type="subTitle"/>
          </p:nvPr>
        </p:nvSpPr>
        <p:spPr>
          <a:xfrm>
            <a:off x="3298975" y="2664300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Pasos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Animación y/o transición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Elegir elementos que puedan animarse o tener una transición (enlaces, botones, etc)</a:t>
            </a: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850" y="2235238"/>
            <a:ext cx="7593476" cy="6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GIT y GitHub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un repositorio en GitHub y utilizar los comandos básicos de Git para subir el proyecto, agregar colaboradores y comenzar a trabajar en conjunto.</a:t>
            </a:r>
            <a:br>
              <a:rPr lang="es"/>
            </a:br>
            <a:br>
              <a:rPr lang="es"/>
            </a:br>
            <a:r>
              <a:rPr lang="es"/>
              <a:t>Links:</a:t>
            </a:r>
            <a:br>
              <a:rPr lang="es"/>
            </a:br>
            <a:r>
              <a:rPr lang="es"/>
              <a:t>- </a:t>
            </a:r>
            <a:r>
              <a:rPr lang="es" u="sng">
                <a:solidFill>
                  <a:schemeClr val="hlink"/>
                </a:solidFill>
                <a:hlinkClick r:id="rId3"/>
              </a:rPr>
              <a:t>Invitar colaboradores a un repositorio personal</a:t>
            </a:r>
            <a:br>
              <a:rPr lang="es"/>
            </a:br>
            <a:r>
              <a:rPr lang="es"/>
              <a:t>- </a:t>
            </a:r>
            <a:r>
              <a:rPr lang="es" u="sng">
                <a:solidFill>
                  <a:schemeClr val="hlink"/>
                </a:solidFill>
                <a:hlinkClick r:id="rId4"/>
              </a:rPr>
              <a:t>Tips para colaborar</a:t>
            </a:r>
            <a:r>
              <a:rPr lang="es"/>
              <a:t> </a:t>
            </a:r>
            <a:endParaRPr/>
          </a:p>
        </p:txBody>
      </p:sp>
      <p:pic>
        <p:nvPicPr>
          <p:cNvPr id="265" name="Google Shape;26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3800" y="3311900"/>
            <a:ext cx="6297676" cy="7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La idea del sitio</a:t>
            </a:r>
            <a:r>
              <a:rPr lang="es"/>
              <a:t>: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Empezar a formar un grupo/equipo de 4 personas.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Comenzar a pensar en el contenido del proyecto web.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Recuerden que la temática es libre.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Recomendamos visitar sitios web de similares temáticas.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Pasar la idea a “papel”</a:t>
            </a:r>
            <a:r>
              <a:rPr lang="es"/>
              <a:t>: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Comenzar a diagramar los layouts/estructura de cada página del sitio web mediante un boceto.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debe contemplar un formulario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Revisar “</a:t>
            </a:r>
            <a:r>
              <a:rPr b="1" i="1" lang="es"/>
              <a:t>Practico Integrador - CaC - NodeJS</a:t>
            </a:r>
            <a:r>
              <a:rPr b="1" lang="es"/>
              <a:t>” para chequear los elementos que debe contener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Crear el HTML</a:t>
            </a:r>
            <a:r>
              <a:rPr lang="es"/>
              <a:t>: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Buscar e incorporar elementos pensados a HTML.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Diseñar las 4 páginas para el proyecto web o 4 secciones.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Utilizar etiquetas semánticas para estructurar las dos páginas que servirán como template para todo nuestro sitio. Más adelante podrá ir incorporando más templates en caso de ser necesario.</a:t>
            </a:r>
            <a:br>
              <a:rPr i="1" lang="es"/>
            </a:br>
            <a:r>
              <a:rPr b="1" i="1" lang="es"/>
              <a:t>Nota</a:t>
            </a:r>
            <a:r>
              <a:rPr i="1" lang="es"/>
              <a:t>: en caso de ser un sitio web estilo “one page”, el mismo deberá tener al menos 4 secciones.</a:t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75" y="3595338"/>
            <a:ext cx="4335417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700" y="3551188"/>
            <a:ext cx="3643517" cy="5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Crear el CSS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Utilizar CSS para aplicar formatos a los párrafos, títulos y demás elementos de las páginas HTML de nuestro proyecto.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Utilizar CSS en el formulario.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Colores e imágenes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Seleccionar una paleta de colores acorde al proyecto.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Registrar al menos 3 sitios web de referencia que guiarán los estilos del sitio.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un banco de imágenes para el proyecto.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Estructurando las páginas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función de la distribución (</a:t>
            </a:r>
            <a:r>
              <a:rPr i="1" lang="es"/>
              <a:t>layout</a:t>
            </a:r>
            <a:r>
              <a:rPr lang="es"/>
              <a:t>) elegida para el proyecto utilizar Flexbox y/o grid.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navegación puede ser útil hacerla con flexbox. (ej: </a:t>
            </a:r>
            <a:r>
              <a:rPr lang="es" u="sng">
                <a:solidFill>
                  <a:schemeClr val="hlink"/>
                </a:solidFill>
                <a:hlinkClick r:id="rId3"/>
              </a:rPr>
              <a:t>How to Build a Responsive Navigation Bar With Flexbox | Envato Tuts+</a:t>
            </a:r>
            <a:r>
              <a:rPr lang="es"/>
              <a:t>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Galerias con Grid.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Estructuras generales, puede ser flexbox o grid, depende cómo se haya pensado desde el boceto.</a:t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3851" y="3759450"/>
            <a:ext cx="6305225" cy="58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1687" y="3162625"/>
            <a:ext cx="4080625" cy="6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Formulario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los campos de formulario (por ej de contacto), con al menos 5 campos, que incluya un checkbox o radio, un select.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validación con JavaScript se hará más adelante cuando se vea DOM.</a:t>
            </a:r>
            <a:endParaRPr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4725" y="2882924"/>
            <a:ext cx="4581950" cy="8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Responsive</a:t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los media queries de CSS para que funcione en celular, tablet y pc.</a:t>
            </a:r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513" y="2242875"/>
            <a:ext cx="6675124" cy="10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