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8D82D-3AC5-451F-99EC-94D982CA9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4662BE-FC3B-4EE9-AC18-2FE60DA8A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E493C-4299-4D05-B58C-967F9F68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2D891-B12E-46EF-8E68-5147B1F1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E7E83-6C5A-4185-8F96-51BF14B6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476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C5513-40C4-4BCC-AE8E-564207EE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6B424F-184B-4D14-9D83-F0DC51F62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F5C76-22F4-42AB-9CDA-F6FCF41B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78BFD7-5B60-446E-AF6E-009FB3E6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6901C9-3EED-4FE3-8523-E0DB2B81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145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0D8A94-3DE4-4F91-9957-8336EE0E6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A608C2-198D-4072-BEF2-611157115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916AB3-2883-462C-A64A-86122FD5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E732F2-6D0F-4AC6-A132-CEBEA460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F8448-2B33-4E73-B87C-FE9B0B4A4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59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D10F6-77DA-4C16-A58A-992BDCB1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82582-C03A-4D2D-8BA5-D9D3523D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A7E122-8814-4E35-A387-7ED7AC47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95F726-B7C2-472B-937D-1E839C03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9919C-476A-48CF-ACAD-833FEA23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890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F176E-4316-4367-8211-C5E5BFD9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4CB91F-4347-460B-8602-E3493778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33997-C79D-49F5-859F-4B1C6E7A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45AB83-89BA-4E81-A4D6-0F0EA477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D1EA4-A31A-4516-B2DE-10B711BD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73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FB30B-E3CA-4F33-AC67-37919FDE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4F38A-4BC8-468A-A593-64A5052C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0C0986-A47D-419B-A5DB-CCDF60140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C87226-945A-4DA2-A2F6-50EC3AB4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E2D313-430A-4E18-800E-AD294BFE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9269D-5179-435F-B48E-17109857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420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D08F3-EC8C-4A9E-B94A-0875B1F20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85908E-A016-4AA4-87DC-1A79D9D39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6142DB-B8B1-47C2-97BF-DCCA8ABDE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62C05D-68CF-486F-B2FA-8DAC24422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9522AD-152B-4E91-839C-9001C290E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422932-F809-44DA-87E1-19BE5464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F69B317-8D53-48B5-A648-82BF5870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64ED05C-F7A4-4534-8E3A-7BAAC99B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983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5105B-04D4-42E5-8224-8932EE1D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70B3DE-DAC4-47CD-B0B6-B08489BF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A34921-C3C9-47D9-A4A3-B955DC6E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C71892-32A3-467B-8A5F-B20FCAF3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707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53E06E-A7B7-49EA-B4F4-47657188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2B1749-77FA-49B9-A19B-DFCB94C9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0717D9-94F8-4650-8D37-A46DCC37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569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019EE-E9B3-4CE8-A8B9-672D56AB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C5E3F-05C6-496B-8304-5CFF5465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11501D-E6D0-4B1F-B152-B3310B59B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E74250-EC8A-4904-B47B-5624C4F9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7C3CB9-A97D-40BD-ABBA-3A303156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AFB10-6B5B-43AB-A2BD-7E6140F7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59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7A238-F141-41AB-81BA-520D022D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C5087D-CCEC-476A-9C3D-B780D950C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6BD701-2AAB-4A53-ADC3-0EFA9B912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0ED676-33A6-4365-A09A-FEE020DD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722589-399C-439B-82DC-AB8FB93AF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A88BBB-4C14-4EDE-9FC1-B9C0EAC5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012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41FE5D-1A39-43F7-A220-4B519CAF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B0973-E23D-48A4-815D-BF07772C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CC15A-8738-472A-B8EA-7088F4D5F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A1F8C-3AF2-438B-90CA-7B7DF86E4E77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52AF4F-547D-46B4-AD15-A8547CB5D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1E22AB-9DBE-4E76-ABB1-217B7AFA7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043F-850B-4DB3-B3D6-AF11308FE56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9410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B1580D-DD59-4BA9-8665-E568E256D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807" y="0"/>
            <a:ext cx="10154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4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721EFE3-C545-4D9B-B5DA-BFC4A28C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351995"/>
            <a:ext cx="9535856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6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C9D10A-4945-469A-9EC9-271F1A42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914049"/>
            <a:ext cx="984069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91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6D96D44-776D-432D-81BE-9083084A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19" y="918812"/>
            <a:ext cx="9754961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07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Patricio Peralta</dc:creator>
  <cp:lastModifiedBy>DOCENTE - CESAR HERNAN PATRICIO PERALTA</cp:lastModifiedBy>
  <cp:revision>5</cp:revision>
  <dcterms:created xsi:type="dcterms:W3CDTF">2025-09-10T02:58:34Z</dcterms:created>
  <dcterms:modified xsi:type="dcterms:W3CDTF">2025-09-10T15:14:47Z</dcterms:modified>
</cp:coreProperties>
</file>