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Eduardo Pavé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7-05T01:07:49.996">
    <p:pos x="2584" y="1399"/>
    <p:text>A=\begin{bmatrix}
-\frac{B_1}{J_1}&amp;\frac{K_{m1}}{J_1} &amp;0 &amp;0 &amp;0 &amp;0 &amp;0 &amp;0 \\ 
-\frac{K_{a1}}{L_1}&amp;-\frac{R_1}{L_1} &amp;0 &amp;0 &amp; 0 &amp; 0 &amp; 0 &amp;0 \\ 
0&amp; 0 &amp;-\frac{B_2}{J_2}&amp;\frac{K_{m2}}{J_2} &amp;0 &amp; 0 &amp;0 &amp; 0\\ 
0&amp; 0 &amp;-\frac{K_{a2}}{L_2}&amp;-\frac{R_2}{L_2}&amp; 0 &amp;0 &amp; 0 &amp;0 \\ 
0&amp;0 &amp;0 &amp;0 &amp; -\frac{B_3}{J_3}&amp;\frac{K_{m3}}{J_3} &amp;0 &amp;0 \\ 
0&amp;0 &amp;0 &amp;0 &amp; -\frac{K_{a3}}{L_3}&amp;-\frac{R_3}{L_3} &amp;0 &amp;0 \\ 
0&amp;0 &amp;0 &amp;0 &amp;0 &amp;0 &amp; -\frac{B_4}{J_4}&amp;\frac{K_{m4}}{J_4} \\ 
0&amp;0 &amp;0 &amp;0 &amp;0 &amp;0 &amp; -\frac{K_{a4}}{L_4}&amp;-\frac{R_4}{L_4} 
\end{bmatrix}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7-05T01:12:13.327">
    <p:pos x="1722" y="725"/>
    <p:text>C=\begin{bmatrix}
1&amp;0&amp;0&amp;0&amp;0&amp;0&amp;0&amp;0&amp;\\ 
0&amp;0&amp;1&amp;0&amp;0&amp;0&amp;0&amp;0&amp; \\ 
0&amp;0&amp;0&amp;0&amp;1&amp;0&amp;0&amp;0&amp;\\ 
0&amp;0&amp;0&amp;0&amp;0&amp;0&amp;1&amp;0 
\end{bmatrix}</p:text>
  </p:cm>
  <p:cm authorId="0" idx="3" dt="2022-07-05T01:14:31.422">
    <p:pos x="196" y="725"/>
    <p:text>B=\begin{vmatrix}
0&amp;0&amp;0&amp;0\\ 
\frac{1}{L_1}&amp;0&amp;0&amp;0\\
0&amp;0&amp;0&amp;0\\
0&amp;\frac{1}{L_2}&amp;0&amp;0\\
0&amp;0&amp;0&amp;0\\
0&amp;0&amp;\frac{1}{L_3}&amp;0\\
0&amp;0&amp;0&amp;0\\
0&amp;0&amp;0&amp;\frac{1}{L_4}
\end{vmatrix}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7-05T03:24:21.493">
    <p:pos x="3445" y="1174"/>
    <p:text>\\
t_m=1ms\\
C_k=C \\
B_k= B.t_m \\
A_k= I+A.t_m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a3cfc3c0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a3cfc3c0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a3cfc3c0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a3cfc3c0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3cfc3c0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3cfc3c0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3cfc3c0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3cfc3c0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3cfc3c0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3cfc3c0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3cfc3c0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3cfc3c0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3cfc3c0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3cfc3c0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4586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y Sistemas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10600" y="2256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observador de Kalman para robot omnidireccional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875" y="458675"/>
            <a:ext cx="2374675" cy="15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94" y="3333050"/>
            <a:ext cx="4163656" cy="15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199150" y="3540200"/>
            <a:ext cx="34344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Eduardo Martín Pavéz Fabriani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5-7-2022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 Dr. Ing. Rodrigo Gonzalez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935455" y="45213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GJN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1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Comportamiento cinemático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-1359" l="0" r="0" t="1360"/>
          <a:stretch/>
        </p:blipFill>
        <p:spPr>
          <a:xfrm>
            <a:off x="3943250" y="793350"/>
            <a:ext cx="3573625" cy="36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5" y="688300"/>
            <a:ext cx="3354101" cy="354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25" y="3077025"/>
            <a:ext cx="3277850" cy="18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Motor dc - representación en espacio de estados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85451" cy="20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150" y="1152475"/>
            <a:ext cx="4181476" cy="3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84813"/>
            <a:ext cx="28384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100" y="3220950"/>
            <a:ext cx="1570750" cy="14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Matrices extendidas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80"/>
            <a:ext cx="4566910" cy="1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575" y="2645338"/>
            <a:ext cx="1144700" cy="15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7849" y="2241300"/>
            <a:ext cx="1093750" cy="23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3396" y="2682263"/>
            <a:ext cx="1227550" cy="14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2750" y="2221937"/>
            <a:ext cx="4566900" cy="236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78600" y="1152471"/>
            <a:ext cx="2616075" cy="8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</a:t>
            </a:r>
            <a:r>
              <a:rPr lang="es-419"/>
              <a:t>atrices extendidas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100" y="1152475"/>
            <a:ext cx="3504125" cy="16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2423400" cy="31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Observador de Kalman+Discretización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058776" cy="35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475" y="1152475"/>
            <a:ext cx="3301100" cy="7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7836480" y="2371650"/>
            <a:ext cx="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GJN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475" y="1865125"/>
            <a:ext cx="2448275" cy="17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algorítmica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878455" y="617525"/>
            <a:ext cx="5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Proxima Nova"/>
                <a:ea typeface="Proxima Nova"/>
                <a:cs typeface="Proxima Nova"/>
                <a:sym typeface="Proxima Nova"/>
              </a:rPr>
              <a:t>GRG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66575" y="1017725"/>
            <a:ext cx="83652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Ejemplo del docente con adaptaciones dimensionales: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-Múltiples entradas de control (4 tensiones)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-Adaptación de matrices del sistema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-Múltiples salidas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Asumiendo poco ruido de planta y ruido moderado en la medición, el filtro de Kalman logra aproximar la salida esperada con precisión y rapidez, siendo un buen observador del vector de estados del sistema.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50" y="1898250"/>
            <a:ext cx="3344808" cy="26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1075"/>
            <a:ext cx="3703451" cy="7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