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56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 Pavéz Fabriani" userId="3439964e77b66367" providerId="LiveId" clId="{6D0FC987-73BA-4331-8C4D-4A77C6A0A831}"/>
    <pc:docChg chg="undo custSel addSld delSld modSld sldOrd">
      <pc:chgData name="Eduardo Martín Pavéz Fabriani" userId="3439964e77b66367" providerId="LiveId" clId="{6D0FC987-73BA-4331-8C4D-4A77C6A0A831}" dt="2022-05-31T05:05:50.041" v="1049" actId="1076"/>
      <pc:docMkLst>
        <pc:docMk/>
      </pc:docMkLst>
      <pc:sldChg chg="addSp delSp modSp new mod">
        <pc:chgData name="Eduardo Martín Pavéz Fabriani" userId="3439964e77b66367" providerId="LiveId" clId="{6D0FC987-73BA-4331-8C4D-4A77C6A0A831}" dt="2022-05-31T04:33:36.515" v="552" actId="27636"/>
        <pc:sldMkLst>
          <pc:docMk/>
          <pc:sldMk cId="3788691559" sldId="256"/>
        </pc:sldMkLst>
        <pc:spChg chg="del">
          <ac:chgData name="Eduardo Martín Pavéz Fabriani" userId="3439964e77b66367" providerId="LiveId" clId="{6D0FC987-73BA-4331-8C4D-4A77C6A0A831}" dt="2022-05-31T04:27:14.680" v="208" actId="478"/>
          <ac:spMkLst>
            <pc:docMk/>
            <pc:sldMk cId="3788691559" sldId="256"/>
            <ac:spMk id="2" creationId="{BAFFB863-0D14-4E42-8188-789827CA1AF5}"/>
          </ac:spMkLst>
        </pc:spChg>
        <pc:spChg chg="mod">
          <ac:chgData name="Eduardo Martín Pavéz Fabriani" userId="3439964e77b66367" providerId="LiveId" clId="{6D0FC987-73BA-4331-8C4D-4A77C6A0A831}" dt="2022-05-31T04:33:36.515" v="552" actId="27636"/>
          <ac:spMkLst>
            <pc:docMk/>
            <pc:sldMk cId="3788691559" sldId="256"/>
            <ac:spMk id="3" creationId="{C9D7DBC3-9999-4AA9-B593-FAE707F4FD0E}"/>
          </ac:spMkLst>
        </pc:spChg>
        <pc:picChg chg="add mod">
          <ac:chgData name="Eduardo Martín Pavéz Fabriani" userId="3439964e77b66367" providerId="LiveId" clId="{6D0FC987-73BA-4331-8C4D-4A77C6A0A831}" dt="2022-05-31T04:29:39.509" v="298" actId="1076"/>
          <ac:picMkLst>
            <pc:docMk/>
            <pc:sldMk cId="3788691559" sldId="256"/>
            <ac:picMk id="4" creationId="{D01601AC-50F0-46E3-B689-E2F9F71F3A72}"/>
          </ac:picMkLst>
        </pc:picChg>
        <pc:picChg chg="add del mod">
          <ac:chgData name="Eduardo Martín Pavéz Fabriani" userId="3439964e77b66367" providerId="LiveId" clId="{6D0FC987-73BA-4331-8C4D-4A77C6A0A831}" dt="2022-05-31T04:30:17.533" v="306" actId="478"/>
          <ac:picMkLst>
            <pc:docMk/>
            <pc:sldMk cId="3788691559" sldId="256"/>
            <ac:picMk id="5" creationId="{59ED563F-E490-4FAD-AD1C-EFC7FCD2AB18}"/>
          </ac:picMkLst>
        </pc:picChg>
        <pc:picChg chg="add del mod">
          <ac:chgData name="Eduardo Martín Pavéz Fabriani" userId="3439964e77b66367" providerId="LiveId" clId="{6D0FC987-73BA-4331-8C4D-4A77C6A0A831}" dt="2022-05-31T04:33:31.387" v="546" actId="478"/>
          <ac:picMkLst>
            <pc:docMk/>
            <pc:sldMk cId="3788691559" sldId="256"/>
            <ac:picMk id="6" creationId="{8C2E467D-B5B1-40B7-A2EA-8137933F9D3E}"/>
          </ac:picMkLst>
        </pc:picChg>
      </pc:sldChg>
      <pc:sldChg chg="addSp modSp new mod ord">
        <pc:chgData name="Eduardo Martín Pavéz Fabriani" userId="3439964e77b66367" providerId="LiveId" clId="{6D0FC987-73BA-4331-8C4D-4A77C6A0A831}" dt="2022-05-31T05:02:04.359" v="963" actId="1076"/>
        <pc:sldMkLst>
          <pc:docMk/>
          <pc:sldMk cId="3447092985" sldId="257"/>
        </pc:sldMkLst>
        <pc:spChg chg="mod">
          <ac:chgData name="Eduardo Martín Pavéz Fabriani" userId="3439964e77b66367" providerId="LiveId" clId="{6D0FC987-73BA-4331-8C4D-4A77C6A0A831}" dt="2022-05-31T04:29:22.730" v="295" actId="313"/>
          <ac:spMkLst>
            <pc:docMk/>
            <pc:sldMk cId="3447092985" sldId="257"/>
            <ac:spMk id="2" creationId="{527B17EA-9462-4661-BF69-4B525395E40D}"/>
          </ac:spMkLst>
        </pc:spChg>
        <pc:spChg chg="mod">
          <ac:chgData name="Eduardo Martín Pavéz Fabriani" userId="3439964e77b66367" providerId="LiveId" clId="{6D0FC987-73BA-4331-8C4D-4A77C6A0A831}" dt="2022-05-31T04:27:53.812" v="273" actId="20577"/>
          <ac:spMkLst>
            <pc:docMk/>
            <pc:sldMk cId="3447092985" sldId="257"/>
            <ac:spMk id="3" creationId="{16D2506A-A9CE-40A9-BF96-EF4F3773C312}"/>
          </ac:spMkLst>
        </pc:spChg>
        <pc:picChg chg="add mod">
          <ac:chgData name="Eduardo Martín Pavéz Fabriani" userId="3439964e77b66367" providerId="LiveId" clId="{6D0FC987-73BA-4331-8C4D-4A77C6A0A831}" dt="2022-05-31T05:02:04.359" v="963" actId="1076"/>
          <ac:picMkLst>
            <pc:docMk/>
            <pc:sldMk cId="3447092985" sldId="257"/>
            <ac:picMk id="5" creationId="{33F0AFCE-AABC-407F-9F66-4978201B77B9}"/>
          </ac:picMkLst>
        </pc:picChg>
      </pc:sldChg>
      <pc:sldChg chg="addSp delSp modSp new del mod">
        <pc:chgData name="Eduardo Martín Pavéz Fabriani" userId="3439964e77b66367" providerId="LiveId" clId="{6D0FC987-73BA-4331-8C4D-4A77C6A0A831}" dt="2022-05-31T04:59:29.437" v="949" actId="47"/>
        <pc:sldMkLst>
          <pc:docMk/>
          <pc:sldMk cId="2819211032" sldId="258"/>
        </pc:sldMkLst>
        <pc:spChg chg="del">
          <ac:chgData name="Eduardo Martín Pavéz Fabriani" userId="3439964e77b66367" providerId="LiveId" clId="{6D0FC987-73BA-4331-8C4D-4A77C6A0A831}" dt="2022-05-31T04:34:14.548" v="558" actId="478"/>
          <ac:spMkLst>
            <pc:docMk/>
            <pc:sldMk cId="2819211032" sldId="258"/>
            <ac:spMk id="2" creationId="{9631F3F2-AD22-47B1-8402-A6F484BDFC3E}"/>
          </ac:spMkLst>
        </pc:spChg>
        <pc:spChg chg="del">
          <ac:chgData name="Eduardo Martín Pavéz Fabriani" userId="3439964e77b66367" providerId="LiveId" clId="{6D0FC987-73BA-4331-8C4D-4A77C6A0A831}" dt="2022-05-31T04:34:08.174" v="555" actId="22"/>
          <ac:spMkLst>
            <pc:docMk/>
            <pc:sldMk cId="2819211032" sldId="258"/>
            <ac:spMk id="3" creationId="{11A03614-13BA-443D-9FB7-8AAF438FAB57}"/>
          </ac:spMkLst>
        </pc:spChg>
        <pc:spChg chg="add mod">
          <ac:chgData name="Eduardo Martín Pavéz Fabriani" userId="3439964e77b66367" providerId="LiveId" clId="{6D0FC987-73BA-4331-8C4D-4A77C6A0A831}" dt="2022-05-31T04:44:50.899" v="639" actId="27636"/>
          <ac:spMkLst>
            <pc:docMk/>
            <pc:sldMk cId="2819211032" sldId="258"/>
            <ac:spMk id="12" creationId="{F25C5C6E-B7D8-4105-97D5-86C7FE009D95}"/>
          </ac:spMkLst>
        </pc:spChg>
        <pc:spChg chg="add del">
          <ac:chgData name="Eduardo Martín Pavéz Fabriani" userId="3439964e77b66367" providerId="LiveId" clId="{6D0FC987-73BA-4331-8C4D-4A77C6A0A831}" dt="2022-05-31T04:41:33.710" v="624" actId="478"/>
          <ac:spMkLst>
            <pc:docMk/>
            <pc:sldMk cId="2819211032" sldId="258"/>
            <ac:spMk id="15" creationId="{7886A844-5100-4D64-B924-0F7E99F9CCF9}"/>
          </ac:spMkLst>
        </pc:spChg>
        <pc:spChg chg="add del mod">
          <ac:chgData name="Eduardo Martín Pavéz Fabriani" userId="3439964e77b66367" providerId="LiveId" clId="{6D0FC987-73BA-4331-8C4D-4A77C6A0A831}" dt="2022-05-31T04:42:08.059" v="627" actId="478"/>
          <ac:spMkLst>
            <pc:docMk/>
            <pc:sldMk cId="2819211032" sldId="258"/>
            <ac:spMk id="16" creationId="{709DB188-7193-40EF-8755-A5250B0186A3}"/>
          </ac:spMkLst>
        </pc:spChg>
        <pc:spChg chg="add del mod">
          <ac:chgData name="Eduardo Martín Pavéz Fabriani" userId="3439964e77b66367" providerId="LiveId" clId="{6D0FC987-73BA-4331-8C4D-4A77C6A0A831}" dt="2022-05-31T04:46:43.035" v="650" actId="478"/>
          <ac:spMkLst>
            <pc:docMk/>
            <pc:sldMk cId="2819211032" sldId="258"/>
            <ac:spMk id="21" creationId="{A6F48488-6186-4365-AA90-37CFF91FDF73}"/>
          </ac:spMkLst>
        </pc:spChg>
        <pc:picChg chg="add mod">
          <ac:chgData name="Eduardo Martín Pavéz Fabriani" userId="3439964e77b66367" providerId="LiveId" clId="{6D0FC987-73BA-4331-8C4D-4A77C6A0A831}" dt="2022-05-31T04:46:37.133" v="649" actId="1076"/>
          <ac:picMkLst>
            <pc:docMk/>
            <pc:sldMk cId="2819211032" sldId="258"/>
            <ac:picMk id="5" creationId="{7C6B6422-143E-4B74-836C-DE685CD53BB8}"/>
          </ac:picMkLst>
        </pc:picChg>
        <pc:picChg chg="add mod ord">
          <ac:chgData name="Eduardo Martín Pavéz Fabriani" userId="3439964e77b66367" providerId="LiveId" clId="{6D0FC987-73BA-4331-8C4D-4A77C6A0A831}" dt="2022-05-31T04:38:03.148" v="606" actId="1076"/>
          <ac:picMkLst>
            <pc:docMk/>
            <pc:sldMk cId="2819211032" sldId="258"/>
            <ac:picMk id="7" creationId="{5A32FE8D-E881-4D68-A47E-0B1D61F40535}"/>
          </ac:picMkLst>
        </pc:picChg>
        <pc:picChg chg="add mod">
          <ac:chgData name="Eduardo Martín Pavéz Fabriani" userId="3439964e77b66367" providerId="LiveId" clId="{6D0FC987-73BA-4331-8C4D-4A77C6A0A831}" dt="2022-05-31T04:44:16.290" v="635" actId="1076"/>
          <ac:picMkLst>
            <pc:docMk/>
            <pc:sldMk cId="2819211032" sldId="258"/>
            <ac:picMk id="9" creationId="{226BBD96-789E-4C4E-8E33-FD423B0B7966}"/>
          </ac:picMkLst>
        </pc:picChg>
        <pc:picChg chg="add mod">
          <ac:chgData name="Eduardo Martín Pavéz Fabriani" userId="3439964e77b66367" providerId="LiveId" clId="{6D0FC987-73BA-4331-8C4D-4A77C6A0A831}" dt="2022-05-31T04:44:16.290" v="635" actId="1076"/>
          <ac:picMkLst>
            <pc:docMk/>
            <pc:sldMk cId="2819211032" sldId="258"/>
            <ac:picMk id="11" creationId="{E5DC1E88-E081-4FBB-8EFF-E04D5ACA9523}"/>
          </ac:picMkLst>
        </pc:picChg>
        <pc:picChg chg="add mod">
          <ac:chgData name="Eduardo Martín Pavéz Fabriani" userId="3439964e77b66367" providerId="LiveId" clId="{6D0FC987-73BA-4331-8C4D-4A77C6A0A831}" dt="2022-05-31T04:44:31.787" v="636" actId="1076"/>
          <ac:picMkLst>
            <pc:docMk/>
            <pc:sldMk cId="2819211032" sldId="258"/>
            <ac:picMk id="14" creationId="{DA9EBF9B-CAA5-4BE4-913C-8DD06733E1EC}"/>
          </ac:picMkLst>
        </pc:picChg>
        <pc:picChg chg="add del mod">
          <ac:chgData name="Eduardo Martín Pavéz Fabriani" userId="3439964e77b66367" providerId="LiveId" clId="{6D0FC987-73BA-4331-8C4D-4A77C6A0A831}" dt="2022-05-31T04:42:42.093" v="629" actId="478"/>
          <ac:picMkLst>
            <pc:docMk/>
            <pc:sldMk cId="2819211032" sldId="258"/>
            <ac:picMk id="18" creationId="{2184C8F4-A021-4780-9AB0-219E9F4838BC}"/>
          </ac:picMkLst>
        </pc:picChg>
        <pc:picChg chg="add del mod">
          <ac:chgData name="Eduardo Martín Pavéz Fabriani" userId="3439964e77b66367" providerId="LiveId" clId="{6D0FC987-73BA-4331-8C4D-4A77C6A0A831}" dt="2022-05-31T04:43:11.572" v="631" actId="478"/>
          <ac:picMkLst>
            <pc:docMk/>
            <pc:sldMk cId="2819211032" sldId="258"/>
            <ac:picMk id="20" creationId="{5B0B7F61-1D72-418F-8D8F-DDE857B16F2A}"/>
          </ac:picMkLst>
        </pc:picChg>
      </pc:sldChg>
      <pc:sldChg chg="addSp delSp modSp new mod modAnim">
        <pc:chgData name="Eduardo Martín Pavéz Fabriani" userId="3439964e77b66367" providerId="LiveId" clId="{6D0FC987-73BA-4331-8C4D-4A77C6A0A831}" dt="2022-05-31T05:00:18.602" v="957" actId="14100"/>
        <pc:sldMkLst>
          <pc:docMk/>
          <pc:sldMk cId="3153830423" sldId="259"/>
        </pc:sldMkLst>
        <pc:spChg chg="del">
          <ac:chgData name="Eduardo Martín Pavéz Fabriani" userId="3439964e77b66367" providerId="LiveId" clId="{6D0FC987-73BA-4331-8C4D-4A77C6A0A831}" dt="2022-05-31T04:35:57.428" v="569" actId="478"/>
          <ac:spMkLst>
            <pc:docMk/>
            <pc:sldMk cId="3153830423" sldId="259"/>
            <ac:spMk id="2" creationId="{8429BF42-EB6E-4C59-919E-FA5BDE537758}"/>
          </ac:spMkLst>
        </pc:spChg>
        <pc:spChg chg="del">
          <ac:chgData name="Eduardo Martín Pavéz Fabriani" userId="3439964e77b66367" providerId="LiveId" clId="{6D0FC987-73BA-4331-8C4D-4A77C6A0A831}" dt="2022-05-31T04:35:58.820" v="570" actId="478"/>
          <ac:spMkLst>
            <pc:docMk/>
            <pc:sldMk cId="3153830423" sldId="259"/>
            <ac:spMk id="3" creationId="{2927BF44-CAF6-482C-8E38-1D1AC74397D5}"/>
          </ac:spMkLst>
        </pc:spChg>
        <pc:spChg chg="add del mod">
          <ac:chgData name="Eduardo Martín Pavéz Fabriani" userId="3439964e77b66367" providerId="LiveId" clId="{6D0FC987-73BA-4331-8C4D-4A77C6A0A831}" dt="2022-05-31T04:52:09.740" v="715" actId="478"/>
          <ac:spMkLst>
            <pc:docMk/>
            <pc:sldMk cId="3153830423" sldId="259"/>
            <ac:spMk id="7" creationId="{15EB66EE-7187-40C8-8546-EE607C1F71B3}"/>
          </ac:spMkLst>
        </pc:spChg>
        <pc:spChg chg="add mod">
          <ac:chgData name="Eduardo Martín Pavéz Fabriani" userId="3439964e77b66367" providerId="LiveId" clId="{6D0FC987-73BA-4331-8C4D-4A77C6A0A831}" dt="2022-05-31T04:54:15.958" v="783" actId="27636"/>
          <ac:spMkLst>
            <pc:docMk/>
            <pc:sldMk cId="3153830423" sldId="259"/>
            <ac:spMk id="16" creationId="{2E438526-C165-4A3C-99E4-0604CD916909}"/>
          </ac:spMkLst>
        </pc:spChg>
        <pc:spChg chg="add mod">
          <ac:chgData name="Eduardo Martín Pavéz Fabriani" userId="3439964e77b66367" providerId="LiveId" clId="{6D0FC987-73BA-4331-8C4D-4A77C6A0A831}" dt="2022-05-31T04:58:20.758" v="945" actId="27636"/>
          <ac:spMkLst>
            <pc:docMk/>
            <pc:sldMk cId="3153830423" sldId="259"/>
            <ac:spMk id="17" creationId="{240E4312-AC78-4811-8E22-D1E774DC3045}"/>
          </ac:spMkLst>
        </pc:spChg>
        <pc:spChg chg="add mod">
          <ac:chgData name="Eduardo Martín Pavéz Fabriani" userId="3439964e77b66367" providerId="LiveId" clId="{6D0FC987-73BA-4331-8C4D-4A77C6A0A831}" dt="2022-05-31T05:00:18.602" v="957" actId="14100"/>
          <ac:spMkLst>
            <pc:docMk/>
            <pc:sldMk cId="3153830423" sldId="259"/>
            <ac:spMk id="18" creationId="{D890D32A-FDFB-4BAF-8943-C518FB63646E}"/>
          </ac:spMkLst>
        </pc:spChg>
        <pc:picChg chg="add del mod">
          <ac:chgData name="Eduardo Martín Pavéz Fabriani" userId="3439964e77b66367" providerId="LiveId" clId="{6D0FC987-73BA-4331-8C4D-4A77C6A0A831}" dt="2022-05-31T04:51:20.304" v="708" actId="478"/>
          <ac:picMkLst>
            <pc:docMk/>
            <pc:sldMk cId="3153830423" sldId="259"/>
            <ac:picMk id="4" creationId="{D9895033-56B0-4547-8FE7-CEDFE61F9633}"/>
          </ac:picMkLst>
        </pc:picChg>
        <pc:picChg chg="add del mod">
          <ac:chgData name="Eduardo Martín Pavéz Fabriani" userId="3439964e77b66367" providerId="LiveId" clId="{6D0FC987-73BA-4331-8C4D-4A77C6A0A831}" dt="2022-05-31T04:51:20.304" v="708" actId="478"/>
          <ac:picMkLst>
            <pc:docMk/>
            <pc:sldMk cId="3153830423" sldId="259"/>
            <ac:picMk id="5" creationId="{21D49BD6-BC6C-49C7-8529-38565CFC3B81}"/>
          </ac:picMkLst>
        </pc:picChg>
        <pc:picChg chg="add mod">
          <ac:chgData name="Eduardo Martín Pavéz Fabriani" userId="3439964e77b66367" providerId="LiveId" clId="{6D0FC987-73BA-4331-8C4D-4A77C6A0A831}" dt="2022-05-31T04:53:22.990" v="736" actId="14100"/>
          <ac:picMkLst>
            <pc:docMk/>
            <pc:sldMk cId="3153830423" sldId="259"/>
            <ac:picMk id="9" creationId="{070AD4A4-779C-4769-A157-B483EF8E015A}"/>
          </ac:picMkLst>
        </pc:picChg>
        <pc:picChg chg="add mod">
          <ac:chgData name="Eduardo Martín Pavéz Fabriani" userId="3439964e77b66367" providerId="LiveId" clId="{6D0FC987-73BA-4331-8C4D-4A77C6A0A831}" dt="2022-05-31T04:55:47.947" v="784" actId="1076"/>
          <ac:picMkLst>
            <pc:docMk/>
            <pc:sldMk cId="3153830423" sldId="259"/>
            <ac:picMk id="11" creationId="{F84F67CA-8B62-4EDB-A8E9-FD1D529BD879}"/>
          </ac:picMkLst>
        </pc:picChg>
        <pc:picChg chg="add mod">
          <ac:chgData name="Eduardo Martín Pavéz Fabriani" userId="3439964e77b66367" providerId="LiveId" clId="{6D0FC987-73BA-4331-8C4D-4A77C6A0A831}" dt="2022-05-31T04:53:13.204" v="732" actId="1076"/>
          <ac:picMkLst>
            <pc:docMk/>
            <pc:sldMk cId="3153830423" sldId="259"/>
            <ac:picMk id="12" creationId="{8E566735-F460-4BFE-A40E-A9B3E21B18A0}"/>
          </ac:picMkLst>
        </pc:picChg>
        <pc:picChg chg="add mod">
          <ac:chgData name="Eduardo Martín Pavéz Fabriani" userId="3439964e77b66367" providerId="LiveId" clId="{6D0FC987-73BA-4331-8C4D-4A77C6A0A831}" dt="2022-05-31T04:53:15.973" v="733" actId="1076"/>
          <ac:picMkLst>
            <pc:docMk/>
            <pc:sldMk cId="3153830423" sldId="259"/>
            <ac:picMk id="13" creationId="{CCF01684-D28C-4725-89F7-FB628FE2FAC5}"/>
          </ac:picMkLst>
        </pc:picChg>
        <pc:picChg chg="add del mod">
          <ac:chgData name="Eduardo Martín Pavéz Fabriani" userId="3439964e77b66367" providerId="LiveId" clId="{6D0FC987-73BA-4331-8C4D-4A77C6A0A831}" dt="2022-05-31T04:53:36.068" v="739"/>
          <ac:picMkLst>
            <pc:docMk/>
            <pc:sldMk cId="3153830423" sldId="259"/>
            <ac:picMk id="14" creationId="{425FBF53-1DAD-4BD5-B6CD-258546D52FD4}"/>
          </ac:picMkLst>
        </pc:picChg>
        <pc:picChg chg="add del mod">
          <ac:chgData name="Eduardo Martín Pavéz Fabriani" userId="3439964e77b66367" providerId="LiveId" clId="{6D0FC987-73BA-4331-8C4D-4A77C6A0A831}" dt="2022-05-31T04:53:36.068" v="739"/>
          <ac:picMkLst>
            <pc:docMk/>
            <pc:sldMk cId="3153830423" sldId="259"/>
            <ac:picMk id="15" creationId="{A0A0B23A-987C-49F2-8A2B-A3A6C8559EF0}"/>
          </ac:picMkLst>
        </pc:picChg>
      </pc:sldChg>
      <pc:sldChg chg="addSp delSp modSp new del mod">
        <pc:chgData name="Eduardo Martín Pavéz Fabriani" userId="3439964e77b66367" providerId="LiveId" clId="{6D0FC987-73BA-4331-8C4D-4A77C6A0A831}" dt="2022-05-31T04:39:27.721" v="616" actId="47"/>
        <pc:sldMkLst>
          <pc:docMk/>
          <pc:sldMk cId="731510195" sldId="260"/>
        </pc:sldMkLst>
        <pc:spChg chg="del">
          <ac:chgData name="Eduardo Martín Pavéz Fabriani" userId="3439964e77b66367" providerId="LiveId" clId="{6D0FC987-73BA-4331-8C4D-4A77C6A0A831}" dt="2022-05-31T04:38:27.812" v="610" actId="478"/>
          <ac:spMkLst>
            <pc:docMk/>
            <pc:sldMk cId="731510195" sldId="260"/>
            <ac:spMk id="2" creationId="{7946ACA7-12AE-44E6-8648-69890F39FF00}"/>
          </ac:spMkLst>
        </pc:spChg>
        <pc:spChg chg="del">
          <ac:chgData name="Eduardo Martín Pavéz Fabriani" userId="3439964e77b66367" providerId="LiveId" clId="{6D0FC987-73BA-4331-8C4D-4A77C6A0A831}" dt="2022-05-31T04:38:25.514" v="609" actId="22"/>
          <ac:spMkLst>
            <pc:docMk/>
            <pc:sldMk cId="731510195" sldId="260"/>
            <ac:spMk id="3" creationId="{ADE89B6A-D5C4-4882-9F7A-3A2E121E96BB}"/>
          </ac:spMkLst>
        </pc:spChg>
        <pc:spChg chg="add mod">
          <ac:chgData name="Eduardo Martín Pavéz Fabriani" userId="3439964e77b66367" providerId="LiveId" clId="{6D0FC987-73BA-4331-8C4D-4A77C6A0A831}" dt="2022-05-31T04:39:26.564" v="615" actId="478"/>
          <ac:spMkLst>
            <pc:docMk/>
            <pc:sldMk cId="731510195" sldId="260"/>
            <ac:spMk id="7" creationId="{4877F8BB-EA76-402A-BAD4-82ABA01D4F87}"/>
          </ac:spMkLst>
        </pc:spChg>
        <pc:picChg chg="add del mod ord">
          <ac:chgData name="Eduardo Martín Pavéz Fabriani" userId="3439964e77b66367" providerId="LiveId" clId="{6D0FC987-73BA-4331-8C4D-4A77C6A0A831}" dt="2022-05-31T04:39:26.564" v="615" actId="478"/>
          <ac:picMkLst>
            <pc:docMk/>
            <pc:sldMk cId="731510195" sldId="260"/>
            <ac:picMk id="5" creationId="{57ED0631-B9FA-4451-AD6B-21F09F87F4A8}"/>
          </ac:picMkLst>
        </pc:picChg>
      </pc:sldChg>
      <pc:sldChg chg="addSp modSp add mod modTransition modAnim">
        <pc:chgData name="Eduardo Martín Pavéz Fabriani" userId="3439964e77b66367" providerId="LiveId" clId="{6D0FC987-73BA-4331-8C4D-4A77C6A0A831}" dt="2022-05-31T04:59:54.404" v="953"/>
        <pc:sldMkLst>
          <pc:docMk/>
          <pc:sldMk cId="3013683378" sldId="260"/>
        </pc:sldMkLst>
        <pc:spChg chg="add mod">
          <ac:chgData name="Eduardo Martín Pavéz Fabriani" userId="3439964e77b66367" providerId="LiveId" clId="{6D0FC987-73BA-4331-8C4D-4A77C6A0A831}" dt="2022-05-31T04:48:24.592" v="690" actId="113"/>
          <ac:spMkLst>
            <pc:docMk/>
            <pc:sldMk cId="3013683378" sldId="260"/>
            <ac:spMk id="2" creationId="{6AA17775-1CEB-4FAD-9923-EE96D7A280F4}"/>
          </ac:spMkLst>
        </pc:spChg>
      </pc:sldChg>
      <pc:sldChg chg="addSp delSp modSp new mod">
        <pc:chgData name="Eduardo Martín Pavéz Fabriani" userId="3439964e77b66367" providerId="LiveId" clId="{6D0FC987-73BA-4331-8C4D-4A77C6A0A831}" dt="2022-05-31T05:05:50.041" v="1049" actId="1076"/>
        <pc:sldMkLst>
          <pc:docMk/>
          <pc:sldMk cId="2151626714" sldId="261"/>
        </pc:sldMkLst>
        <pc:spChg chg="mod">
          <ac:chgData name="Eduardo Martín Pavéz Fabriani" userId="3439964e77b66367" providerId="LiveId" clId="{6D0FC987-73BA-4331-8C4D-4A77C6A0A831}" dt="2022-05-31T05:05:50.041" v="1049" actId="1076"/>
          <ac:spMkLst>
            <pc:docMk/>
            <pc:sldMk cId="2151626714" sldId="261"/>
            <ac:spMk id="2" creationId="{7E83AD05-B670-4A43-BE3F-9DB66D1B2E74}"/>
          </ac:spMkLst>
        </pc:spChg>
        <pc:spChg chg="del">
          <ac:chgData name="Eduardo Martín Pavéz Fabriani" userId="3439964e77b66367" providerId="LiveId" clId="{6D0FC987-73BA-4331-8C4D-4A77C6A0A831}" dt="2022-05-31T05:04:05.003" v="965" actId="22"/>
          <ac:spMkLst>
            <pc:docMk/>
            <pc:sldMk cId="2151626714" sldId="261"/>
            <ac:spMk id="3" creationId="{2912B97C-905F-46DA-957B-CC4C68F6FD37}"/>
          </ac:spMkLst>
        </pc:spChg>
        <pc:picChg chg="add mod ord">
          <ac:chgData name="Eduardo Martín Pavéz Fabriani" userId="3439964e77b66367" providerId="LiveId" clId="{6D0FC987-73BA-4331-8C4D-4A77C6A0A831}" dt="2022-05-31T05:05:47.431" v="1048" actId="1076"/>
          <ac:picMkLst>
            <pc:docMk/>
            <pc:sldMk cId="2151626714" sldId="261"/>
            <ac:picMk id="5" creationId="{959327F9-28DE-4495-9F07-DBD9FAF206F8}"/>
          </ac:picMkLst>
        </pc:picChg>
      </pc:sldChg>
      <pc:sldChg chg="addSp delSp modSp new del mod">
        <pc:chgData name="Eduardo Martín Pavéz Fabriani" userId="3439964e77b66367" providerId="LiveId" clId="{6D0FC987-73BA-4331-8C4D-4A77C6A0A831}" dt="2022-05-31T04:59:21.080" v="947" actId="47"/>
        <pc:sldMkLst>
          <pc:docMk/>
          <pc:sldMk cId="2187338366" sldId="261"/>
        </pc:sldMkLst>
        <pc:spChg chg="del mod">
          <ac:chgData name="Eduardo Martín Pavéz Fabriani" userId="3439964e77b66367" providerId="LiveId" clId="{6D0FC987-73BA-4331-8C4D-4A77C6A0A831}" dt="2022-05-31T04:53:58.820" v="772" actId="21"/>
          <ac:spMkLst>
            <pc:docMk/>
            <pc:sldMk cId="2187338366" sldId="261"/>
            <ac:spMk id="3" creationId="{B6A1A8B7-EF12-4511-97DD-0C24646477A1}"/>
          </ac:spMkLst>
        </pc:spChg>
        <pc:spChg chg="add del mod">
          <ac:chgData name="Eduardo Martín Pavéz Fabriani" userId="3439964e77b66367" providerId="LiveId" clId="{6D0FC987-73BA-4331-8C4D-4A77C6A0A831}" dt="2022-05-31T04:57:08.645" v="786" actId="21"/>
          <ac:spMkLst>
            <pc:docMk/>
            <pc:sldMk cId="2187338366" sldId="261"/>
            <ac:spMk id="5" creationId="{5EA434E3-036E-4D28-94C7-5B4F297EF947}"/>
          </ac:spMkLst>
        </pc:spChg>
        <pc:spChg chg="add mod">
          <ac:chgData name="Eduardo Martín Pavéz Fabriani" userId="3439964e77b66367" providerId="LiveId" clId="{6D0FC987-73BA-4331-8C4D-4A77C6A0A831}" dt="2022-05-31T04:57:08.645" v="786" actId="21"/>
          <ac:spMkLst>
            <pc:docMk/>
            <pc:sldMk cId="2187338366" sldId="261"/>
            <ac:spMk id="7" creationId="{745D36A1-EFA3-4D52-9271-6BF12054DE21}"/>
          </ac:spMkLst>
        </pc:spChg>
      </pc:sldChg>
      <pc:sldChg chg="add del">
        <pc:chgData name="Eduardo Martín Pavéz Fabriani" userId="3439964e77b66367" providerId="LiveId" clId="{6D0FC987-73BA-4331-8C4D-4A77C6A0A831}" dt="2022-05-31T04:59:22.103" v="948" actId="47"/>
        <pc:sldMkLst>
          <pc:docMk/>
          <pc:sldMk cId="2988315558" sldId="262"/>
        </pc:sldMkLst>
      </pc:sldChg>
      <pc:sldMasterChg chg="addSldLayout">
        <pc:chgData name="Eduardo Martín Pavéz Fabriani" userId="3439964e77b66367" providerId="LiveId" clId="{6D0FC987-73BA-4331-8C4D-4A77C6A0A831}" dt="2022-05-31T04:19:07.639" v="0" actId="680"/>
        <pc:sldMasterMkLst>
          <pc:docMk/>
          <pc:sldMasterMk cId="2532420589" sldId="2147483648"/>
        </pc:sldMasterMkLst>
        <pc:sldLayoutChg chg="add">
          <pc:chgData name="Eduardo Martín Pavéz Fabriani" userId="3439964e77b66367" providerId="LiveId" clId="{6D0FC987-73BA-4331-8C4D-4A77C6A0A831}" dt="2022-05-31T04:19:07.639" v="0" actId="680"/>
          <pc:sldLayoutMkLst>
            <pc:docMk/>
            <pc:sldMasterMk cId="2532420589" sldId="2147483648"/>
            <pc:sldLayoutMk cId="399043103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4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5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7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40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8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59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47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98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5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6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5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3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8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5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9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0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24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B17EA-9462-4661-BF69-4B525395E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982" y="124836"/>
            <a:ext cx="9144000" cy="2387600"/>
          </a:xfrm>
        </p:spPr>
        <p:txBody>
          <a:bodyPr/>
          <a:lstStyle/>
          <a:p>
            <a:r>
              <a:rPr lang="es-ES" dirty="0"/>
              <a:t>Control y Sistemas</a:t>
            </a:r>
            <a:br>
              <a:rPr lang="es-ES" dirty="0"/>
            </a:br>
            <a:r>
              <a:rPr lang="es-ES" dirty="0"/>
              <a:t>Ejercicio 7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D2506A-A9CE-40A9-BF96-EF4F3773C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624291" cy="2387599"/>
          </a:xfrm>
        </p:spPr>
        <p:txBody>
          <a:bodyPr/>
          <a:lstStyle/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r>
              <a:rPr lang="es-ES" dirty="0"/>
              <a:t>Eduardo Pavéz</a:t>
            </a:r>
          </a:p>
          <a:p>
            <a:pPr algn="r"/>
            <a:r>
              <a:rPr lang="es-ES" dirty="0"/>
              <a:t>31/5</a:t>
            </a:r>
          </a:p>
          <a:p>
            <a:pPr algn="r"/>
            <a:r>
              <a:rPr lang="es-ES" dirty="0"/>
              <a:t>1:27am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F0AFCE-AABC-407F-9F66-4978201B7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36" y="2512436"/>
            <a:ext cx="6373091" cy="35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D7DBC3-9999-4AA9-B593-FAE707F4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490" y="2967039"/>
            <a:ext cx="10049163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latin typeface="Lucida Sans" panose="020B0602030504020204" pitchFamily="34" charset="0"/>
                <a:cs typeface="Times New Roman" panose="02020603050405020304" pitchFamily="18" charset="0"/>
              </a:rPr>
              <a:t>Nuestro objetivo de control es seguir una velocidad de referencia.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latin typeface="Lucida Sans" panose="020B0602030504020204" pitchFamily="34" charset="0"/>
                <a:cs typeface="Times New Roman" panose="02020603050405020304" pitchFamily="18" charset="0"/>
              </a:rPr>
              <a:t>En el tiempo 0 la referencia es de 20m/s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latin typeface="Lucida Sans" panose="020B0602030504020204" pitchFamily="34" charset="0"/>
                <a:cs typeface="Times New Roman" panose="02020603050405020304" pitchFamily="18" charset="0"/>
              </a:rPr>
              <a:t>En el segundo 1 la velocidad de referencia aumenta a 25m/s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latin typeface="Lucida Sans" panose="020B0602030504020204" pitchFamily="34" charset="0"/>
                <a:cs typeface="Times New Roman" panose="02020603050405020304" pitchFamily="18" charset="0"/>
              </a:rPr>
              <a:t>A los 20s se produce una perturbación dada por una pendiente de 2º en el terreno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1601AC-50F0-46E3-B689-E2F9F71F3A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8390" y="406429"/>
            <a:ext cx="8275219" cy="203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A32FE8D-E881-4D68-A47E-0B1D61F40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93" y="2423365"/>
            <a:ext cx="6811326" cy="2181529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C6B6422-143E-4B74-836C-DE685CD5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93" y="499626"/>
            <a:ext cx="6811326" cy="19237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26BBD96-789E-4C4E-8E33-FD423B0B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933" y="3165053"/>
            <a:ext cx="2393827" cy="218759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5DC1E88-E081-4FBB-8EFF-E04D5ACA9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933" y="950519"/>
            <a:ext cx="2393826" cy="2181529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F25C5C6E-B7D8-4105-97D5-86C7FE009D95}"/>
              </a:ext>
            </a:extLst>
          </p:cNvPr>
          <p:cNvSpPr txBox="1">
            <a:spLocks/>
          </p:cNvSpPr>
          <p:nvPr/>
        </p:nvSpPr>
        <p:spPr>
          <a:xfrm>
            <a:off x="0" y="5202238"/>
            <a:ext cx="10049163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Lucida Sans" panose="020B0602030504020204" pitchFamily="34" charset="0"/>
                <a:cs typeface="Times New Roman" panose="02020603050405020304" pitchFamily="18" charset="0"/>
              </a:rPr>
              <a:t>En el tiempo 0 la referencia es de 20m/s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Lucida Sans" panose="020B0602030504020204" pitchFamily="34" charset="0"/>
                <a:cs typeface="Times New Roman" panose="02020603050405020304" pitchFamily="18" charset="0"/>
              </a:rPr>
              <a:t>En el segundo 1 la velocidad de referencia aumenta a 25m/s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latin typeface="Lucida Sans" panose="020B0602030504020204" pitchFamily="34" charset="0"/>
                <a:cs typeface="Times New Roman" panose="02020603050405020304" pitchFamily="18" charset="0"/>
              </a:rPr>
              <a:t>A los 20s se produce una perturbación dada por una pendiente de 2º en el terreno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AR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A9EBF9B-CAA5-4BE4-913C-8DD06733E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759" y="650002"/>
            <a:ext cx="2530241" cy="4964091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A6F48488-6186-4365-AA90-37CFF91FDF73}"/>
              </a:ext>
            </a:extLst>
          </p:cNvPr>
          <p:cNvSpPr/>
          <p:nvPr/>
        </p:nvSpPr>
        <p:spPr>
          <a:xfrm>
            <a:off x="424873" y="2355273"/>
            <a:ext cx="6748446" cy="6561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A17775-1CEB-4FAD-9923-EE96D7A280F4}"/>
              </a:ext>
            </a:extLst>
          </p:cNvPr>
          <p:cNvSpPr txBox="1"/>
          <p:nvPr/>
        </p:nvSpPr>
        <p:spPr>
          <a:xfrm>
            <a:off x="2630159" y="2027121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Lucida Sans" panose="020B0602030504020204" pitchFamily="34" charset="0"/>
              </a:rPr>
              <a:t>Trabajamos</a:t>
            </a:r>
            <a:r>
              <a:rPr lang="es-ES" b="1" dirty="0">
                <a:solidFill>
                  <a:schemeClr val="bg1"/>
                </a:solidFill>
              </a:rPr>
              <a:t> con acción Integral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8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70AD4A4-779C-4769-A157-B483EF8E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748" y="854613"/>
            <a:ext cx="2657701" cy="51487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4F67CA-8B62-4EDB-A8E9-FD1D529BD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4" y="115266"/>
            <a:ext cx="6156565" cy="338106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E566735-F460-4BFE-A40E-A9B3E21B1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660" y="3429000"/>
            <a:ext cx="2817089" cy="257438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CF01684-D28C-4725-89F7-FB628FE2F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660" y="854613"/>
            <a:ext cx="2817088" cy="2567254"/>
          </a:xfrm>
          <a:prstGeom prst="rect">
            <a:avLst/>
          </a:prstGeom>
        </p:spPr>
      </p:pic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E438526-C165-4A3C-99E4-0604CD91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466" y="288885"/>
            <a:ext cx="4470770" cy="630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20000kg				40000kg</a:t>
            </a:r>
            <a:endParaRPr lang="es-AR" dirty="0"/>
          </a:p>
        </p:txBody>
      </p:sp>
      <p:sp>
        <p:nvSpPr>
          <p:cNvPr id="17" name="Marcador de contenido 4">
            <a:extLst>
              <a:ext uri="{FF2B5EF4-FFF2-40B4-BE49-F238E27FC236}">
                <a16:creationId xmlns:a16="http://schemas.microsoft.com/office/drawing/2014/main" id="{240E4312-AC78-4811-8E22-D1E774DC3045}"/>
              </a:ext>
            </a:extLst>
          </p:cNvPr>
          <p:cNvSpPr txBox="1">
            <a:spLocks/>
          </p:cNvSpPr>
          <p:nvPr/>
        </p:nvSpPr>
        <p:spPr>
          <a:xfrm>
            <a:off x="211550" y="3744065"/>
            <a:ext cx="6453497" cy="1012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¿La disminución de velocidad es la misma?</a:t>
            </a:r>
          </a:p>
          <a:p>
            <a:r>
              <a:rPr lang="es-ES" dirty="0"/>
              <a:t>¿El tiempo para recuperar la v crucero es el mismo?</a:t>
            </a:r>
            <a:endParaRPr lang="es-AR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890D32A-FDFB-4BAF-8943-C518FB63646E}"/>
              </a:ext>
            </a:extLst>
          </p:cNvPr>
          <p:cNvSpPr/>
          <p:nvPr/>
        </p:nvSpPr>
        <p:spPr>
          <a:xfrm>
            <a:off x="637924" y="1089892"/>
            <a:ext cx="5799822" cy="4802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383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3AD05-B670-4A43-BE3F-9DB66D1B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67" y="923637"/>
            <a:ext cx="9905998" cy="1905000"/>
          </a:xfrm>
        </p:spPr>
        <p:txBody>
          <a:bodyPr>
            <a:normAutofit fontScale="90000"/>
          </a:bodyPr>
          <a:lstStyle/>
          <a:p>
            <a:r>
              <a:rPr lang="es-ES" dirty="0"/>
              <a:t>Gracias,</a:t>
            </a:r>
            <a:br>
              <a:rPr lang="es-ES" dirty="0"/>
            </a:br>
            <a:r>
              <a:rPr lang="es-ES" dirty="0"/>
              <a:t>Fue un honor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dirty="0"/>
              <a:t>Tu turno </a:t>
            </a:r>
            <a:r>
              <a:rPr lang="es-ES" dirty="0" err="1"/>
              <a:t>Killy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 err="1"/>
              <a:t>kill</a:t>
            </a:r>
            <a:r>
              <a:rPr lang="es-ES" dirty="0"/>
              <a:t> </a:t>
            </a:r>
            <a:r>
              <a:rPr lang="es-ES" dirty="0" err="1"/>
              <a:t>it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9327F9-28DE-4495-9F07-DBD9FAF20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904" y="616527"/>
            <a:ext cx="4098928" cy="5479473"/>
          </a:xfrm>
        </p:spPr>
      </p:pic>
    </p:spTree>
    <p:extLst>
      <p:ext uri="{BB962C8B-B14F-4D97-AF65-F5344CB8AC3E}">
        <p14:creationId xmlns:p14="http://schemas.microsoft.com/office/powerpoint/2010/main" val="2151626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46</TotalTime>
  <Words>147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Lucida Sans</vt:lpstr>
      <vt:lpstr>Malla</vt:lpstr>
      <vt:lpstr>Control y Sistemas Ejercicio 7</vt:lpstr>
      <vt:lpstr>Presentación de PowerPoint</vt:lpstr>
      <vt:lpstr>Presentación de PowerPoint</vt:lpstr>
      <vt:lpstr>Presentación de PowerPoint</vt:lpstr>
      <vt:lpstr>Gracias, Fue un honor   Tu turno Killy  kill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y Sistemas</dc:title>
  <dc:creator>Eduardo Martín Pavéz Fabriani</dc:creator>
  <cp:lastModifiedBy>Eduardo Martín Pavéz Fabriani</cp:lastModifiedBy>
  <cp:revision>4</cp:revision>
  <dcterms:created xsi:type="dcterms:W3CDTF">2022-05-31T04:18:57Z</dcterms:created>
  <dcterms:modified xsi:type="dcterms:W3CDTF">2022-05-31T05:05:51Z</dcterms:modified>
</cp:coreProperties>
</file>