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f9262ee2f_0_26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f9262ee2f_0_26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0adff11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0adff11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0adf7f70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0adf7f70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0adff11a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0adff11a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0adf7f7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0adf7f7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0adf7f70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0adf7f70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0adf7f70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0adf7f70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2902334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2902334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175900" y="1950100"/>
            <a:ext cx="4792200" cy="644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3600"/>
              <a:buNone/>
              <a:defRPr b="1" sz="3600">
                <a:solidFill>
                  <a:schemeClr val="lt1"/>
                </a:solidFill>
              </a:defRPr>
            </a:lvl1pPr>
            <a:lvl2pPr lvl="1" algn="ctr">
              <a:spcBef>
                <a:spcPts val="0"/>
              </a:spcBef>
              <a:spcAft>
                <a:spcPts val="0"/>
              </a:spcAft>
              <a:buClr>
                <a:schemeClr val="lt1"/>
              </a:buClr>
              <a:buSzPts val="3600"/>
              <a:buNone/>
              <a:defRPr b="1" sz="3600">
                <a:solidFill>
                  <a:schemeClr val="lt1"/>
                </a:solidFill>
              </a:defRPr>
            </a:lvl2pPr>
            <a:lvl3pPr lvl="2" algn="ctr">
              <a:spcBef>
                <a:spcPts val="0"/>
              </a:spcBef>
              <a:spcAft>
                <a:spcPts val="0"/>
              </a:spcAft>
              <a:buClr>
                <a:schemeClr val="lt1"/>
              </a:buClr>
              <a:buSzPts val="3600"/>
              <a:buNone/>
              <a:defRPr b="1" sz="3600">
                <a:solidFill>
                  <a:schemeClr val="lt1"/>
                </a:solidFill>
              </a:defRPr>
            </a:lvl3pPr>
            <a:lvl4pPr lvl="3" algn="ctr">
              <a:spcBef>
                <a:spcPts val="0"/>
              </a:spcBef>
              <a:spcAft>
                <a:spcPts val="0"/>
              </a:spcAft>
              <a:buClr>
                <a:schemeClr val="lt1"/>
              </a:buClr>
              <a:buSzPts val="3600"/>
              <a:buNone/>
              <a:defRPr b="1" sz="3600">
                <a:solidFill>
                  <a:schemeClr val="lt1"/>
                </a:solidFill>
              </a:defRPr>
            </a:lvl4pPr>
            <a:lvl5pPr lvl="4" algn="ctr">
              <a:spcBef>
                <a:spcPts val="0"/>
              </a:spcBef>
              <a:spcAft>
                <a:spcPts val="0"/>
              </a:spcAft>
              <a:buClr>
                <a:schemeClr val="lt1"/>
              </a:buClr>
              <a:buSzPts val="3600"/>
              <a:buNone/>
              <a:defRPr b="1" sz="3600">
                <a:solidFill>
                  <a:schemeClr val="lt1"/>
                </a:solidFill>
              </a:defRPr>
            </a:lvl5pPr>
            <a:lvl6pPr lvl="5" algn="ctr">
              <a:spcBef>
                <a:spcPts val="0"/>
              </a:spcBef>
              <a:spcAft>
                <a:spcPts val="0"/>
              </a:spcAft>
              <a:buClr>
                <a:schemeClr val="lt1"/>
              </a:buClr>
              <a:buSzPts val="3600"/>
              <a:buNone/>
              <a:defRPr b="1" sz="3600">
                <a:solidFill>
                  <a:schemeClr val="lt1"/>
                </a:solidFill>
              </a:defRPr>
            </a:lvl6pPr>
            <a:lvl7pPr lvl="6" algn="ctr">
              <a:spcBef>
                <a:spcPts val="0"/>
              </a:spcBef>
              <a:spcAft>
                <a:spcPts val="0"/>
              </a:spcAft>
              <a:buClr>
                <a:schemeClr val="lt1"/>
              </a:buClr>
              <a:buSzPts val="3600"/>
              <a:buNone/>
              <a:defRPr b="1" sz="3600">
                <a:solidFill>
                  <a:schemeClr val="lt1"/>
                </a:solidFill>
              </a:defRPr>
            </a:lvl7pPr>
            <a:lvl8pPr lvl="7" algn="ctr">
              <a:spcBef>
                <a:spcPts val="0"/>
              </a:spcBef>
              <a:spcAft>
                <a:spcPts val="0"/>
              </a:spcAft>
              <a:buClr>
                <a:schemeClr val="lt1"/>
              </a:buClr>
              <a:buSzPts val="3600"/>
              <a:buNone/>
              <a:defRPr b="1" sz="3600">
                <a:solidFill>
                  <a:schemeClr val="lt1"/>
                </a:solidFill>
              </a:defRPr>
            </a:lvl8pPr>
            <a:lvl9pPr lvl="8" algn="ctr">
              <a:spcBef>
                <a:spcPts val="0"/>
              </a:spcBef>
              <a:spcAft>
                <a:spcPts val="0"/>
              </a:spcAft>
              <a:buClr>
                <a:schemeClr val="lt1"/>
              </a:buClr>
              <a:buSzPts val="3600"/>
              <a:buNone/>
              <a:defRPr b="1" sz="3600">
                <a:solidFill>
                  <a:schemeClr val="lt1"/>
                </a:solidFill>
              </a:defRPr>
            </a:lvl9pPr>
          </a:lstStyle>
          <a:p/>
        </p:txBody>
      </p:sp>
      <p:sp>
        <p:nvSpPr>
          <p:cNvPr id="10" name="Google Shape;10;p2"/>
          <p:cNvSpPr txBox="1"/>
          <p:nvPr>
            <p:ph idx="1" type="subTitle"/>
          </p:nvPr>
        </p:nvSpPr>
        <p:spPr>
          <a:xfrm>
            <a:off x="2044200" y="3704650"/>
            <a:ext cx="5055600" cy="464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1920750" y="1634425"/>
            <a:ext cx="5302500" cy="1116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r>
              <a:t>xx%</a:t>
            </a:r>
          </a:p>
        </p:txBody>
      </p:sp>
      <p:sp>
        <p:nvSpPr>
          <p:cNvPr id="39" name="Google Shape;39;p11"/>
          <p:cNvSpPr txBox="1"/>
          <p:nvPr>
            <p:ph idx="1" type="body"/>
          </p:nvPr>
        </p:nvSpPr>
        <p:spPr>
          <a:xfrm>
            <a:off x="2786550" y="3094475"/>
            <a:ext cx="3570900" cy="5670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defRPr>
            </a:lvl1pPr>
            <a:lvl2pPr indent="-342900" lvl="1" marL="914400" algn="ctr">
              <a:spcBef>
                <a:spcPts val="1600"/>
              </a:spcBef>
              <a:spcAft>
                <a:spcPts val="0"/>
              </a:spcAft>
              <a:buClr>
                <a:schemeClr val="accent1"/>
              </a:buClr>
              <a:buSzPts val="1800"/>
              <a:buChar char="○"/>
              <a:defRPr sz="1800">
                <a:solidFill>
                  <a:schemeClr val="accent1"/>
                </a:solidFill>
              </a:defRPr>
            </a:lvl2pPr>
            <a:lvl3pPr indent="-342900" lvl="2" marL="1371600" algn="ctr">
              <a:spcBef>
                <a:spcPts val="1600"/>
              </a:spcBef>
              <a:spcAft>
                <a:spcPts val="0"/>
              </a:spcAft>
              <a:buClr>
                <a:schemeClr val="accent1"/>
              </a:buClr>
              <a:buSzPts val="1800"/>
              <a:buChar char="■"/>
              <a:defRPr sz="1800">
                <a:solidFill>
                  <a:schemeClr val="accent1"/>
                </a:solidFill>
              </a:defRPr>
            </a:lvl3pPr>
            <a:lvl4pPr indent="-342900" lvl="3" marL="1828800" algn="ctr">
              <a:spcBef>
                <a:spcPts val="1600"/>
              </a:spcBef>
              <a:spcAft>
                <a:spcPts val="0"/>
              </a:spcAft>
              <a:buClr>
                <a:schemeClr val="accent1"/>
              </a:buClr>
              <a:buSzPts val="1800"/>
              <a:buChar char="●"/>
              <a:defRPr sz="1800">
                <a:solidFill>
                  <a:schemeClr val="accent1"/>
                </a:solidFill>
              </a:defRPr>
            </a:lvl4pPr>
            <a:lvl5pPr indent="-342900" lvl="4" marL="2286000" algn="ctr">
              <a:spcBef>
                <a:spcPts val="1600"/>
              </a:spcBef>
              <a:spcAft>
                <a:spcPts val="0"/>
              </a:spcAft>
              <a:buClr>
                <a:schemeClr val="accent1"/>
              </a:buClr>
              <a:buSzPts val="1800"/>
              <a:buChar char="○"/>
              <a:defRPr sz="1800">
                <a:solidFill>
                  <a:schemeClr val="accent1"/>
                </a:solidFill>
              </a:defRPr>
            </a:lvl5pPr>
            <a:lvl6pPr indent="-342900" lvl="5" marL="2743200" algn="ctr">
              <a:spcBef>
                <a:spcPts val="1600"/>
              </a:spcBef>
              <a:spcAft>
                <a:spcPts val="0"/>
              </a:spcAft>
              <a:buClr>
                <a:schemeClr val="accent1"/>
              </a:buClr>
              <a:buSzPts val="1800"/>
              <a:buChar char="■"/>
              <a:defRPr sz="1800">
                <a:solidFill>
                  <a:schemeClr val="accent1"/>
                </a:solidFill>
              </a:defRPr>
            </a:lvl6pPr>
            <a:lvl7pPr indent="-342900" lvl="6" marL="3200400" algn="ctr">
              <a:spcBef>
                <a:spcPts val="1600"/>
              </a:spcBef>
              <a:spcAft>
                <a:spcPts val="0"/>
              </a:spcAft>
              <a:buClr>
                <a:schemeClr val="accent1"/>
              </a:buClr>
              <a:buSzPts val="1800"/>
              <a:buChar char="●"/>
              <a:defRPr sz="1800">
                <a:solidFill>
                  <a:schemeClr val="accent1"/>
                </a:solidFill>
              </a:defRPr>
            </a:lvl7pPr>
            <a:lvl8pPr indent="-342900" lvl="7" marL="3657600" algn="ctr">
              <a:spcBef>
                <a:spcPts val="1600"/>
              </a:spcBef>
              <a:spcAft>
                <a:spcPts val="0"/>
              </a:spcAft>
              <a:buClr>
                <a:schemeClr val="accent1"/>
              </a:buClr>
              <a:buSzPts val="1800"/>
              <a:buChar char="○"/>
              <a:defRPr sz="1800">
                <a:solidFill>
                  <a:schemeClr val="accent1"/>
                </a:solidFill>
              </a:defRPr>
            </a:lvl8pPr>
            <a:lvl9pPr indent="-342900" lvl="8" marL="4114800" algn="ctr">
              <a:spcBef>
                <a:spcPts val="1600"/>
              </a:spcBef>
              <a:spcAft>
                <a:spcPts val="1600"/>
              </a:spcAft>
              <a:buClr>
                <a:schemeClr val="accent1"/>
              </a:buClr>
              <a:buSzPts val="1800"/>
              <a:buChar char="■"/>
              <a:defRPr sz="1800">
                <a:solidFill>
                  <a:schemeClr val="accen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CAPTION_ONLY_3">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13"/>
          <p:cNvSpPr txBox="1"/>
          <p:nvPr>
            <p:ph type="title"/>
          </p:nvPr>
        </p:nvSpPr>
        <p:spPr>
          <a:xfrm>
            <a:off x="938500" y="445025"/>
            <a:ext cx="57357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3" name="Google Shape;43;p13"/>
          <p:cNvSpPr txBox="1"/>
          <p:nvPr>
            <p:ph idx="1" type="body"/>
          </p:nvPr>
        </p:nvSpPr>
        <p:spPr>
          <a:xfrm>
            <a:off x="938500" y="1246025"/>
            <a:ext cx="7172100" cy="3039900"/>
          </a:xfrm>
          <a:prstGeom prst="rect">
            <a:avLst/>
          </a:prstGeom>
        </p:spPr>
        <p:txBody>
          <a:bodyPr anchorCtr="0" anchor="t" bIns="91425" lIns="91425" spcFirstLastPara="1" rIns="91425" wrap="square" tIns="91425">
            <a:noAutofit/>
          </a:bodyPr>
          <a:lstStyle>
            <a:lvl1pPr indent="-301625" lvl="0" marL="457200" rtl="0">
              <a:spcBef>
                <a:spcPts val="0"/>
              </a:spcBef>
              <a:spcAft>
                <a:spcPts val="0"/>
              </a:spcAft>
              <a:buClr>
                <a:schemeClr val="lt1"/>
              </a:buClr>
              <a:buSzPts val="1150"/>
              <a:buChar char="●"/>
              <a:defRPr sz="1150">
                <a:solidFill>
                  <a:schemeClr val="lt1"/>
                </a:solidFill>
              </a:defRPr>
            </a:lvl1pPr>
            <a:lvl2pPr indent="-301625" lvl="1" marL="914400" rtl="0">
              <a:spcBef>
                <a:spcPts val="1600"/>
              </a:spcBef>
              <a:spcAft>
                <a:spcPts val="0"/>
              </a:spcAft>
              <a:buClr>
                <a:schemeClr val="lt1"/>
              </a:buClr>
              <a:buSzPts val="1150"/>
              <a:buChar char="○"/>
              <a:defRPr sz="1150">
                <a:solidFill>
                  <a:schemeClr val="lt1"/>
                </a:solidFill>
              </a:defRPr>
            </a:lvl2pPr>
            <a:lvl3pPr indent="-301625" lvl="2" marL="1371600" rtl="0">
              <a:spcBef>
                <a:spcPts val="1600"/>
              </a:spcBef>
              <a:spcAft>
                <a:spcPts val="0"/>
              </a:spcAft>
              <a:buClr>
                <a:schemeClr val="lt1"/>
              </a:buClr>
              <a:buSzPts val="1150"/>
              <a:buChar char="■"/>
              <a:defRPr sz="1150">
                <a:solidFill>
                  <a:schemeClr val="lt1"/>
                </a:solidFill>
              </a:defRPr>
            </a:lvl3pPr>
            <a:lvl4pPr indent="-301625" lvl="3" marL="1828800" rtl="0">
              <a:spcBef>
                <a:spcPts val="1600"/>
              </a:spcBef>
              <a:spcAft>
                <a:spcPts val="0"/>
              </a:spcAft>
              <a:buClr>
                <a:schemeClr val="lt1"/>
              </a:buClr>
              <a:buSzPts val="1150"/>
              <a:buChar char="●"/>
              <a:defRPr sz="1150">
                <a:solidFill>
                  <a:schemeClr val="lt1"/>
                </a:solidFill>
              </a:defRPr>
            </a:lvl4pPr>
            <a:lvl5pPr indent="-301625" lvl="4" marL="2286000" rtl="0">
              <a:spcBef>
                <a:spcPts val="1600"/>
              </a:spcBef>
              <a:spcAft>
                <a:spcPts val="0"/>
              </a:spcAft>
              <a:buClr>
                <a:schemeClr val="lt1"/>
              </a:buClr>
              <a:buSzPts val="1150"/>
              <a:buChar char="○"/>
              <a:defRPr sz="1150">
                <a:solidFill>
                  <a:schemeClr val="lt1"/>
                </a:solidFill>
              </a:defRPr>
            </a:lvl5pPr>
            <a:lvl6pPr indent="-301625" lvl="5" marL="2743200" rtl="0">
              <a:spcBef>
                <a:spcPts val="1600"/>
              </a:spcBef>
              <a:spcAft>
                <a:spcPts val="0"/>
              </a:spcAft>
              <a:buClr>
                <a:schemeClr val="lt1"/>
              </a:buClr>
              <a:buSzPts val="1150"/>
              <a:buChar char="■"/>
              <a:defRPr sz="1150">
                <a:solidFill>
                  <a:schemeClr val="lt1"/>
                </a:solidFill>
              </a:defRPr>
            </a:lvl6pPr>
            <a:lvl7pPr indent="-301625" lvl="6" marL="3200400" rtl="0">
              <a:spcBef>
                <a:spcPts val="1600"/>
              </a:spcBef>
              <a:spcAft>
                <a:spcPts val="0"/>
              </a:spcAft>
              <a:buClr>
                <a:schemeClr val="lt1"/>
              </a:buClr>
              <a:buSzPts val="1150"/>
              <a:buChar char="●"/>
              <a:defRPr sz="1150">
                <a:solidFill>
                  <a:schemeClr val="lt1"/>
                </a:solidFill>
              </a:defRPr>
            </a:lvl7pPr>
            <a:lvl8pPr indent="-301625" lvl="7" marL="3657600" rtl="0">
              <a:spcBef>
                <a:spcPts val="1600"/>
              </a:spcBef>
              <a:spcAft>
                <a:spcPts val="0"/>
              </a:spcAft>
              <a:buClr>
                <a:schemeClr val="lt1"/>
              </a:buClr>
              <a:buSzPts val="1150"/>
              <a:buChar char="○"/>
              <a:defRPr sz="1150">
                <a:solidFill>
                  <a:schemeClr val="lt1"/>
                </a:solidFill>
              </a:defRPr>
            </a:lvl8pPr>
            <a:lvl9pPr indent="-301625" lvl="8" marL="4114800" rtl="0">
              <a:spcBef>
                <a:spcPts val="1600"/>
              </a:spcBef>
              <a:spcAft>
                <a:spcPts val="1600"/>
              </a:spcAft>
              <a:buClr>
                <a:schemeClr val="lt1"/>
              </a:buClr>
              <a:buSzPts val="1150"/>
              <a:buChar char="■"/>
              <a:defRPr sz="115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_1_3">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4"/>
          <p:cNvSpPr txBox="1"/>
          <p:nvPr>
            <p:ph type="title"/>
          </p:nvPr>
        </p:nvSpPr>
        <p:spPr>
          <a:xfrm>
            <a:off x="3538497" y="2615575"/>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46" name="Google Shape;46;p14"/>
          <p:cNvSpPr txBox="1"/>
          <p:nvPr>
            <p:ph idx="1" type="subTitle"/>
          </p:nvPr>
        </p:nvSpPr>
        <p:spPr>
          <a:xfrm>
            <a:off x="3538497" y="3148075"/>
            <a:ext cx="20670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47" name="Google Shape;47;p14"/>
          <p:cNvSpPr txBox="1"/>
          <p:nvPr>
            <p:ph idx="2" type="title"/>
          </p:nvPr>
        </p:nvSpPr>
        <p:spPr>
          <a:xfrm>
            <a:off x="6028553" y="2615575"/>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48" name="Google Shape;48;p14"/>
          <p:cNvSpPr txBox="1"/>
          <p:nvPr>
            <p:ph idx="3" type="subTitle"/>
          </p:nvPr>
        </p:nvSpPr>
        <p:spPr>
          <a:xfrm>
            <a:off x="6028553" y="3148075"/>
            <a:ext cx="20670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49" name="Google Shape;49;p14"/>
          <p:cNvSpPr txBox="1"/>
          <p:nvPr>
            <p:ph idx="4" type="title"/>
          </p:nvPr>
        </p:nvSpPr>
        <p:spPr>
          <a:xfrm>
            <a:off x="1048447" y="2615575"/>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50" name="Google Shape;50;p14"/>
          <p:cNvSpPr txBox="1"/>
          <p:nvPr>
            <p:ph idx="5" type="subTitle"/>
          </p:nvPr>
        </p:nvSpPr>
        <p:spPr>
          <a:xfrm>
            <a:off x="1048447" y="3148075"/>
            <a:ext cx="20670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51" name="Google Shape;51;p14"/>
          <p:cNvSpPr txBox="1"/>
          <p:nvPr>
            <p:ph hasCustomPrompt="1" idx="6" type="title"/>
          </p:nvPr>
        </p:nvSpPr>
        <p:spPr>
          <a:xfrm>
            <a:off x="1048450" y="1770700"/>
            <a:ext cx="2067000" cy="723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3600"/>
              <a:buNone/>
              <a:defRPr sz="3600">
                <a:solidFill>
                  <a:schemeClr val="lt2"/>
                </a:solidFill>
              </a:defRPr>
            </a:lvl1pPr>
            <a:lvl2pPr lvl="1" rtl="0" algn="ctr">
              <a:spcBef>
                <a:spcPts val="0"/>
              </a:spcBef>
              <a:spcAft>
                <a:spcPts val="0"/>
              </a:spcAft>
              <a:buClr>
                <a:schemeClr val="lt2"/>
              </a:buClr>
              <a:buSzPts val="3600"/>
              <a:buNone/>
              <a:defRPr sz="3600">
                <a:solidFill>
                  <a:schemeClr val="lt2"/>
                </a:solidFill>
              </a:defRPr>
            </a:lvl2pPr>
            <a:lvl3pPr lvl="2" rtl="0" algn="ctr">
              <a:spcBef>
                <a:spcPts val="0"/>
              </a:spcBef>
              <a:spcAft>
                <a:spcPts val="0"/>
              </a:spcAft>
              <a:buClr>
                <a:schemeClr val="lt2"/>
              </a:buClr>
              <a:buSzPts val="3600"/>
              <a:buNone/>
              <a:defRPr sz="3600">
                <a:solidFill>
                  <a:schemeClr val="lt2"/>
                </a:solidFill>
              </a:defRPr>
            </a:lvl3pPr>
            <a:lvl4pPr lvl="3" rtl="0" algn="ctr">
              <a:spcBef>
                <a:spcPts val="0"/>
              </a:spcBef>
              <a:spcAft>
                <a:spcPts val="0"/>
              </a:spcAft>
              <a:buClr>
                <a:schemeClr val="lt2"/>
              </a:buClr>
              <a:buSzPts val="3600"/>
              <a:buNone/>
              <a:defRPr sz="3600">
                <a:solidFill>
                  <a:schemeClr val="lt2"/>
                </a:solidFill>
              </a:defRPr>
            </a:lvl4pPr>
            <a:lvl5pPr lvl="4" rtl="0" algn="ctr">
              <a:spcBef>
                <a:spcPts val="0"/>
              </a:spcBef>
              <a:spcAft>
                <a:spcPts val="0"/>
              </a:spcAft>
              <a:buClr>
                <a:schemeClr val="lt2"/>
              </a:buClr>
              <a:buSzPts val="3600"/>
              <a:buNone/>
              <a:defRPr sz="3600">
                <a:solidFill>
                  <a:schemeClr val="lt2"/>
                </a:solidFill>
              </a:defRPr>
            </a:lvl5pPr>
            <a:lvl6pPr lvl="5" rtl="0" algn="ctr">
              <a:spcBef>
                <a:spcPts val="0"/>
              </a:spcBef>
              <a:spcAft>
                <a:spcPts val="0"/>
              </a:spcAft>
              <a:buClr>
                <a:schemeClr val="lt2"/>
              </a:buClr>
              <a:buSzPts val="3600"/>
              <a:buNone/>
              <a:defRPr sz="3600">
                <a:solidFill>
                  <a:schemeClr val="lt2"/>
                </a:solidFill>
              </a:defRPr>
            </a:lvl6pPr>
            <a:lvl7pPr lvl="6" rtl="0" algn="ctr">
              <a:spcBef>
                <a:spcPts val="0"/>
              </a:spcBef>
              <a:spcAft>
                <a:spcPts val="0"/>
              </a:spcAft>
              <a:buClr>
                <a:schemeClr val="lt2"/>
              </a:buClr>
              <a:buSzPts val="3600"/>
              <a:buNone/>
              <a:defRPr sz="3600">
                <a:solidFill>
                  <a:schemeClr val="lt2"/>
                </a:solidFill>
              </a:defRPr>
            </a:lvl7pPr>
            <a:lvl8pPr lvl="7" rtl="0" algn="ctr">
              <a:spcBef>
                <a:spcPts val="0"/>
              </a:spcBef>
              <a:spcAft>
                <a:spcPts val="0"/>
              </a:spcAft>
              <a:buClr>
                <a:schemeClr val="lt2"/>
              </a:buClr>
              <a:buSzPts val="3600"/>
              <a:buNone/>
              <a:defRPr sz="3600">
                <a:solidFill>
                  <a:schemeClr val="lt2"/>
                </a:solidFill>
              </a:defRPr>
            </a:lvl8pPr>
            <a:lvl9pPr lvl="8" rtl="0" algn="ctr">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p:nvPr>
            <p:ph hasCustomPrompt="1" idx="7" type="title"/>
          </p:nvPr>
        </p:nvSpPr>
        <p:spPr>
          <a:xfrm>
            <a:off x="3538500" y="1770700"/>
            <a:ext cx="2067000" cy="723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3600"/>
              <a:buNone/>
              <a:defRPr sz="3600">
                <a:solidFill>
                  <a:schemeClr val="lt2"/>
                </a:solidFill>
              </a:defRPr>
            </a:lvl1pPr>
            <a:lvl2pPr lvl="1" rtl="0" algn="ctr">
              <a:spcBef>
                <a:spcPts val="0"/>
              </a:spcBef>
              <a:spcAft>
                <a:spcPts val="0"/>
              </a:spcAft>
              <a:buClr>
                <a:schemeClr val="lt2"/>
              </a:buClr>
              <a:buSzPts val="3600"/>
              <a:buNone/>
              <a:defRPr sz="3600">
                <a:solidFill>
                  <a:schemeClr val="lt2"/>
                </a:solidFill>
              </a:defRPr>
            </a:lvl2pPr>
            <a:lvl3pPr lvl="2" rtl="0" algn="ctr">
              <a:spcBef>
                <a:spcPts val="0"/>
              </a:spcBef>
              <a:spcAft>
                <a:spcPts val="0"/>
              </a:spcAft>
              <a:buClr>
                <a:schemeClr val="lt2"/>
              </a:buClr>
              <a:buSzPts val="3600"/>
              <a:buNone/>
              <a:defRPr sz="3600">
                <a:solidFill>
                  <a:schemeClr val="lt2"/>
                </a:solidFill>
              </a:defRPr>
            </a:lvl3pPr>
            <a:lvl4pPr lvl="3" rtl="0" algn="ctr">
              <a:spcBef>
                <a:spcPts val="0"/>
              </a:spcBef>
              <a:spcAft>
                <a:spcPts val="0"/>
              </a:spcAft>
              <a:buClr>
                <a:schemeClr val="lt2"/>
              </a:buClr>
              <a:buSzPts val="3600"/>
              <a:buNone/>
              <a:defRPr sz="3600">
                <a:solidFill>
                  <a:schemeClr val="lt2"/>
                </a:solidFill>
              </a:defRPr>
            </a:lvl4pPr>
            <a:lvl5pPr lvl="4" rtl="0" algn="ctr">
              <a:spcBef>
                <a:spcPts val="0"/>
              </a:spcBef>
              <a:spcAft>
                <a:spcPts val="0"/>
              </a:spcAft>
              <a:buClr>
                <a:schemeClr val="lt2"/>
              </a:buClr>
              <a:buSzPts val="3600"/>
              <a:buNone/>
              <a:defRPr sz="3600">
                <a:solidFill>
                  <a:schemeClr val="lt2"/>
                </a:solidFill>
              </a:defRPr>
            </a:lvl5pPr>
            <a:lvl6pPr lvl="5" rtl="0" algn="ctr">
              <a:spcBef>
                <a:spcPts val="0"/>
              </a:spcBef>
              <a:spcAft>
                <a:spcPts val="0"/>
              </a:spcAft>
              <a:buClr>
                <a:schemeClr val="lt2"/>
              </a:buClr>
              <a:buSzPts val="3600"/>
              <a:buNone/>
              <a:defRPr sz="3600">
                <a:solidFill>
                  <a:schemeClr val="lt2"/>
                </a:solidFill>
              </a:defRPr>
            </a:lvl6pPr>
            <a:lvl7pPr lvl="6" rtl="0" algn="ctr">
              <a:spcBef>
                <a:spcPts val="0"/>
              </a:spcBef>
              <a:spcAft>
                <a:spcPts val="0"/>
              </a:spcAft>
              <a:buClr>
                <a:schemeClr val="lt2"/>
              </a:buClr>
              <a:buSzPts val="3600"/>
              <a:buNone/>
              <a:defRPr sz="3600">
                <a:solidFill>
                  <a:schemeClr val="lt2"/>
                </a:solidFill>
              </a:defRPr>
            </a:lvl7pPr>
            <a:lvl8pPr lvl="7" rtl="0" algn="ctr">
              <a:spcBef>
                <a:spcPts val="0"/>
              </a:spcBef>
              <a:spcAft>
                <a:spcPts val="0"/>
              </a:spcAft>
              <a:buClr>
                <a:schemeClr val="lt2"/>
              </a:buClr>
              <a:buSzPts val="3600"/>
              <a:buNone/>
              <a:defRPr sz="3600">
                <a:solidFill>
                  <a:schemeClr val="lt2"/>
                </a:solidFill>
              </a:defRPr>
            </a:lvl8pPr>
            <a:lvl9pPr lvl="8" rtl="0" algn="ctr">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p:nvPr>
            <p:ph hasCustomPrompt="1" idx="8" type="title"/>
          </p:nvPr>
        </p:nvSpPr>
        <p:spPr>
          <a:xfrm>
            <a:off x="6028550" y="1770700"/>
            <a:ext cx="2067000" cy="723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3600"/>
              <a:buNone/>
              <a:defRPr sz="3600">
                <a:solidFill>
                  <a:schemeClr val="lt2"/>
                </a:solidFill>
              </a:defRPr>
            </a:lvl1pPr>
            <a:lvl2pPr lvl="1" rtl="0" algn="ctr">
              <a:spcBef>
                <a:spcPts val="0"/>
              </a:spcBef>
              <a:spcAft>
                <a:spcPts val="0"/>
              </a:spcAft>
              <a:buClr>
                <a:schemeClr val="lt2"/>
              </a:buClr>
              <a:buSzPts val="3600"/>
              <a:buNone/>
              <a:defRPr sz="3600">
                <a:solidFill>
                  <a:schemeClr val="lt2"/>
                </a:solidFill>
              </a:defRPr>
            </a:lvl2pPr>
            <a:lvl3pPr lvl="2" rtl="0" algn="ctr">
              <a:spcBef>
                <a:spcPts val="0"/>
              </a:spcBef>
              <a:spcAft>
                <a:spcPts val="0"/>
              </a:spcAft>
              <a:buClr>
                <a:schemeClr val="lt2"/>
              </a:buClr>
              <a:buSzPts val="3600"/>
              <a:buNone/>
              <a:defRPr sz="3600">
                <a:solidFill>
                  <a:schemeClr val="lt2"/>
                </a:solidFill>
              </a:defRPr>
            </a:lvl3pPr>
            <a:lvl4pPr lvl="3" rtl="0" algn="ctr">
              <a:spcBef>
                <a:spcPts val="0"/>
              </a:spcBef>
              <a:spcAft>
                <a:spcPts val="0"/>
              </a:spcAft>
              <a:buClr>
                <a:schemeClr val="lt2"/>
              </a:buClr>
              <a:buSzPts val="3600"/>
              <a:buNone/>
              <a:defRPr sz="3600">
                <a:solidFill>
                  <a:schemeClr val="lt2"/>
                </a:solidFill>
              </a:defRPr>
            </a:lvl4pPr>
            <a:lvl5pPr lvl="4" rtl="0" algn="ctr">
              <a:spcBef>
                <a:spcPts val="0"/>
              </a:spcBef>
              <a:spcAft>
                <a:spcPts val="0"/>
              </a:spcAft>
              <a:buClr>
                <a:schemeClr val="lt2"/>
              </a:buClr>
              <a:buSzPts val="3600"/>
              <a:buNone/>
              <a:defRPr sz="3600">
                <a:solidFill>
                  <a:schemeClr val="lt2"/>
                </a:solidFill>
              </a:defRPr>
            </a:lvl5pPr>
            <a:lvl6pPr lvl="5" rtl="0" algn="ctr">
              <a:spcBef>
                <a:spcPts val="0"/>
              </a:spcBef>
              <a:spcAft>
                <a:spcPts val="0"/>
              </a:spcAft>
              <a:buClr>
                <a:schemeClr val="lt2"/>
              </a:buClr>
              <a:buSzPts val="3600"/>
              <a:buNone/>
              <a:defRPr sz="3600">
                <a:solidFill>
                  <a:schemeClr val="lt2"/>
                </a:solidFill>
              </a:defRPr>
            </a:lvl6pPr>
            <a:lvl7pPr lvl="6" rtl="0" algn="ctr">
              <a:spcBef>
                <a:spcPts val="0"/>
              </a:spcBef>
              <a:spcAft>
                <a:spcPts val="0"/>
              </a:spcAft>
              <a:buClr>
                <a:schemeClr val="lt2"/>
              </a:buClr>
              <a:buSzPts val="3600"/>
              <a:buNone/>
              <a:defRPr sz="3600">
                <a:solidFill>
                  <a:schemeClr val="lt2"/>
                </a:solidFill>
              </a:defRPr>
            </a:lvl7pPr>
            <a:lvl8pPr lvl="7" rtl="0" algn="ctr">
              <a:spcBef>
                <a:spcPts val="0"/>
              </a:spcBef>
              <a:spcAft>
                <a:spcPts val="0"/>
              </a:spcAft>
              <a:buClr>
                <a:schemeClr val="lt2"/>
              </a:buClr>
              <a:buSzPts val="3600"/>
              <a:buNone/>
              <a:defRPr sz="3600">
                <a:solidFill>
                  <a:schemeClr val="lt2"/>
                </a:solidFill>
              </a:defRPr>
            </a:lvl8pPr>
            <a:lvl9pPr lvl="8" rtl="0" algn="ctr">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TITLE_1">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5"/>
          <p:cNvSpPr txBox="1"/>
          <p:nvPr>
            <p:ph type="ctrTitle"/>
          </p:nvPr>
        </p:nvSpPr>
        <p:spPr>
          <a:xfrm>
            <a:off x="4285500" y="2832875"/>
            <a:ext cx="3657300" cy="644700"/>
          </a:xfrm>
          <a:prstGeom prst="rect">
            <a:avLst/>
          </a:prstGeom>
          <a:effectLst>
            <a:outerShdw blurRad="57150" rotWithShape="0" algn="bl" dir="5400000" dist="19050">
              <a:srgbClr val="76A5AF">
                <a:alpha val="88000"/>
              </a:srgbClr>
            </a:outerShdw>
          </a:effectLst>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b="1" sz="6000">
                <a:solidFill>
                  <a:schemeClr val="lt1"/>
                </a:solidFill>
              </a:defRPr>
            </a:lvl1pPr>
            <a:lvl2pPr lvl="1" rtl="0" algn="ctr">
              <a:spcBef>
                <a:spcPts val="0"/>
              </a:spcBef>
              <a:spcAft>
                <a:spcPts val="0"/>
              </a:spcAft>
              <a:buClr>
                <a:schemeClr val="lt1"/>
              </a:buClr>
              <a:buSzPts val="3600"/>
              <a:buNone/>
              <a:defRPr b="1" sz="3600">
                <a:solidFill>
                  <a:schemeClr val="lt1"/>
                </a:solidFill>
              </a:defRPr>
            </a:lvl2pPr>
            <a:lvl3pPr lvl="2" rtl="0" algn="ctr">
              <a:spcBef>
                <a:spcPts val="0"/>
              </a:spcBef>
              <a:spcAft>
                <a:spcPts val="0"/>
              </a:spcAft>
              <a:buClr>
                <a:schemeClr val="lt1"/>
              </a:buClr>
              <a:buSzPts val="3600"/>
              <a:buNone/>
              <a:defRPr b="1" sz="3600">
                <a:solidFill>
                  <a:schemeClr val="lt1"/>
                </a:solidFill>
              </a:defRPr>
            </a:lvl3pPr>
            <a:lvl4pPr lvl="3" rtl="0" algn="ctr">
              <a:spcBef>
                <a:spcPts val="0"/>
              </a:spcBef>
              <a:spcAft>
                <a:spcPts val="0"/>
              </a:spcAft>
              <a:buClr>
                <a:schemeClr val="lt1"/>
              </a:buClr>
              <a:buSzPts val="3600"/>
              <a:buNone/>
              <a:defRPr b="1" sz="3600">
                <a:solidFill>
                  <a:schemeClr val="lt1"/>
                </a:solidFill>
              </a:defRPr>
            </a:lvl4pPr>
            <a:lvl5pPr lvl="4" rtl="0" algn="ctr">
              <a:spcBef>
                <a:spcPts val="0"/>
              </a:spcBef>
              <a:spcAft>
                <a:spcPts val="0"/>
              </a:spcAft>
              <a:buClr>
                <a:schemeClr val="lt1"/>
              </a:buClr>
              <a:buSzPts val="3600"/>
              <a:buNone/>
              <a:defRPr b="1" sz="3600">
                <a:solidFill>
                  <a:schemeClr val="lt1"/>
                </a:solidFill>
              </a:defRPr>
            </a:lvl5pPr>
            <a:lvl6pPr lvl="5" rtl="0" algn="ctr">
              <a:spcBef>
                <a:spcPts val="0"/>
              </a:spcBef>
              <a:spcAft>
                <a:spcPts val="0"/>
              </a:spcAft>
              <a:buClr>
                <a:schemeClr val="lt1"/>
              </a:buClr>
              <a:buSzPts val="3600"/>
              <a:buNone/>
              <a:defRPr b="1" sz="3600">
                <a:solidFill>
                  <a:schemeClr val="lt1"/>
                </a:solidFill>
              </a:defRPr>
            </a:lvl6pPr>
            <a:lvl7pPr lvl="6" rtl="0" algn="ctr">
              <a:spcBef>
                <a:spcPts val="0"/>
              </a:spcBef>
              <a:spcAft>
                <a:spcPts val="0"/>
              </a:spcAft>
              <a:buClr>
                <a:schemeClr val="lt1"/>
              </a:buClr>
              <a:buSzPts val="3600"/>
              <a:buNone/>
              <a:defRPr b="1" sz="3600">
                <a:solidFill>
                  <a:schemeClr val="lt1"/>
                </a:solidFill>
              </a:defRPr>
            </a:lvl7pPr>
            <a:lvl8pPr lvl="7" rtl="0" algn="ctr">
              <a:spcBef>
                <a:spcPts val="0"/>
              </a:spcBef>
              <a:spcAft>
                <a:spcPts val="0"/>
              </a:spcAft>
              <a:buClr>
                <a:schemeClr val="lt1"/>
              </a:buClr>
              <a:buSzPts val="3600"/>
              <a:buNone/>
              <a:defRPr b="1" sz="3600">
                <a:solidFill>
                  <a:schemeClr val="lt1"/>
                </a:solidFill>
              </a:defRPr>
            </a:lvl8pPr>
            <a:lvl9pPr lvl="8" rtl="0" algn="ctr">
              <a:spcBef>
                <a:spcPts val="0"/>
              </a:spcBef>
              <a:spcAft>
                <a:spcPts val="0"/>
              </a:spcAft>
              <a:buClr>
                <a:schemeClr val="lt1"/>
              </a:buClr>
              <a:buSzPts val="3600"/>
              <a:buNone/>
              <a:defRPr b="1" sz="3600">
                <a:solidFill>
                  <a:schemeClr val="lt1"/>
                </a:solidFill>
              </a:defRPr>
            </a:lvl9pPr>
          </a:lstStyle>
          <a:p/>
        </p:txBody>
      </p:sp>
      <p:sp>
        <p:nvSpPr>
          <p:cNvPr id="56" name="Google Shape;56;p15"/>
          <p:cNvSpPr txBox="1"/>
          <p:nvPr>
            <p:ph idx="1" type="subTitle"/>
          </p:nvPr>
        </p:nvSpPr>
        <p:spPr>
          <a:xfrm>
            <a:off x="4144050" y="3549850"/>
            <a:ext cx="3940200" cy="46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6"/>
          <p:cNvSpPr txBox="1"/>
          <p:nvPr>
            <p:ph type="ctrTitle"/>
          </p:nvPr>
        </p:nvSpPr>
        <p:spPr>
          <a:xfrm>
            <a:off x="1850525" y="1157925"/>
            <a:ext cx="5442900" cy="2603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b="1" sz="3000">
                <a:solidFill>
                  <a:schemeClr val="lt1"/>
                </a:solidFill>
              </a:defRPr>
            </a:lvl1pPr>
            <a:lvl2pPr lvl="1" rtl="0" algn="ctr">
              <a:spcBef>
                <a:spcPts val="0"/>
              </a:spcBef>
              <a:spcAft>
                <a:spcPts val="0"/>
              </a:spcAft>
              <a:buClr>
                <a:schemeClr val="lt1"/>
              </a:buClr>
              <a:buSzPts val="3000"/>
              <a:buNone/>
              <a:defRPr b="1" sz="3000">
                <a:solidFill>
                  <a:schemeClr val="lt1"/>
                </a:solidFill>
              </a:defRPr>
            </a:lvl2pPr>
            <a:lvl3pPr lvl="2" rtl="0" algn="ctr">
              <a:spcBef>
                <a:spcPts val="0"/>
              </a:spcBef>
              <a:spcAft>
                <a:spcPts val="0"/>
              </a:spcAft>
              <a:buClr>
                <a:schemeClr val="lt1"/>
              </a:buClr>
              <a:buSzPts val="3000"/>
              <a:buNone/>
              <a:defRPr b="1" sz="3000">
                <a:solidFill>
                  <a:schemeClr val="lt1"/>
                </a:solidFill>
              </a:defRPr>
            </a:lvl3pPr>
            <a:lvl4pPr lvl="3" rtl="0" algn="ctr">
              <a:spcBef>
                <a:spcPts val="0"/>
              </a:spcBef>
              <a:spcAft>
                <a:spcPts val="0"/>
              </a:spcAft>
              <a:buClr>
                <a:schemeClr val="lt1"/>
              </a:buClr>
              <a:buSzPts val="3000"/>
              <a:buNone/>
              <a:defRPr b="1" sz="3000">
                <a:solidFill>
                  <a:schemeClr val="lt1"/>
                </a:solidFill>
              </a:defRPr>
            </a:lvl4pPr>
            <a:lvl5pPr lvl="4" rtl="0" algn="ctr">
              <a:spcBef>
                <a:spcPts val="0"/>
              </a:spcBef>
              <a:spcAft>
                <a:spcPts val="0"/>
              </a:spcAft>
              <a:buClr>
                <a:schemeClr val="lt1"/>
              </a:buClr>
              <a:buSzPts val="3000"/>
              <a:buNone/>
              <a:defRPr b="1" sz="3000">
                <a:solidFill>
                  <a:schemeClr val="lt1"/>
                </a:solidFill>
              </a:defRPr>
            </a:lvl5pPr>
            <a:lvl6pPr lvl="5" rtl="0" algn="ctr">
              <a:spcBef>
                <a:spcPts val="0"/>
              </a:spcBef>
              <a:spcAft>
                <a:spcPts val="0"/>
              </a:spcAft>
              <a:buClr>
                <a:schemeClr val="lt1"/>
              </a:buClr>
              <a:buSzPts val="3000"/>
              <a:buNone/>
              <a:defRPr b="1" sz="3000">
                <a:solidFill>
                  <a:schemeClr val="lt1"/>
                </a:solidFill>
              </a:defRPr>
            </a:lvl6pPr>
            <a:lvl7pPr lvl="6" rtl="0" algn="ctr">
              <a:spcBef>
                <a:spcPts val="0"/>
              </a:spcBef>
              <a:spcAft>
                <a:spcPts val="0"/>
              </a:spcAft>
              <a:buClr>
                <a:schemeClr val="lt1"/>
              </a:buClr>
              <a:buSzPts val="3000"/>
              <a:buNone/>
              <a:defRPr b="1" sz="3000">
                <a:solidFill>
                  <a:schemeClr val="lt1"/>
                </a:solidFill>
              </a:defRPr>
            </a:lvl7pPr>
            <a:lvl8pPr lvl="7" rtl="0" algn="ctr">
              <a:spcBef>
                <a:spcPts val="0"/>
              </a:spcBef>
              <a:spcAft>
                <a:spcPts val="0"/>
              </a:spcAft>
              <a:buClr>
                <a:schemeClr val="lt1"/>
              </a:buClr>
              <a:buSzPts val="3000"/>
              <a:buNone/>
              <a:defRPr b="1" sz="3000">
                <a:solidFill>
                  <a:schemeClr val="lt1"/>
                </a:solidFill>
              </a:defRPr>
            </a:lvl8pPr>
            <a:lvl9pPr lvl="8" rtl="0" algn="ctr">
              <a:spcBef>
                <a:spcPts val="0"/>
              </a:spcBef>
              <a:spcAft>
                <a:spcPts val="0"/>
              </a:spcAft>
              <a:buClr>
                <a:schemeClr val="lt1"/>
              </a:buClr>
              <a:buSzPts val="3000"/>
              <a:buNone/>
              <a:defRPr b="1" sz="3000">
                <a:solidFill>
                  <a:schemeClr val="lt1"/>
                </a:solidFill>
              </a:defRPr>
            </a:lvl9pPr>
          </a:lstStyle>
          <a:p/>
        </p:txBody>
      </p:sp>
      <p:sp>
        <p:nvSpPr>
          <p:cNvPr id="59" name="Google Shape;59;p16"/>
          <p:cNvSpPr txBox="1"/>
          <p:nvPr>
            <p:ph idx="1" type="subTitle"/>
          </p:nvPr>
        </p:nvSpPr>
        <p:spPr>
          <a:xfrm>
            <a:off x="2481900" y="3945600"/>
            <a:ext cx="4180200" cy="46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800"/>
              <a:buNone/>
              <a:defRPr sz="1800">
                <a:solidFill>
                  <a:schemeClr val="accent1"/>
                </a:solidFill>
              </a:defRPr>
            </a:lvl2pPr>
            <a:lvl3pPr lvl="2" rtl="0" algn="ctr">
              <a:lnSpc>
                <a:spcPct val="100000"/>
              </a:lnSpc>
              <a:spcBef>
                <a:spcPts val="0"/>
              </a:spcBef>
              <a:spcAft>
                <a:spcPts val="0"/>
              </a:spcAft>
              <a:buClr>
                <a:schemeClr val="accent1"/>
              </a:buClr>
              <a:buSzPts val="1800"/>
              <a:buNone/>
              <a:defRPr sz="1800">
                <a:solidFill>
                  <a:schemeClr val="accent1"/>
                </a:solidFill>
              </a:defRPr>
            </a:lvl3pPr>
            <a:lvl4pPr lvl="3" rtl="0" algn="ctr">
              <a:lnSpc>
                <a:spcPct val="100000"/>
              </a:lnSpc>
              <a:spcBef>
                <a:spcPts val="0"/>
              </a:spcBef>
              <a:spcAft>
                <a:spcPts val="0"/>
              </a:spcAft>
              <a:buClr>
                <a:schemeClr val="accent1"/>
              </a:buClr>
              <a:buSzPts val="1800"/>
              <a:buNone/>
              <a:defRPr sz="1800">
                <a:solidFill>
                  <a:schemeClr val="accent1"/>
                </a:solidFill>
              </a:defRPr>
            </a:lvl4pPr>
            <a:lvl5pPr lvl="4" rtl="0" algn="ctr">
              <a:lnSpc>
                <a:spcPct val="100000"/>
              </a:lnSpc>
              <a:spcBef>
                <a:spcPts val="0"/>
              </a:spcBef>
              <a:spcAft>
                <a:spcPts val="0"/>
              </a:spcAft>
              <a:buClr>
                <a:schemeClr val="accent1"/>
              </a:buClr>
              <a:buSzPts val="1800"/>
              <a:buNone/>
              <a:defRPr sz="1800">
                <a:solidFill>
                  <a:schemeClr val="accent1"/>
                </a:solidFill>
              </a:defRPr>
            </a:lvl5pPr>
            <a:lvl6pPr lvl="5" rtl="0" algn="ctr">
              <a:lnSpc>
                <a:spcPct val="100000"/>
              </a:lnSpc>
              <a:spcBef>
                <a:spcPts val="0"/>
              </a:spcBef>
              <a:spcAft>
                <a:spcPts val="0"/>
              </a:spcAft>
              <a:buClr>
                <a:schemeClr val="accent1"/>
              </a:buClr>
              <a:buSzPts val="1800"/>
              <a:buNone/>
              <a:defRPr sz="1800">
                <a:solidFill>
                  <a:schemeClr val="accent1"/>
                </a:solidFill>
              </a:defRPr>
            </a:lvl6pPr>
            <a:lvl7pPr lvl="6" rtl="0" algn="ctr">
              <a:lnSpc>
                <a:spcPct val="100000"/>
              </a:lnSpc>
              <a:spcBef>
                <a:spcPts val="0"/>
              </a:spcBef>
              <a:spcAft>
                <a:spcPts val="0"/>
              </a:spcAft>
              <a:buClr>
                <a:schemeClr val="accent1"/>
              </a:buClr>
              <a:buSzPts val="1800"/>
              <a:buNone/>
              <a:defRPr sz="1800">
                <a:solidFill>
                  <a:schemeClr val="accent1"/>
                </a:solidFill>
              </a:defRPr>
            </a:lvl7pPr>
            <a:lvl8pPr lvl="7" rtl="0" algn="ctr">
              <a:lnSpc>
                <a:spcPct val="100000"/>
              </a:lnSpc>
              <a:spcBef>
                <a:spcPts val="0"/>
              </a:spcBef>
              <a:spcAft>
                <a:spcPts val="0"/>
              </a:spcAft>
              <a:buClr>
                <a:schemeClr val="accent1"/>
              </a:buClr>
              <a:buSzPts val="1800"/>
              <a:buNone/>
              <a:defRPr sz="1800">
                <a:solidFill>
                  <a:schemeClr val="accent1"/>
                </a:solidFill>
              </a:defRPr>
            </a:lvl8pPr>
            <a:lvl9pPr lvl="8" rtl="0" algn="ctr">
              <a:lnSpc>
                <a:spcPct val="100000"/>
              </a:lnSpc>
              <a:spcBef>
                <a:spcPts val="0"/>
              </a:spcBef>
              <a:spcAft>
                <a:spcPts val="0"/>
              </a:spcAft>
              <a:buClr>
                <a:schemeClr val="accent1"/>
              </a:buClr>
              <a:buSzPts val="1800"/>
              <a:buNone/>
              <a:defRPr sz="18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SECTION_TITLE_AND_DESCRIPTION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7"/>
          <p:cNvSpPr txBox="1"/>
          <p:nvPr>
            <p:ph type="title"/>
          </p:nvPr>
        </p:nvSpPr>
        <p:spPr>
          <a:xfrm>
            <a:off x="1937338" y="2463175"/>
            <a:ext cx="23901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62" name="Google Shape;62;p17"/>
          <p:cNvSpPr txBox="1"/>
          <p:nvPr>
            <p:ph idx="1" type="subTitle"/>
          </p:nvPr>
        </p:nvSpPr>
        <p:spPr>
          <a:xfrm>
            <a:off x="1937338" y="3148075"/>
            <a:ext cx="2390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63" name="Google Shape;63;p17"/>
          <p:cNvSpPr txBox="1"/>
          <p:nvPr>
            <p:ph idx="2" type="title"/>
          </p:nvPr>
        </p:nvSpPr>
        <p:spPr>
          <a:xfrm>
            <a:off x="4816563" y="2463175"/>
            <a:ext cx="23901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64" name="Google Shape;64;p17"/>
          <p:cNvSpPr txBox="1"/>
          <p:nvPr>
            <p:ph idx="3" type="subTitle"/>
          </p:nvPr>
        </p:nvSpPr>
        <p:spPr>
          <a:xfrm>
            <a:off x="4816563" y="3148075"/>
            <a:ext cx="2390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65" name="Google Shape;65;p17"/>
          <p:cNvSpPr txBox="1"/>
          <p:nvPr>
            <p:ph idx="4" type="title"/>
          </p:nvPr>
        </p:nvSpPr>
        <p:spPr>
          <a:xfrm>
            <a:off x="938500" y="445025"/>
            <a:ext cx="46293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SECTION_TITLE_AND_DESCRIPTION_1_1">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8"/>
          <p:cNvSpPr txBox="1"/>
          <p:nvPr>
            <p:ph type="title"/>
          </p:nvPr>
        </p:nvSpPr>
        <p:spPr>
          <a:xfrm>
            <a:off x="3538497" y="2767975"/>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68" name="Google Shape;68;p18"/>
          <p:cNvSpPr txBox="1"/>
          <p:nvPr>
            <p:ph idx="1" type="subTitle"/>
          </p:nvPr>
        </p:nvSpPr>
        <p:spPr>
          <a:xfrm>
            <a:off x="3538497" y="3452875"/>
            <a:ext cx="20670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69" name="Google Shape;69;p18"/>
          <p:cNvSpPr txBox="1"/>
          <p:nvPr>
            <p:ph idx="2" type="title"/>
          </p:nvPr>
        </p:nvSpPr>
        <p:spPr>
          <a:xfrm>
            <a:off x="6028553" y="2767975"/>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70" name="Google Shape;70;p18"/>
          <p:cNvSpPr txBox="1"/>
          <p:nvPr>
            <p:ph idx="3" type="subTitle"/>
          </p:nvPr>
        </p:nvSpPr>
        <p:spPr>
          <a:xfrm>
            <a:off x="6028553" y="3452875"/>
            <a:ext cx="20670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71" name="Google Shape;71;p18"/>
          <p:cNvSpPr txBox="1"/>
          <p:nvPr>
            <p:ph idx="4" type="title"/>
          </p:nvPr>
        </p:nvSpPr>
        <p:spPr>
          <a:xfrm>
            <a:off x="938500" y="445025"/>
            <a:ext cx="46293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2" name="Google Shape;72;p18"/>
          <p:cNvSpPr txBox="1"/>
          <p:nvPr>
            <p:ph idx="5" type="title"/>
          </p:nvPr>
        </p:nvSpPr>
        <p:spPr>
          <a:xfrm>
            <a:off x="1048447" y="2767975"/>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73" name="Google Shape;73;p18"/>
          <p:cNvSpPr txBox="1"/>
          <p:nvPr>
            <p:ph idx="6" type="subTitle"/>
          </p:nvPr>
        </p:nvSpPr>
        <p:spPr>
          <a:xfrm>
            <a:off x="1048447" y="3452875"/>
            <a:ext cx="20670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TITLE_1_1_1">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9"/>
          <p:cNvSpPr txBox="1"/>
          <p:nvPr>
            <p:ph type="ctrTitle"/>
          </p:nvPr>
        </p:nvSpPr>
        <p:spPr>
          <a:xfrm>
            <a:off x="1273500" y="1369000"/>
            <a:ext cx="6597000" cy="2109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4500"/>
              <a:buNone/>
              <a:defRPr b="1" sz="4500">
                <a:solidFill>
                  <a:schemeClr val="lt1"/>
                </a:solidFill>
              </a:defRPr>
            </a:lvl1pPr>
            <a:lvl2pPr lvl="1" rtl="0" algn="ctr">
              <a:spcBef>
                <a:spcPts val="0"/>
              </a:spcBef>
              <a:spcAft>
                <a:spcPts val="0"/>
              </a:spcAft>
              <a:buClr>
                <a:schemeClr val="lt1"/>
              </a:buClr>
              <a:buSzPts val="3600"/>
              <a:buNone/>
              <a:defRPr b="1" sz="3600">
                <a:solidFill>
                  <a:schemeClr val="lt1"/>
                </a:solidFill>
              </a:defRPr>
            </a:lvl2pPr>
            <a:lvl3pPr lvl="2" rtl="0" algn="ctr">
              <a:spcBef>
                <a:spcPts val="0"/>
              </a:spcBef>
              <a:spcAft>
                <a:spcPts val="0"/>
              </a:spcAft>
              <a:buClr>
                <a:schemeClr val="lt1"/>
              </a:buClr>
              <a:buSzPts val="3600"/>
              <a:buNone/>
              <a:defRPr b="1" sz="3600">
                <a:solidFill>
                  <a:schemeClr val="lt1"/>
                </a:solidFill>
              </a:defRPr>
            </a:lvl3pPr>
            <a:lvl4pPr lvl="3" rtl="0" algn="ctr">
              <a:spcBef>
                <a:spcPts val="0"/>
              </a:spcBef>
              <a:spcAft>
                <a:spcPts val="0"/>
              </a:spcAft>
              <a:buClr>
                <a:schemeClr val="lt1"/>
              </a:buClr>
              <a:buSzPts val="3600"/>
              <a:buNone/>
              <a:defRPr b="1" sz="3600">
                <a:solidFill>
                  <a:schemeClr val="lt1"/>
                </a:solidFill>
              </a:defRPr>
            </a:lvl4pPr>
            <a:lvl5pPr lvl="4" rtl="0" algn="ctr">
              <a:spcBef>
                <a:spcPts val="0"/>
              </a:spcBef>
              <a:spcAft>
                <a:spcPts val="0"/>
              </a:spcAft>
              <a:buClr>
                <a:schemeClr val="lt1"/>
              </a:buClr>
              <a:buSzPts val="3600"/>
              <a:buNone/>
              <a:defRPr b="1" sz="3600">
                <a:solidFill>
                  <a:schemeClr val="lt1"/>
                </a:solidFill>
              </a:defRPr>
            </a:lvl5pPr>
            <a:lvl6pPr lvl="5" rtl="0" algn="ctr">
              <a:spcBef>
                <a:spcPts val="0"/>
              </a:spcBef>
              <a:spcAft>
                <a:spcPts val="0"/>
              </a:spcAft>
              <a:buClr>
                <a:schemeClr val="lt1"/>
              </a:buClr>
              <a:buSzPts val="3600"/>
              <a:buNone/>
              <a:defRPr b="1" sz="3600">
                <a:solidFill>
                  <a:schemeClr val="lt1"/>
                </a:solidFill>
              </a:defRPr>
            </a:lvl6pPr>
            <a:lvl7pPr lvl="6" rtl="0" algn="ctr">
              <a:spcBef>
                <a:spcPts val="0"/>
              </a:spcBef>
              <a:spcAft>
                <a:spcPts val="0"/>
              </a:spcAft>
              <a:buClr>
                <a:schemeClr val="lt1"/>
              </a:buClr>
              <a:buSzPts val="3600"/>
              <a:buNone/>
              <a:defRPr b="1" sz="3600">
                <a:solidFill>
                  <a:schemeClr val="lt1"/>
                </a:solidFill>
              </a:defRPr>
            </a:lvl7pPr>
            <a:lvl8pPr lvl="7" rtl="0" algn="ctr">
              <a:spcBef>
                <a:spcPts val="0"/>
              </a:spcBef>
              <a:spcAft>
                <a:spcPts val="0"/>
              </a:spcAft>
              <a:buClr>
                <a:schemeClr val="lt1"/>
              </a:buClr>
              <a:buSzPts val="3600"/>
              <a:buNone/>
              <a:defRPr b="1" sz="3600">
                <a:solidFill>
                  <a:schemeClr val="lt1"/>
                </a:solidFill>
              </a:defRPr>
            </a:lvl8pPr>
            <a:lvl9pPr lvl="8" rtl="0" algn="ctr">
              <a:spcBef>
                <a:spcPts val="0"/>
              </a:spcBef>
              <a:spcAft>
                <a:spcPts val="0"/>
              </a:spcAft>
              <a:buClr>
                <a:schemeClr val="lt1"/>
              </a:buClr>
              <a:buSzPts val="3600"/>
              <a:buNone/>
              <a:defRPr b="1" sz="3600">
                <a:solidFill>
                  <a:schemeClr val="lt1"/>
                </a:solidFill>
              </a:defRPr>
            </a:lvl9pPr>
          </a:lstStyle>
          <a:p/>
        </p:txBody>
      </p:sp>
      <p:sp>
        <p:nvSpPr>
          <p:cNvPr id="76" name="Google Shape;76;p19"/>
          <p:cNvSpPr txBox="1"/>
          <p:nvPr>
            <p:ph idx="1" type="subTitle"/>
          </p:nvPr>
        </p:nvSpPr>
        <p:spPr>
          <a:xfrm>
            <a:off x="2481900" y="2519525"/>
            <a:ext cx="4180200" cy="46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800"/>
              <a:buNone/>
              <a:defRPr sz="1800">
                <a:solidFill>
                  <a:schemeClr val="accent1"/>
                </a:solidFill>
              </a:defRPr>
            </a:lvl2pPr>
            <a:lvl3pPr lvl="2" rtl="0" algn="ctr">
              <a:lnSpc>
                <a:spcPct val="100000"/>
              </a:lnSpc>
              <a:spcBef>
                <a:spcPts val="0"/>
              </a:spcBef>
              <a:spcAft>
                <a:spcPts val="0"/>
              </a:spcAft>
              <a:buClr>
                <a:schemeClr val="accent1"/>
              </a:buClr>
              <a:buSzPts val="1800"/>
              <a:buNone/>
              <a:defRPr sz="1800">
                <a:solidFill>
                  <a:schemeClr val="accent1"/>
                </a:solidFill>
              </a:defRPr>
            </a:lvl3pPr>
            <a:lvl4pPr lvl="3" rtl="0" algn="ctr">
              <a:lnSpc>
                <a:spcPct val="100000"/>
              </a:lnSpc>
              <a:spcBef>
                <a:spcPts val="0"/>
              </a:spcBef>
              <a:spcAft>
                <a:spcPts val="0"/>
              </a:spcAft>
              <a:buClr>
                <a:schemeClr val="accent1"/>
              </a:buClr>
              <a:buSzPts val="1800"/>
              <a:buNone/>
              <a:defRPr sz="1800">
                <a:solidFill>
                  <a:schemeClr val="accent1"/>
                </a:solidFill>
              </a:defRPr>
            </a:lvl4pPr>
            <a:lvl5pPr lvl="4" rtl="0" algn="ctr">
              <a:lnSpc>
                <a:spcPct val="100000"/>
              </a:lnSpc>
              <a:spcBef>
                <a:spcPts val="0"/>
              </a:spcBef>
              <a:spcAft>
                <a:spcPts val="0"/>
              </a:spcAft>
              <a:buClr>
                <a:schemeClr val="accent1"/>
              </a:buClr>
              <a:buSzPts val="1800"/>
              <a:buNone/>
              <a:defRPr sz="1800">
                <a:solidFill>
                  <a:schemeClr val="accent1"/>
                </a:solidFill>
              </a:defRPr>
            </a:lvl5pPr>
            <a:lvl6pPr lvl="5" rtl="0" algn="ctr">
              <a:lnSpc>
                <a:spcPct val="100000"/>
              </a:lnSpc>
              <a:spcBef>
                <a:spcPts val="0"/>
              </a:spcBef>
              <a:spcAft>
                <a:spcPts val="0"/>
              </a:spcAft>
              <a:buClr>
                <a:schemeClr val="accent1"/>
              </a:buClr>
              <a:buSzPts val="1800"/>
              <a:buNone/>
              <a:defRPr sz="1800">
                <a:solidFill>
                  <a:schemeClr val="accent1"/>
                </a:solidFill>
              </a:defRPr>
            </a:lvl6pPr>
            <a:lvl7pPr lvl="6" rtl="0" algn="ctr">
              <a:lnSpc>
                <a:spcPct val="100000"/>
              </a:lnSpc>
              <a:spcBef>
                <a:spcPts val="0"/>
              </a:spcBef>
              <a:spcAft>
                <a:spcPts val="0"/>
              </a:spcAft>
              <a:buClr>
                <a:schemeClr val="accent1"/>
              </a:buClr>
              <a:buSzPts val="1800"/>
              <a:buNone/>
              <a:defRPr sz="1800">
                <a:solidFill>
                  <a:schemeClr val="accent1"/>
                </a:solidFill>
              </a:defRPr>
            </a:lvl7pPr>
            <a:lvl8pPr lvl="7" rtl="0" algn="ctr">
              <a:lnSpc>
                <a:spcPct val="100000"/>
              </a:lnSpc>
              <a:spcBef>
                <a:spcPts val="0"/>
              </a:spcBef>
              <a:spcAft>
                <a:spcPts val="0"/>
              </a:spcAft>
              <a:buClr>
                <a:schemeClr val="accent1"/>
              </a:buClr>
              <a:buSzPts val="1800"/>
              <a:buNone/>
              <a:defRPr sz="1800">
                <a:solidFill>
                  <a:schemeClr val="accent1"/>
                </a:solidFill>
              </a:defRPr>
            </a:lvl8pPr>
            <a:lvl9pPr lvl="8" rtl="0" algn="ctr">
              <a:lnSpc>
                <a:spcPct val="100000"/>
              </a:lnSpc>
              <a:spcBef>
                <a:spcPts val="0"/>
              </a:spcBef>
              <a:spcAft>
                <a:spcPts val="0"/>
              </a:spcAft>
              <a:buClr>
                <a:schemeClr val="accent1"/>
              </a:buClr>
              <a:buSzPts val="1800"/>
              <a:buNone/>
              <a:defRPr sz="1800">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APTION_ONLY_1">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20"/>
          <p:cNvSpPr txBox="1"/>
          <p:nvPr>
            <p:ph type="title"/>
          </p:nvPr>
        </p:nvSpPr>
        <p:spPr>
          <a:xfrm>
            <a:off x="938500" y="445025"/>
            <a:ext cx="47022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3762670" y="3177750"/>
            <a:ext cx="3068700" cy="59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 name="Google Shape;13;p3"/>
          <p:cNvSpPr txBox="1"/>
          <p:nvPr>
            <p:ph hasCustomPrompt="1" idx="2" type="title"/>
          </p:nvPr>
        </p:nvSpPr>
        <p:spPr>
          <a:xfrm>
            <a:off x="1048270" y="3287500"/>
            <a:ext cx="2412900" cy="931500"/>
          </a:xfrm>
          <a:prstGeom prst="rect">
            <a:avLst/>
          </a:prstGeom>
          <a:effectLst>
            <a:outerShdw blurRad="114300" rotWithShape="0" algn="bl" dir="6360000" dist="28575">
              <a:schemeClr val="accent1">
                <a:alpha val="50000"/>
              </a:schemeClr>
            </a:outerShdw>
          </a:effectLst>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p:nvPr>
            <p:ph idx="1" type="subTitle"/>
          </p:nvPr>
        </p:nvSpPr>
        <p:spPr>
          <a:xfrm>
            <a:off x="3762670" y="3720650"/>
            <a:ext cx="3068700" cy="46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APTION_ONLY_1_1">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21"/>
          <p:cNvSpPr txBox="1"/>
          <p:nvPr>
            <p:ph type="title"/>
          </p:nvPr>
        </p:nvSpPr>
        <p:spPr>
          <a:xfrm>
            <a:off x="938500" y="445025"/>
            <a:ext cx="47022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APTION_ONLY_1_1_1">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22"/>
          <p:cNvSpPr txBox="1"/>
          <p:nvPr>
            <p:ph type="title"/>
          </p:nvPr>
        </p:nvSpPr>
        <p:spPr>
          <a:xfrm>
            <a:off x="938500" y="445025"/>
            <a:ext cx="47022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APTION_ONLY_1_1_1_2">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23"/>
          <p:cNvSpPr txBox="1"/>
          <p:nvPr>
            <p:ph type="title"/>
          </p:nvPr>
        </p:nvSpPr>
        <p:spPr>
          <a:xfrm>
            <a:off x="938500" y="445025"/>
            <a:ext cx="47022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Lists">
  <p:cSld name="SECTION_TITLE_AND_DESCRIPTION_1_3">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p24"/>
          <p:cNvSpPr txBox="1"/>
          <p:nvPr>
            <p:ph type="title"/>
          </p:nvPr>
        </p:nvSpPr>
        <p:spPr>
          <a:xfrm>
            <a:off x="938500" y="445025"/>
            <a:ext cx="49647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7" name="Google Shape;87;p24"/>
          <p:cNvSpPr txBox="1"/>
          <p:nvPr>
            <p:ph idx="1" type="body"/>
          </p:nvPr>
        </p:nvSpPr>
        <p:spPr>
          <a:xfrm>
            <a:off x="1067241" y="2651775"/>
            <a:ext cx="3258900" cy="1795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10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8" name="Google Shape;88;p24"/>
          <p:cNvSpPr txBox="1"/>
          <p:nvPr>
            <p:ph idx="2" type="body"/>
          </p:nvPr>
        </p:nvSpPr>
        <p:spPr>
          <a:xfrm>
            <a:off x="4673852" y="2651775"/>
            <a:ext cx="3258900" cy="1795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10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4"/>
          <p:cNvSpPr txBox="1"/>
          <p:nvPr>
            <p:ph idx="3" type="title"/>
          </p:nvPr>
        </p:nvSpPr>
        <p:spPr>
          <a:xfrm>
            <a:off x="1213499" y="1955125"/>
            <a:ext cx="3258900" cy="54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90" name="Google Shape;90;p24"/>
          <p:cNvSpPr txBox="1"/>
          <p:nvPr>
            <p:ph idx="4" type="title"/>
          </p:nvPr>
        </p:nvSpPr>
        <p:spPr>
          <a:xfrm>
            <a:off x="4820099" y="1955125"/>
            <a:ext cx="3258900" cy="54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1_1_2">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25"/>
          <p:cNvSpPr txBox="1"/>
          <p:nvPr>
            <p:ph type="title"/>
          </p:nvPr>
        </p:nvSpPr>
        <p:spPr>
          <a:xfrm>
            <a:off x="938500" y="445025"/>
            <a:ext cx="46293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3" name="Google Shape;93;p25"/>
          <p:cNvSpPr txBox="1"/>
          <p:nvPr>
            <p:ph idx="2" type="title"/>
          </p:nvPr>
        </p:nvSpPr>
        <p:spPr>
          <a:xfrm>
            <a:off x="898386" y="3052625"/>
            <a:ext cx="16716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94" name="Google Shape;94;p25"/>
          <p:cNvSpPr txBox="1"/>
          <p:nvPr>
            <p:ph idx="1" type="subTitle"/>
          </p:nvPr>
        </p:nvSpPr>
        <p:spPr>
          <a:xfrm>
            <a:off x="898389" y="3558837"/>
            <a:ext cx="1671600" cy="11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95" name="Google Shape;95;p25"/>
          <p:cNvSpPr txBox="1"/>
          <p:nvPr>
            <p:ph idx="3" type="title"/>
          </p:nvPr>
        </p:nvSpPr>
        <p:spPr>
          <a:xfrm>
            <a:off x="2790261" y="3052625"/>
            <a:ext cx="16716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96" name="Google Shape;96;p25"/>
          <p:cNvSpPr txBox="1"/>
          <p:nvPr>
            <p:ph idx="4" type="subTitle"/>
          </p:nvPr>
        </p:nvSpPr>
        <p:spPr>
          <a:xfrm>
            <a:off x="2790264" y="3558837"/>
            <a:ext cx="1671600" cy="11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97" name="Google Shape;97;p25"/>
          <p:cNvSpPr txBox="1"/>
          <p:nvPr>
            <p:ph idx="5" type="title"/>
          </p:nvPr>
        </p:nvSpPr>
        <p:spPr>
          <a:xfrm>
            <a:off x="4682136" y="3052625"/>
            <a:ext cx="16716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98" name="Google Shape;98;p25"/>
          <p:cNvSpPr txBox="1"/>
          <p:nvPr>
            <p:ph idx="6" type="subTitle"/>
          </p:nvPr>
        </p:nvSpPr>
        <p:spPr>
          <a:xfrm>
            <a:off x="4682139" y="3558837"/>
            <a:ext cx="1671600" cy="11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99" name="Google Shape;99;p25"/>
          <p:cNvSpPr txBox="1"/>
          <p:nvPr>
            <p:ph idx="7" type="title"/>
          </p:nvPr>
        </p:nvSpPr>
        <p:spPr>
          <a:xfrm>
            <a:off x="6574011" y="3052625"/>
            <a:ext cx="16716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100" name="Google Shape;100;p25"/>
          <p:cNvSpPr txBox="1"/>
          <p:nvPr>
            <p:ph idx="8" type="subTitle"/>
          </p:nvPr>
        </p:nvSpPr>
        <p:spPr>
          <a:xfrm>
            <a:off x="6574014" y="3558837"/>
            <a:ext cx="1671600" cy="11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CAPTION_ONLY_1_1_1_1">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6"/>
          <p:cNvSpPr txBox="1"/>
          <p:nvPr>
            <p:ph hasCustomPrompt="1" type="title"/>
          </p:nvPr>
        </p:nvSpPr>
        <p:spPr>
          <a:xfrm>
            <a:off x="4996800" y="661843"/>
            <a:ext cx="3159300" cy="723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3" name="Google Shape;103;p26"/>
          <p:cNvSpPr txBox="1"/>
          <p:nvPr>
            <p:ph idx="1" type="subTitle"/>
          </p:nvPr>
        </p:nvSpPr>
        <p:spPr>
          <a:xfrm>
            <a:off x="4911000" y="1265850"/>
            <a:ext cx="3330900" cy="41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None/>
              <a:defRPr sz="2100">
                <a:solidFill>
                  <a:schemeClr val="accent1"/>
                </a:solidFill>
              </a:defRPr>
            </a:lvl4pPr>
            <a:lvl5pPr lvl="4" rtl="0" algn="ctr">
              <a:lnSpc>
                <a:spcPct val="100000"/>
              </a:lnSpc>
              <a:spcBef>
                <a:spcPts val="0"/>
              </a:spcBef>
              <a:spcAft>
                <a:spcPts val="0"/>
              </a:spcAft>
              <a:buClr>
                <a:schemeClr val="accent1"/>
              </a:buClr>
              <a:buSzPts val="2100"/>
              <a:buNone/>
              <a:defRPr sz="2100">
                <a:solidFill>
                  <a:schemeClr val="accent1"/>
                </a:solidFill>
              </a:defRPr>
            </a:lvl5pPr>
            <a:lvl6pPr lvl="5" rtl="0" algn="ctr">
              <a:lnSpc>
                <a:spcPct val="100000"/>
              </a:lnSpc>
              <a:spcBef>
                <a:spcPts val="0"/>
              </a:spcBef>
              <a:spcAft>
                <a:spcPts val="0"/>
              </a:spcAft>
              <a:buClr>
                <a:schemeClr val="accent1"/>
              </a:buClr>
              <a:buSzPts val="2100"/>
              <a:buNone/>
              <a:defRPr sz="2100">
                <a:solidFill>
                  <a:schemeClr val="accent1"/>
                </a:solidFill>
              </a:defRPr>
            </a:lvl6pPr>
            <a:lvl7pPr lvl="6" rtl="0" algn="ctr">
              <a:lnSpc>
                <a:spcPct val="100000"/>
              </a:lnSpc>
              <a:spcBef>
                <a:spcPts val="0"/>
              </a:spcBef>
              <a:spcAft>
                <a:spcPts val="0"/>
              </a:spcAft>
              <a:buClr>
                <a:schemeClr val="accent1"/>
              </a:buClr>
              <a:buSzPts val="2100"/>
              <a:buNone/>
              <a:defRPr sz="2100">
                <a:solidFill>
                  <a:schemeClr val="accent1"/>
                </a:solidFill>
              </a:defRPr>
            </a:lvl7pPr>
            <a:lvl8pPr lvl="7" rtl="0" algn="ctr">
              <a:lnSpc>
                <a:spcPct val="100000"/>
              </a:lnSpc>
              <a:spcBef>
                <a:spcPts val="0"/>
              </a:spcBef>
              <a:spcAft>
                <a:spcPts val="0"/>
              </a:spcAft>
              <a:buClr>
                <a:schemeClr val="accent1"/>
              </a:buClr>
              <a:buSzPts val="2100"/>
              <a:buNone/>
              <a:defRPr sz="2100">
                <a:solidFill>
                  <a:schemeClr val="accent1"/>
                </a:solidFill>
              </a:defRPr>
            </a:lvl8pPr>
            <a:lvl9pPr lvl="8" rtl="0" algn="ctr">
              <a:lnSpc>
                <a:spcPct val="100000"/>
              </a:lnSpc>
              <a:spcBef>
                <a:spcPts val="0"/>
              </a:spcBef>
              <a:spcAft>
                <a:spcPts val="0"/>
              </a:spcAft>
              <a:buClr>
                <a:schemeClr val="accent1"/>
              </a:buClr>
              <a:buSzPts val="2100"/>
              <a:buNone/>
              <a:defRPr sz="2100">
                <a:solidFill>
                  <a:schemeClr val="accent1"/>
                </a:solidFill>
              </a:defRPr>
            </a:lvl9pPr>
          </a:lstStyle>
          <a:p/>
        </p:txBody>
      </p:sp>
      <p:sp>
        <p:nvSpPr>
          <p:cNvPr id="104" name="Google Shape;104;p26"/>
          <p:cNvSpPr txBox="1"/>
          <p:nvPr>
            <p:ph hasCustomPrompt="1" idx="2" type="title"/>
          </p:nvPr>
        </p:nvSpPr>
        <p:spPr>
          <a:xfrm>
            <a:off x="4996800" y="2099193"/>
            <a:ext cx="3159300" cy="723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5" name="Google Shape;105;p26"/>
          <p:cNvSpPr txBox="1"/>
          <p:nvPr>
            <p:ph idx="3" type="subTitle"/>
          </p:nvPr>
        </p:nvSpPr>
        <p:spPr>
          <a:xfrm>
            <a:off x="4911000" y="2703200"/>
            <a:ext cx="3330900" cy="41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None/>
              <a:defRPr sz="2100">
                <a:solidFill>
                  <a:schemeClr val="accent1"/>
                </a:solidFill>
              </a:defRPr>
            </a:lvl4pPr>
            <a:lvl5pPr lvl="4" rtl="0" algn="ctr">
              <a:lnSpc>
                <a:spcPct val="100000"/>
              </a:lnSpc>
              <a:spcBef>
                <a:spcPts val="0"/>
              </a:spcBef>
              <a:spcAft>
                <a:spcPts val="0"/>
              </a:spcAft>
              <a:buClr>
                <a:schemeClr val="accent1"/>
              </a:buClr>
              <a:buSzPts val="2100"/>
              <a:buNone/>
              <a:defRPr sz="2100">
                <a:solidFill>
                  <a:schemeClr val="accent1"/>
                </a:solidFill>
              </a:defRPr>
            </a:lvl5pPr>
            <a:lvl6pPr lvl="5" rtl="0" algn="ctr">
              <a:lnSpc>
                <a:spcPct val="100000"/>
              </a:lnSpc>
              <a:spcBef>
                <a:spcPts val="0"/>
              </a:spcBef>
              <a:spcAft>
                <a:spcPts val="0"/>
              </a:spcAft>
              <a:buClr>
                <a:schemeClr val="accent1"/>
              </a:buClr>
              <a:buSzPts val="2100"/>
              <a:buNone/>
              <a:defRPr sz="2100">
                <a:solidFill>
                  <a:schemeClr val="accent1"/>
                </a:solidFill>
              </a:defRPr>
            </a:lvl6pPr>
            <a:lvl7pPr lvl="6" rtl="0" algn="ctr">
              <a:lnSpc>
                <a:spcPct val="100000"/>
              </a:lnSpc>
              <a:spcBef>
                <a:spcPts val="0"/>
              </a:spcBef>
              <a:spcAft>
                <a:spcPts val="0"/>
              </a:spcAft>
              <a:buClr>
                <a:schemeClr val="accent1"/>
              </a:buClr>
              <a:buSzPts val="2100"/>
              <a:buNone/>
              <a:defRPr sz="2100">
                <a:solidFill>
                  <a:schemeClr val="accent1"/>
                </a:solidFill>
              </a:defRPr>
            </a:lvl7pPr>
            <a:lvl8pPr lvl="7" rtl="0" algn="ctr">
              <a:lnSpc>
                <a:spcPct val="100000"/>
              </a:lnSpc>
              <a:spcBef>
                <a:spcPts val="0"/>
              </a:spcBef>
              <a:spcAft>
                <a:spcPts val="0"/>
              </a:spcAft>
              <a:buClr>
                <a:schemeClr val="accent1"/>
              </a:buClr>
              <a:buSzPts val="2100"/>
              <a:buNone/>
              <a:defRPr sz="2100">
                <a:solidFill>
                  <a:schemeClr val="accent1"/>
                </a:solidFill>
              </a:defRPr>
            </a:lvl8pPr>
            <a:lvl9pPr lvl="8" rtl="0" algn="ctr">
              <a:lnSpc>
                <a:spcPct val="100000"/>
              </a:lnSpc>
              <a:spcBef>
                <a:spcPts val="0"/>
              </a:spcBef>
              <a:spcAft>
                <a:spcPts val="0"/>
              </a:spcAft>
              <a:buClr>
                <a:schemeClr val="accent1"/>
              </a:buClr>
              <a:buSzPts val="2100"/>
              <a:buNone/>
              <a:defRPr sz="2100">
                <a:solidFill>
                  <a:schemeClr val="accent1"/>
                </a:solidFill>
              </a:defRPr>
            </a:lvl9pPr>
          </a:lstStyle>
          <a:p/>
        </p:txBody>
      </p:sp>
      <p:sp>
        <p:nvSpPr>
          <p:cNvPr id="106" name="Google Shape;106;p26"/>
          <p:cNvSpPr txBox="1"/>
          <p:nvPr>
            <p:ph hasCustomPrompt="1" idx="4" type="title"/>
          </p:nvPr>
        </p:nvSpPr>
        <p:spPr>
          <a:xfrm>
            <a:off x="4996800" y="3536543"/>
            <a:ext cx="3159300" cy="723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7" name="Google Shape;107;p26"/>
          <p:cNvSpPr txBox="1"/>
          <p:nvPr>
            <p:ph idx="5" type="subTitle"/>
          </p:nvPr>
        </p:nvSpPr>
        <p:spPr>
          <a:xfrm>
            <a:off x="4911000" y="4140550"/>
            <a:ext cx="3330900" cy="41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None/>
              <a:defRPr sz="2100">
                <a:solidFill>
                  <a:schemeClr val="accent1"/>
                </a:solidFill>
              </a:defRPr>
            </a:lvl4pPr>
            <a:lvl5pPr lvl="4" rtl="0" algn="ctr">
              <a:lnSpc>
                <a:spcPct val="100000"/>
              </a:lnSpc>
              <a:spcBef>
                <a:spcPts val="0"/>
              </a:spcBef>
              <a:spcAft>
                <a:spcPts val="0"/>
              </a:spcAft>
              <a:buClr>
                <a:schemeClr val="accent1"/>
              </a:buClr>
              <a:buSzPts val="2100"/>
              <a:buNone/>
              <a:defRPr sz="2100">
                <a:solidFill>
                  <a:schemeClr val="accent1"/>
                </a:solidFill>
              </a:defRPr>
            </a:lvl5pPr>
            <a:lvl6pPr lvl="5" rtl="0" algn="ctr">
              <a:lnSpc>
                <a:spcPct val="100000"/>
              </a:lnSpc>
              <a:spcBef>
                <a:spcPts val="0"/>
              </a:spcBef>
              <a:spcAft>
                <a:spcPts val="0"/>
              </a:spcAft>
              <a:buClr>
                <a:schemeClr val="accent1"/>
              </a:buClr>
              <a:buSzPts val="2100"/>
              <a:buNone/>
              <a:defRPr sz="2100">
                <a:solidFill>
                  <a:schemeClr val="accent1"/>
                </a:solidFill>
              </a:defRPr>
            </a:lvl6pPr>
            <a:lvl7pPr lvl="6" rtl="0" algn="ctr">
              <a:lnSpc>
                <a:spcPct val="100000"/>
              </a:lnSpc>
              <a:spcBef>
                <a:spcPts val="0"/>
              </a:spcBef>
              <a:spcAft>
                <a:spcPts val="0"/>
              </a:spcAft>
              <a:buClr>
                <a:schemeClr val="accent1"/>
              </a:buClr>
              <a:buSzPts val="2100"/>
              <a:buNone/>
              <a:defRPr sz="2100">
                <a:solidFill>
                  <a:schemeClr val="accent1"/>
                </a:solidFill>
              </a:defRPr>
            </a:lvl7pPr>
            <a:lvl8pPr lvl="7" rtl="0" algn="ctr">
              <a:lnSpc>
                <a:spcPct val="100000"/>
              </a:lnSpc>
              <a:spcBef>
                <a:spcPts val="0"/>
              </a:spcBef>
              <a:spcAft>
                <a:spcPts val="0"/>
              </a:spcAft>
              <a:buClr>
                <a:schemeClr val="accent1"/>
              </a:buClr>
              <a:buSzPts val="2100"/>
              <a:buNone/>
              <a:defRPr sz="2100">
                <a:solidFill>
                  <a:schemeClr val="accent1"/>
                </a:solidFill>
              </a:defRPr>
            </a:lvl8pPr>
            <a:lvl9pPr lvl="8" rtl="0" algn="ctr">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SECTION_TITLE_AND_DESCRIPTION_1_1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7"/>
          <p:cNvSpPr txBox="1"/>
          <p:nvPr>
            <p:ph type="title"/>
          </p:nvPr>
        </p:nvSpPr>
        <p:spPr>
          <a:xfrm>
            <a:off x="3538497" y="1818541"/>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110" name="Google Shape;110;p27"/>
          <p:cNvSpPr txBox="1"/>
          <p:nvPr>
            <p:ph idx="1" type="subTitle"/>
          </p:nvPr>
        </p:nvSpPr>
        <p:spPr>
          <a:xfrm>
            <a:off x="3538498" y="2324765"/>
            <a:ext cx="2067000" cy="64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11" name="Google Shape;111;p27"/>
          <p:cNvSpPr txBox="1"/>
          <p:nvPr>
            <p:ph idx="2" type="title"/>
          </p:nvPr>
        </p:nvSpPr>
        <p:spPr>
          <a:xfrm>
            <a:off x="6028553" y="1818541"/>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112" name="Google Shape;112;p27"/>
          <p:cNvSpPr txBox="1"/>
          <p:nvPr>
            <p:ph idx="3" type="subTitle"/>
          </p:nvPr>
        </p:nvSpPr>
        <p:spPr>
          <a:xfrm>
            <a:off x="6028552" y="2324765"/>
            <a:ext cx="2067000" cy="64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13" name="Google Shape;113;p27"/>
          <p:cNvSpPr txBox="1"/>
          <p:nvPr>
            <p:ph idx="4" type="title"/>
          </p:nvPr>
        </p:nvSpPr>
        <p:spPr>
          <a:xfrm>
            <a:off x="938500" y="445025"/>
            <a:ext cx="46293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4" name="Google Shape;114;p27"/>
          <p:cNvSpPr txBox="1"/>
          <p:nvPr>
            <p:ph idx="5" type="title"/>
          </p:nvPr>
        </p:nvSpPr>
        <p:spPr>
          <a:xfrm>
            <a:off x="1048447" y="1818541"/>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115" name="Google Shape;115;p27"/>
          <p:cNvSpPr txBox="1"/>
          <p:nvPr>
            <p:ph idx="6" type="subTitle"/>
          </p:nvPr>
        </p:nvSpPr>
        <p:spPr>
          <a:xfrm>
            <a:off x="1048450" y="2324765"/>
            <a:ext cx="2067000" cy="64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16" name="Google Shape;116;p27"/>
          <p:cNvSpPr txBox="1"/>
          <p:nvPr>
            <p:ph idx="7" type="title"/>
          </p:nvPr>
        </p:nvSpPr>
        <p:spPr>
          <a:xfrm>
            <a:off x="3538497" y="3325035"/>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117" name="Google Shape;117;p27"/>
          <p:cNvSpPr txBox="1"/>
          <p:nvPr>
            <p:ph idx="8" type="subTitle"/>
          </p:nvPr>
        </p:nvSpPr>
        <p:spPr>
          <a:xfrm>
            <a:off x="3538498" y="3831259"/>
            <a:ext cx="2067000" cy="64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18" name="Google Shape;118;p27"/>
          <p:cNvSpPr txBox="1"/>
          <p:nvPr>
            <p:ph idx="9" type="title"/>
          </p:nvPr>
        </p:nvSpPr>
        <p:spPr>
          <a:xfrm>
            <a:off x="6028553" y="3325035"/>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119" name="Google Shape;119;p27"/>
          <p:cNvSpPr txBox="1"/>
          <p:nvPr>
            <p:ph idx="13" type="subTitle"/>
          </p:nvPr>
        </p:nvSpPr>
        <p:spPr>
          <a:xfrm>
            <a:off x="6028552" y="3831259"/>
            <a:ext cx="2067000" cy="64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20" name="Google Shape;120;p27"/>
          <p:cNvSpPr txBox="1"/>
          <p:nvPr>
            <p:ph idx="14" type="title"/>
          </p:nvPr>
        </p:nvSpPr>
        <p:spPr>
          <a:xfrm>
            <a:off x="1048447" y="3325035"/>
            <a:ext cx="2067000" cy="54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121" name="Google Shape;121;p27"/>
          <p:cNvSpPr txBox="1"/>
          <p:nvPr>
            <p:ph idx="15" type="subTitle"/>
          </p:nvPr>
        </p:nvSpPr>
        <p:spPr>
          <a:xfrm>
            <a:off x="1048450" y="3831259"/>
            <a:ext cx="2067000" cy="64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TITLE_1_1_2_1">
    <p:bg>
      <p:bgPr>
        <a:blipFill>
          <a:blip r:embed="rId2">
            <a:alphaModFix/>
          </a:blip>
          <a:stretch>
            <a:fillRect/>
          </a:stretch>
        </a:blipFill>
      </p:bgPr>
    </p:bg>
    <p:spTree>
      <p:nvGrpSpPr>
        <p:cNvPr id="122" name="Shape 122"/>
        <p:cNvGrpSpPr/>
        <p:nvPr/>
      </p:nvGrpSpPr>
      <p:grpSpPr>
        <a:xfrm>
          <a:off x="0" y="0"/>
          <a:ext cx="0" cy="0"/>
          <a:chOff x="0" y="0"/>
          <a:chExt cx="0" cy="0"/>
        </a:xfrm>
      </p:grpSpPr>
      <p:sp>
        <p:nvSpPr>
          <p:cNvPr id="123" name="Google Shape;123;p28"/>
          <p:cNvSpPr txBox="1"/>
          <p:nvPr>
            <p:ph type="title"/>
          </p:nvPr>
        </p:nvSpPr>
        <p:spPr>
          <a:xfrm>
            <a:off x="938500" y="445025"/>
            <a:ext cx="50436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4" name="Google Shape;124;p28"/>
          <p:cNvSpPr txBox="1"/>
          <p:nvPr>
            <p:ph idx="2" type="title"/>
          </p:nvPr>
        </p:nvSpPr>
        <p:spPr>
          <a:xfrm>
            <a:off x="1338238" y="2359825"/>
            <a:ext cx="2727600" cy="3756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1400"/>
              <a:buNone/>
              <a:defRPr sz="1400">
                <a:solidFill>
                  <a:schemeClr val="lt1"/>
                </a:solidFill>
              </a:defRPr>
            </a:lvl1pPr>
            <a:lvl2pPr lvl="1" rtl="0" algn="r">
              <a:spcBef>
                <a:spcPts val="0"/>
              </a:spcBef>
              <a:spcAft>
                <a:spcPts val="0"/>
              </a:spcAft>
              <a:buClr>
                <a:schemeClr val="lt1"/>
              </a:buClr>
              <a:buSzPts val="4200"/>
              <a:buNone/>
              <a:defRPr sz="4200">
                <a:solidFill>
                  <a:schemeClr val="lt1"/>
                </a:solidFill>
              </a:defRPr>
            </a:lvl2pPr>
            <a:lvl3pPr lvl="2" rtl="0" algn="r">
              <a:spcBef>
                <a:spcPts val="0"/>
              </a:spcBef>
              <a:spcAft>
                <a:spcPts val="0"/>
              </a:spcAft>
              <a:buClr>
                <a:schemeClr val="lt1"/>
              </a:buClr>
              <a:buSzPts val="4200"/>
              <a:buNone/>
              <a:defRPr sz="4200">
                <a:solidFill>
                  <a:schemeClr val="lt1"/>
                </a:solidFill>
              </a:defRPr>
            </a:lvl3pPr>
            <a:lvl4pPr lvl="3" rtl="0" algn="r">
              <a:spcBef>
                <a:spcPts val="0"/>
              </a:spcBef>
              <a:spcAft>
                <a:spcPts val="0"/>
              </a:spcAft>
              <a:buClr>
                <a:schemeClr val="lt1"/>
              </a:buClr>
              <a:buSzPts val="4200"/>
              <a:buNone/>
              <a:defRPr sz="4200">
                <a:solidFill>
                  <a:schemeClr val="lt1"/>
                </a:solidFill>
              </a:defRPr>
            </a:lvl4pPr>
            <a:lvl5pPr lvl="4" rtl="0" algn="r">
              <a:spcBef>
                <a:spcPts val="0"/>
              </a:spcBef>
              <a:spcAft>
                <a:spcPts val="0"/>
              </a:spcAft>
              <a:buClr>
                <a:schemeClr val="lt1"/>
              </a:buClr>
              <a:buSzPts val="4200"/>
              <a:buNone/>
              <a:defRPr sz="4200">
                <a:solidFill>
                  <a:schemeClr val="lt1"/>
                </a:solidFill>
              </a:defRPr>
            </a:lvl5pPr>
            <a:lvl6pPr lvl="5" rtl="0" algn="r">
              <a:spcBef>
                <a:spcPts val="0"/>
              </a:spcBef>
              <a:spcAft>
                <a:spcPts val="0"/>
              </a:spcAft>
              <a:buClr>
                <a:schemeClr val="lt1"/>
              </a:buClr>
              <a:buSzPts val="4200"/>
              <a:buNone/>
              <a:defRPr sz="4200">
                <a:solidFill>
                  <a:schemeClr val="lt1"/>
                </a:solidFill>
              </a:defRPr>
            </a:lvl6pPr>
            <a:lvl7pPr lvl="6" rtl="0" algn="r">
              <a:spcBef>
                <a:spcPts val="0"/>
              </a:spcBef>
              <a:spcAft>
                <a:spcPts val="0"/>
              </a:spcAft>
              <a:buClr>
                <a:schemeClr val="lt1"/>
              </a:buClr>
              <a:buSzPts val="4200"/>
              <a:buNone/>
              <a:defRPr sz="4200">
                <a:solidFill>
                  <a:schemeClr val="lt1"/>
                </a:solidFill>
              </a:defRPr>
            </a:lvl7pPr>
            <a:lvl8pPr lvl="7" rtl="0" algn="r">
              <a:spcBef>
                <a:spcPts val="0"/>
              </a:spcBef>
              <a:spcAft>
                <a:spcPts val="0"/>
              </a:spcAft>
              <a:buClr>
                <a:schemeClr val="lt1"/>
              </a:buClr>
              <a:buSzPts val="4200"/>
              <a:buNone/>
              <a:defRPr sz="4200">
                <a:solidFill>
                  <a:schemeClr val="lt1"/>
                </a:solidFill>
              </a:defRPr>
            </a:lvl8pPr>
            <a:lvl9pPr lvl="8" rtl="0" algn="r">
              <a:spcBef>
                <a:spcPts val="0"/>
              </a:spcBef>
              <a:spcAft>
                <a:spcPts val="0"/>
              </a:spcAft>
              <a:buClr>
                <a:schemeClr val="lt1"/>
              </a:buClr>
              <a:buSzPts val="4200"/>
              <a:buNone/>
              <a:defRPr sz="4200">
                <a:solidFill>
                  <a:schemeClr val="lt1"/>
                </a:solidFill>
              </a:defRPr>
            </a:lvl9pPr>
          </a:lstStyle>
          <a:p/>
        </p:txBody>
      </p:sp>
      <p:sp>
        <p:nvSpPr>
          <p:cNvPr id="125" name="Google Shape;125;p28"/>
          <p:cNvSpPr txBox="1"/>
          <p:nvPr>
            <p:ph idx="1" type="subTitle"/>
          </p:nvPr>
        </p:nvSpPr>
        <p:spPr>
          <a:xfrm>
            <a:off x="1338238" y="1713051"/>
            <a:ext cx="2727600" cy="60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600"/>
              <a:buNone/>
              <a:defRPr sz="1600">
                <a:solidFill>
                  <a:schemeClr val="lt1"/>
                </a:solidFill>
              </a:defRPr>
            </a:lvl1pPr>
            <a:lvl2pPr lvl="1" rtl="0" algn="r">
              <a:lnSpc>
                <a:spcPct val="100000"/>
              </a:lnSpc>
              <a:spcBef>
                <a:spcPts val="0"/>
              </a:spcBef>
              <a:spcAft>
                <a:spcPts val="0"/>
              </a:spcAft>
              <a:buClr>
                <a:schemeClr val="lt1"/>
              </a:buClr>
              <a:buSzPts val="1600"/>
              <a:buNone/>
              <a:defRPr sz="1600">
                <a:solidFill>
                  <a:schemeClr val="lt1"/>
                </a:solidFill>
              </a:defRPr>
            </a:lvl2pPr>
            <a:lvl3pPr lvl="2" rtl="0" algn="r">
              <a:lnSpc>
                <a:spcPct val="100000"/>
              </a:lnSpc>
              <a:spcBef>
                <a:spcPts val="0"/>
              </a:spcBef>
              <a:spcAft>
                <a:spcPts val="0"/>
              </a:spcAft>
              <a:buClr>
                <a:schemeClr val="lt1"/>
              </a:buClr>
              <a:buSzPts val="1600"/>
              <a:buNone/>
              <a:defRPr sz="1600">
                <a:solidFill>
                  <a:schemeClr val="lt1"/>
                </a:solidFill>
              </a:defRPr>
            </a:lvl3pPr>
            <a:lvl4pPr lvl="3" rtl="0" algn="r">
              <a:lnSpc>
                <a:spcPct val="100000"/>
              </a:lnSpc>
              <a:spcBef>
                <a:spcPts val="0"/>
              </a:spcBef>
              <a:spcAft>
                <a:spcPts val="0"/>
              </a:spcAft>
              <a:buClr>
                <a:schemeClr val="lt1"/>
              </a:buClr>
              <a:buSzPts val="1600"/>
              <a:buNone/>
              <a:defRPr sz="1600">
                <a:solidFill>
                  <a:schemeClr val="lt1"/>
                </a:solidFill>
              </a:defRPr>
            </a:lvl4pPr>
            <a:lvl5pPr lvl="4" rtl="0" algn="r">
              <a:lnSpc>
                <a:spcPct val="100000"/>
              </a:lnSpc>
              <a:spcBef>
                <a:spcPts val="0"/>
              </a:spcBef>
              <a:spcAft>
                <a:spcPts val="0"/>
              </a:spcAft>
              <a:buClr>
                <a:schemeClr val="lt1"/>
              </a:buClr>
              <a:buSzPts val="1600"/>
              <a:buNone/>
              <a:defRPr sz="1600">
                <a:solidFill>
                  <a:schemeClr val="lt1"/>
                </a:solidFill>
              </a:defRPr>
            </a:lvl5pPr>
            <a:lvl6pPr lvl="5" rtl="0" algn="r">
              <a:lnSpc>
                <a:spcPct val="100000"/>
              </a:lnSpc>
              <a:spcBef>
                <a:spcPts val="0"/>
              </a:spcBef>
              <a:spcAft>
                <a:spcPts val="0"/>
              </a:spcAft>
              <a:buClr>
                <a:schemeClr val="lt1"/>
              </a:buClr>
              <a:buSzPts val="1600"/>
              <a:buNone/>
              <a:defRPr sz="1600">
                <a:solidFill>
                  <a:schemeClr val="lt1"/>
                </a:solidFill>
              </a:defRPr>
            </a:lvl6pPr>
            <a:lvl7pPr lvl="6" rtl="0" algn="r">
              <a:lnSpc>
                <a:spcPct val="100000"/>
              </a:lnSpc>
              <a:spcBef>
                <a:spcPts val="0"/>
              </a:spcBef>
              <a:spcAft>
                <a:spcPts val="0"/>
              </a:spcAft>
              <a:buClr>
                <a:schemeClr val="lt1"/>
              </a:buClr>
              <a:buSzPts val="1600"/>
              <a:buNone/>
              <a:defRPr sz="1600">
                <a:solidFill>
                  <a:schemeClr val="lt1"/>
                </a:solidFill>
              </a:defRPr>
            </a:lvl7pPr>
            <a:lvl8pPr lvl="7" rtl="0" algn="r">
              <a:lnSpc>
                <a:spcPct val="100000"/>
              </a:lnSpc>
              <a:spcBef>
                <a:spcPts val="0"/>
              </a:spcBef>
              <a:spcAft>
                <a:spcPts val="0"/>
              </a:spcAft>
              <a:buClr>
                <a:schemeClr val="lt1"/>
              </a:buClr>
              <a:buSzPts val="1600"/>
              <a:buNone/>
              <a:defRPr sz="1600">
                <a:solidFill>
                  <a:schemeClr val="lt1"/>
                </a:solidFill>
              </a:defRPr>
            </a:lvl8pPr>
            <a:lvl9pPr lvl="8" rtl="0" algn="r">
              <a:lnSpc>
                <a:spcPct val="100000"/>
              </a:lnSpc>
              <a:spcBef>
                <a:spcPts val="0"/>
              </a:spcBef>
              <a:spcAft>
                <a:spcPts val="0"/>
              </a:spcAft>
              <a:buClr>
                <a:schemeClr val="lt1"/>
              </a:buClr>
              <a:buSzPts val="1600"/>
              <a:buNone/>
              <a:defRPr sz="1600">
                <a:solidFill>
                  <a:schemeClr val="lt1"/>
                </a:solidFill>
              </a:defRPr>
            </a:lvl9pPr>
          </a:lstStyle>
          <a:p/>
        </p:txBody>
      </p:sp>
      <p:sp>
        <p:nvSpPr>
          <p:cNvPr id="126" name="Google Shape;126;p28"/>
          <p:cNvSpPr txBox="1"/>
          <p:nvPr>
            <p:ph idx="3" type="title"/>
          </p:nvPr>
        </p:nvSpPr>
        <p:spPr>
          <a:xfrm>
            <a:off x="1338238" y="3988950"/>
            <a:ext cx="2727600" cy="3756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1400"/>
              <a:buNone/>
              <a:defRPr sz="1400">
                <a:solidFill>
                  <a:schemeClr val="lt1"/>
                </a:solidFill>
              </a:defRPr>
            </a:lvl1pPr>
            <a:lvl2pPr lvl="1" rtl="0" algn="r">
              <a:spcBef>
                <a:spcPts val="0"/>
              </a:spcBef>
              <a:spcAft>
                <a:spcPts val="0"/>
              </a:spcAft>
              <a:buClr>
                <a:schemeClr val="lt1"/>
              </a:buClr>
              <a:buSzPts val="4200"/>
              <a:buNone/>
              <a:defRPr sz="4200">
                <a:solidFill>
                  <a:schemeClr val="lt1"/>
                </a:solidFill>
              </a:defRPr>
            </a:lvl2pPr>
            <a:lvl3pPr lvl="2" rtl="0" algn="r">
              <a:spcBef>
                <a:spcPts val="0"/>
              </a:spcBef>
              <a:spcAft>
                <a:spcPts val="0"/>
              </a:spcAft>
              <a:buClr>
                <a:schemeClr val="lt1"/>
              </a:buClr>
              <a:buSzPts val="4200"/>
              <a:buNone/>
              <a:defRPr sz="4200">
                <a:solidFill>
                  <a:schemeClr val="lt1"/>
                </a:solidFill>
              </a:defRPr>
            </a:lvl3pPr>
            <a:lvl4pPr lvl="3" rtl="0" algn="r">
              <a:spcBef>
                <a:spcPts val="0"/>
              </a:spcBef>
              <a:spcAft>
                <a:spcPts val="0"/>
              </a:spcAft>
              <a:buClr>
                <a:schemeClr val="lt1"/>
              </a:buClr>
              <a:buSzPts val="4200"/>
              <a:buNone/>
              <a:defRPr sz="4200">
                <a:solidFill>
                  <a:schemeClr val="lt1"/>
                </a:solidFill>
              </a:defRPr>
            </a:lvl4pPr>
            <a:lvl5pPr lvl="4" rtl="0" algn="r">
              <a:spcBef>
                <a:spcPts val="0"/>
              </a:spcBef>
              <a:spcAft>
                <a:spcPts val="0"/>
              </a:spcAft>
              <a:buClr>
                <a:schemeClr val="lt1"/>
              </a:buClr>
              <a:buSzPts val="4200"/>
              <a:buNone/>
              <a:defRPr sz="4200">
                <a:solidFill>
                  <a:schemeClr val="lt1"/>
                </a:solidFill>
              </a:defRPr>
            </a:lvl5pPr>
            <a:lvl6pPr lvl="5" rtl="0" algn="r">
              <a:spcBef>
                <a:spcPts val="0"/>
              </a:spcBef>
              <a:spcAft>
                <a:spcPts val="0"/>
              </a:spcAft>
              <a:buClr>
                <a:schemeClr val="lt1"/>
              </a:buClr>
              <a:buSzPts val="4200"/>
              <a:buNone/>
              <a:defRPr sz="4200">
                <a:solidFill>
                  <a:schemeClr val="lt1"/>
                </a:solidFill>
              </a:defRPr>
            </a:lvl6pPr>
            <a:lvl7pPr lvl="6" rtl="0" algn="r">
              <a:spcBef>
                <a:spcPts val="0"/>
              </a:spcBef>
              <a:spcAft>
                <a:spcPts val="0"/>
              </a:spcAft>
              <a:buClr>
                <a:schemeClr val="lt1"/>
              </a:buClr>
              <a:buSzPts val="4200"/>
              <a:buNone/>
              <a:defRPr sz="4200">
                <a:solidFill>
                  <a:schemeClr val="lt1"/>
                </a:solidFill>
              </a:defRPr>
            </a:lvl7pPr>
            <a:lvl8pPr lvl="7" rtl="0" algn="r">
              <a:spcBef>
                <a:spcPts val="0"/>
              </a:spcBef>
              <a:spcAft>
                <a:spcPts val="0"/>
              </a:spcAft>
              <a:buClr>
                <a:schemeClr val="lt1"/>
              </a:buClr>
              <a:buSzPts val="4200"/>
              <a:buNone/>
              <a:defRPr sz="4200">
                <a:solidFill>
                  <a:schemeClr val="lt1"/>
                </a:solidFill>
              </a:defRPr>
            </a:lvl8pPr>
            <a:lvl9pPr lvl="8" rtl="0" algn="r">
              <a:spcBef>
                <a:spcPts val="0"/>
              </a:spcBef>
              <a:spcAft>
                <a:spcPts val="0"/>
              </a:spcAft>
              <a:buClr>
                <a:schemeClr val="lt1"/>
              </a:buClr>
              <a:buSzPts val="4200"/>
              <a:buNone/>
              <a:defRPr sz="4200">
                <a:solidFill>
                  <a:schemeClr val="lt1"/>
                </a:solidFill>
              </a:defRPr>
            </a:lvl9pPr>
          </a:lstStyle>
          <a:p/>
        </p:txBody>
      </p:sp>
      <p:sp>
        <p:nvSpPr>
          <p:cNvPr id="127" name="Google Shape;127;p28"/>
          <p:cNvSpPr txBox="1"/>
          <p:nvPr>
            <p:ph idx="4" type="subTitle"/>
          </p:nvPr>
        </p:nvSpPr>
        <p:spPr>
          <a:xfrm>
            <a:off x="1338238" y="3342176"/>
            <a:ext cx="2727600" cy="60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600"/>
              <a:buNone/>
              <a:defRPr sz="1600">
                <a:solidFill>
                  <a:schemeClr val="lt1"/>
                </a:solidFill>
              </a:defRPr>
            </a:lvl1pPr>
            <a:lvl2pPr lvl="1" rtl="0" algn="r">
              <a:lnSpc>
                <a:spcPct val="100000"/>
              </a:lnSpc>
              <a:spcBef>
                <a:spcPts val="0"/>
              </a:spcBef>
              <a:spcAft>
                <a:spcPts val="0"/>
              </a:spcAft>
              <a:buClr>
                <a:schemeClr val="lt1"/>
              </a:buClr>
              <a:buSzPts val="1600"/>
              <a:buNone/>
              <a:defRPr sz="1600">
                <a:solidFill>
                  <a:schemeClr val="lt1"/>
                </a:solidFill>
              </a:defRPr>
            </a:lvl2pPr>
            <a:lvl3pPr lvl="2" rtl="0" algn="r">
              <a:lnSpc>
                <a:spcPct val="100000"/>
              </a:lnSpc>
              <a:spcBef>
                <a:spcPts val="0"/>
              </a:spcBef>
              <a:spcAft>
                <a:spcPts val="0"/>
              </a:spcAft>
              <a:buClr>
                <a:schemeClr val="lt1"/>
              </a:buClr>
              <a:buSzPts val="1600"/>
              <a:buNone/>
              <a:defRPr sz="1600">
                <a:solidFill>
                  <a:schemeClr val="lt1"/>
                </a:solidFill>
              </a:defRPr>
            </a:lvl3pPr>
            <a:lvl4pPr lvl="3" rtl="0" algn="r">
              <a:lnSpc>
                <a:spcPct val="100000"/>
              </a:lnSpc>
              <a:spcBef>
                <a:spcPts val="0"/>
              </a:spcBef>
              <a:spcAft>
                <a:spcPts val="0"/>
              </a:spcAft>
              <a:buClr>
                <a:schemeClr val="lt1"/>
              </a:buClr>
              <a:buSzPts val="1600"/>
              <a:buNone/>
              <a:defRPr sz="1600">
                <a:solidFill>
                  <a:schemeClr val="lt1"/>
                </a:solidFill>
              </a:defRPr>
            </a:lvl4pPr>
            <a:lvl5pPr lvl="4" rtl="0" algn="r">
              <a:lnSpc>
                <a:spcPct val="100000"/>
              </a:lnSpc>
              <a:spcBef>
                <a:spcPts val="0"/>
              </a:spcBef>
              <a:spcAft>
                <a:spcPts val="0"/>
              </a:spcAft>
              <a:buClr>
                <a:schemeClr val="lt1"/>
              </a:buClr>
              <a:buSzPts val="1600"/>
              <a:buNone/>
              <a:defRPr sz="1600">
                <a:solidFill>
                  <a:schemeClr val="lt1"/>
                </a:solidFill>
              </a:defRPr>
            </a:lvl5pPr>
            <a:lvl6pPr lvl="5" rtl="0" algn="r">
              <a:lnSpc>
                <a:spcPct val="100000"/>
              </a:lnSpc>
              <a:spcBef>
                <a:spcPts val="0"/>
              </a:spcBef>
              <a:spcAft>
                <a:spcPts val="0"/>
              </a:spcAft>
              <a:buClr>
                <a:schemeClr val="lt1"/>
              </a:buClr>
              <a:buSzPts val="1600"/>
              <a:buNone/>
              <a:defRPr sz="1600">
                <a:solidFill>
                  <a:schemeClr val="lt1"/>
                </a:solidFill>
              </a:defRPr>
            </a:lvl6pPr>
            <a:lvl7pPr lvl="6" rtl="0" algn="r">
              <a:lnSpc>
                <a:spcPct val="100000"/>
              </a:lnSpc>
              <a:spcBef>
                <a:spcPts val="0"/>
              </a:spcBef>
              <a:spcAft>
                <a:spcPts val="0"/>
              </a:spcAft>
              <a:buClr>
                <a:schemeClr val="lt1"/>
              </a:buClr>
              <a:buSzPts val="1600"/>
              <a:buNone/>
              <a:defRPr sz="1600">
                <a:solidFill>
                  <a:schemeClr val="lt1"/>
                </a:solidFill>
              </a:defRPr>
            </a:lvl7pPr>
            <a:lvl8pPr lvl="7" rtl="0" algn="r">
              <a:lnSpc>
                <a:spcPct val="100000"/>
              </a:lnSpc>
              <a:spcBef>
                <a:spcPts val="0"/>
              </a:spcBef>
              <a:spcAft>
                <a:spcPts val="0"/>
              </a:spcAft>
              <a:buClr>
                <a:schemeClr val="lt1"/>
              </a:buClr>
              <a:buSzPts val="1600"/>
              <a:buNone/>
              <a:defRPr sz="1600">
                <a:solidFill>
                  <a:schemeClr val="lt1"/>
                </a:solidFill>
              </a:defRPr>
            </a:lvl8pPr>
            <a:lvl9pPr lvl="8" rtl="0" algn="r">
              <a:lnSpc>
                <a:spcPct val="100000"/>
              </a:lnSpc>
              <a:spcBef>
                <a:spcPts val="0"/>
              </a:spcBef>
              <a:spcAft>
                <a:spcPts val="0"/>
              </a:spcAft>
              <a:buClr>
                <a:schemeClr val="lt1"/>
              </a:buClr>
              <a:buSzPts val="1600"/>
              <a:buNone/>
              <a:defRPr sz="1600">
                <a:solidFill>
                  <a:schemeClr val="lt1"/>
                </a:solidFill>
              </a:defRPr>
            </a:lvl9pPr>
          </a:lstStyle>
          <a:p/>
        </p:txBody>
      </p:sp>
      <p:sp>
        <p:nvSpPr>
          <p:cNvPr id="128" name="Google Shape;128;p28"/>
          <p:cNvSpPr txBox="1"/>
          <p:nvPr>
            <p:ph idx="5" type="title"/>
          </p:nvPr>
        </p:nvSpPr>
        <p:spPr>
          <a:xfrm>
            <a:off x="5078163" y="2359825"/>
            <a:ext cx="2727600" cy="375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29" name="Google Shape;129;p28"/>
          <p:cNvSpPr txBox="1"/>
          <p:nvPr>
            <p:ph idx="6" type="subTitle"/>
          </p:nvPr>
        </p:nvSpPr>
        <p:spPr>
          <a:xfrm>
            <a:off x="5078163" y="1713051"/>
            <a:ext cx="2727600" cy="6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30" name="Google Shape;130;p28"/>
          <p:cNvSpPr txBox="1"/>
          <p:nvPr>
            <p:ph idx="7" type="title"/>
          </p:nvPr>
        </p:nvSpPr>
        <p:spPr>
          <a:xfrm>
            <a:off x="5078163" y="3988950"/>
            <a:ext cx="2727600" cy="375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31" name="Google Shape;131;p28"/>
          <p:cNvSpPr txBox="1"/>
          <p:nvPr>
            <p:ph idx="8" type="subTitle"/>
          </p:nvPr>
        </p:nvSpPr>
        <p:spPr>
          <a:xfrm>
            <a:off x="5078163" y="3342176"/>
            <a:ext cx="2727600" cy="6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SECTION_TITLE_AND_DESCRIPTION_1_2">
    <p:bg>
      <p:bgPr>
        <a:blipFill>
          <a:blip r:embed="rId2">
            <a:alphaModFix/>
          </a:blip>
          <a:stretch>
            <a:fillRect/>
          </a:stretch>
        </a:blipFill>
      </p:bgPr>
    </p:bg>
    <p:spTree>
      <p:nvGrpSpPr>
        <p:cNvPr id="132" name="Shape 132"/>
        <p:cNvGrpSpPr/>
        <p:nvPr/>
      </p:nvGrpSpPr>
      <p:grpSpPr>
        <a:xfrm>
          <a:off x="0" y="0"/>
          <a:ext cx="0" cy="0"/>
          <a:chOff x="0" y="0"/>
          <a:chExt cx="0" cy="0"/>
        </a:xfrm>
      </p:grpSpPr>
      <p:sp>
        <p:nvSpPr>
          <p:cNvPr id="133" name="Google Shape;133;p29"/>
          <p:cNvSpPr txBox="1"/>
          <p:nvPr>
            <p:ph idx="1" type="subTitle"/>
          </p:nvPr>
        </p:nvSpPr>
        <p:spPr>
          <a:xfrm>
            <a:off x="5817050" y="2435925"/>
            <a:ext cx="2556300" cy="204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34" name="Google Shape;134;p29"/>
          <p:cNvSpPr txBox="1"/>
          <p:nvPr>
            <p:ph type="title"/>
          </p:nvPr>
        </p:nvSpPr>
        <p:spPr>
          <a:xfrm>
            <a:off x="938500" y="445025"/>
            <a:ext cx="46293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TITLE_ONLY_1">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p30"/>
          <p:cNvSpPr txBox="1"/>
          <p:nvPr>
            <p:ph type="title"/>
          </p:nvPr>
        </p:nvSpPr>
        <p:spPr>
          <a:xfrm>
            <a:off x="938500" y="445025"/>
            <a:ext cx="46293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7" name="Google Shape;137;p30"/>
          <p:cNvSpPr txBox="1"/>
          <p:nvPr>
            <p:ph idx="1" type="subTitle"/>
          </p:nvPr>
        </p:nvSpPr>
        <p:spPr>
          <a:xfrm>
            <a:off x="938500" y="2435925"/>
            <a:ext cx="2556300" cy="204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938500" y="445025"/>
            <a:ext cx="4629300" cy="941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7" name="Google Shape;17;p4"/>
          <p:cNvSpPr txBox="1"/>
          <p:nvPr>
            <p:ph idx="1" type="body"/>
          </p:nvPr>
        </p:nvSpPr>
        <p:spPr>
          <a:xfrm>
            <a:off x="938500" y="1659275"/>
            <a:ext cx="4946400" cy="276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APTION_ONLY_2">
    <p:bg>
      <p:bgPr>
        <a:blipFill>
          <a:blip r:embed="rId2">
            <a:alphaModFix/>
          </a:blip>
          <a:stretch>
            <a:fillRect/>
          </a:stretch>
        </a:blipFill>
      </p:bgPr>
    </p:bg>
    <p:spTree>
      <p:nvGrpSpPr>
        <p:cNvPr id="138" name="Shape 138"/>
        <p:cNvGrpSpPr/>
        <p:nvPr/>
      </p:nvGrpSpPr>
      <p:grpSpPr>
        <a:xfrm>
          <a:off x="0" y="0"/>
          <a:ext cx="0" cy="0"/>
          <a:chOff x="0" y="0"/>
          <a:chExt cx="0" cy="0"/>
        </a:xfrm>
      </p:grpSpPr>
      <p:sp>
        <p:nvSpPr>
          <p:cNvPr id="139" name="Google Shape;139;p31"/>
          <p:cNvSpPr txBox="1"/>
          <p:nvPr>
            <p:ph type="title"/>
          </p:nvPr>
        </p:nvSpPr>
        <p:spPr>
          <a:xfrm>
            <a:off x="938500" y="445025"/>
            <a:ext cx="57357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0" name="Google Shape;140;p31"/>
          <p:cNvSpPr txBox="1"/>
          <p:nvPr>
            <p:ph idx="1" type="subTitle"/>
          </p:nvPr>
        </p:nvSpPr>
        <p:spPr>
          <a:xfrm>
            <a:off x="5817050" y="2435925"/>
            <a:ext cx="2556300" cy="204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p:cSld name="SECTION_HEADER_2">
    <p:bg>
      <p:bgPr>
        <a:blipFill>
          <a:blip r:embed="rId2">
            <a:alphaModFix/>
          </a:blip>
          <a:stretch>
            <a:fillRect/>
          </a:stretch>
        </a:blipFill>
      </p:bgPr>
    </p:bg>
    <p:spTree>
      <p:nvGrpSpPr>
        <p:cNvPr id="141" name="Shape 141"/>
        <p:cNvGrpSpPr/>
        <p:nvPr/>
      </p:nvGrpSpPr>
      <p:grpSpPr>
        <a:xfrm>
          <a:off x="0" y="0"/>
          <a:ext cx="0" cy="0"/>
          <a:chOff x="0" y="0"/>
          <a:chExt cx="0" cy="0"/>
        </a:xfrm>
      </p:grpSpPr>
      <p:sp>
        <p:nvSpPr>
          <p:cNvPr id="142" name="Google Shape;142;p32"/>
          <p:cNvSpPr txBox="1"/>
          <p:nvPr>
            <p:ph type="title"/>
          </p:nvPr>
        </p:nvSpPr>
        <p:spPr>
          <a:xfrm>
            <a:off x="2062800" y="2442050"/>
            <a:ext cx="5018400" cy="598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43" name="Google Shape;143;p32"/>
          <p:cNvSpPr txBox="1"/>
          <p:nvPr>
            <p:ph idx="1" type="subTitle"/>
          </p:nvPr>
        </p:nvSpPr>
        <p:spPr>
          <a:xfrm>
            <a:off x="2896500" y="3391325"/>
            <a:ext cx="3351000" cy="119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
    <p:bg>
      <p:bgPr>
        <a:blipFill>
          <a:blip r:embed="rId2">
            <a:alphaModFix/>
          </a:blip>
          <a:stretch>
            <a:fillRect/>
          </a:stretch>
        </a:blipFill>
      </p:bgPr>
    </p:bg>
    <p:spTree>
      <p:nvGrpSpPr>
        <p:cNvPr id="144" name="Shape 144"/>
        <p:cNvGrpSpPr/>
        <p:nvPr/>
      </p:nvGrpSpPr>
      <p:grpSpPr>
        <a:xfrm>
          <a:off x="0" y="0"/>
          <a:ext cx="0" cy="0"/>
          <a:chOff x="0" y="0"/>
          <a:chExt cx="0" cy="0"/>
        </a:xfrm>
      </p:grpSpPr>
      <p:sp>
        <p:nvSpPr>
          <p:cNvPr id="145" name="Google Shape;145;p33"/>
          <p:cNvSpPr txBox="1"/>
          <p:nvPr>
            <p:ph type="title"/>
          </p:nvPr>
        </p:nvSpPr>
        <p:spPr>
          <a:xfrm>
            <a:off x="924870" y="760375"/>
            <a:ext cx="3068700" cy="59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46" name="Google Shape;146;p33"/>
          <p:cNvSpPr txBox="1"/>
          <p:nvPr>
            <p:ph idx="1" type="subTitle"/>
          </p:nvPr>
        </p:nvSpPr>
        <p:spPr>
          <a:xfrm>
            <a:off x="924875" y="1684275"/>
            <a:ext cx="3305400" cy="109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47" name="Google Shape;147;p33"/>
          <p:cNvSpPr txBox="1"/>
          <p:nvPr/>
        </p:nvSpPr>
        <p:spPr>
          <a:xfrm>
            <a:off x="924875" y="3570000"/>
            <a:ext cx="3305400" cy="666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accent1"/>
                </a:solidFill>
                <a:latin typeface="Montserrat Medium"/>
                <a:ea typeface="Montserrat Medium"/>
                <a:cs typeface="Montserrat Medium"/>
                <a:sym typeface="Montserrat Medium"/>
              </a:rPr>
              <a:t>CREDITS: This presentation template was created by </a:t>
            </a:r>
            <a:r>
              <a:rPr lang="en" sz="1000">
                <a:solidFill>
                  <a:schemeClr val="accent1"/>
                </a:solidFill>
                <a:uFill>
                  <a:noFill/>
                </a:uFill>
                <a:latin typeface="Montserrat Medium"/>
                <a:ea typeface="Montserrat Medium"/>
                <a:cs typeface="Montserrat Medium"/>
                <a:sym typeface="Montserrat Medium"/>
                <a:hlinkClick r:id="rId3">
                  <a:extLst>
                    <a:ext uri="{A12FA001-AC4F-418D-AE19-62706E023703}">
                      <ahyp:hlinkClr val="tx"/>
                    </a:ext>
                  </a:extLst>
                </a:hlinkClick>
              </a:rPr>
              <a:t>Slidesgo</a:t>
            </a:r>
            <a:r>
              <a:rPr lang="en" sz="1000">
                <a:solidFill>
                  <a:schemeClr val="accent1"/>
                </a:solidFill>
                <a:latin typeface="Montserrat Medium"/>
                <a:ea typeface="Montserrat Medium"/>
                <a:cs typeface="Montserrat Medium"/>
                <a:sym typeface="Montserrat Medium"/>
              </a:rPr>
              <a:t>, including icons by </a:t>
            </a:r>
            <a:r>
              <a:rPr lang="en" sz="1000">
                <a:solidFill>
                  <a:schemeClr val="accent1"/>
                </a:solidFill>
                <a:uFill>
                  <a:noFill/>
                </a:uFill>
                <a:latin typeface="Montserrat Medium"/>
                <a:ea typeface="Montserrat Medium"/>
                <a:cs typeface="Montserrat Medium"/>
                <a:sym typeface="Montserrat Medium"/>
                <a:hlinkClick r:id="rId4">
                  <a:extLst>
                    <a:ext uri="{A12FA001-AC4F-418D-AE19-62706E023703}">
                      <ahyp:hlinkClr val="tx"/>
                    </a:ext>
                  </a:extLst>
                </a:hlinkClick>
              </a:rPr>
              <a:t>Flaticon</a:t>
            </a:r>
            <a:r>
              <a:rPr lang="en" sz="1000">
                <a:solidFill>
                  <a:schemeClr val="accent1"/>
                </a:solidFill>
                <a:latin typeface="Montserrat Medium"/>
                <a:ea typeface="Montserrat Medium"/>
                <a:cs typeface="Montserrat Medium"/>
                <a:sym typeface="Montserrat Medium"/>
              </a:rPr>
              <a:t>, and infographics &amp; images by </a:t>
            </a:r>
            <a:r>
              <a:rPr lang="en" sz="1000">
                <a:solidFill>
                  <a:schemeClr val="accent1"/>
                </a:solidFill>
                <a:uFill>
                  <a:noFill/>
                </a:uFill>
                <a:latin typeface="Montserrat Medium"/>
                <a:ea typeface="Montserrat Medium"/>
                <a:cs typeface="Montserrat Medium"/>
                <a:sym typeface="Montserrat Medium"/>
                <a:hlinkClick r:id="rId5">
                  <a:extLst>
                    <a:ext uri="{A12FA001-AC4F-418D-AE19-62706E023703}">
                      <ahyp:hlinkClr val="tx"/>
                    </a:ext>
                  </a:extLst>
                </a:hlinkClick>
              </a:rPr>
              <a:t>Freepik</a:t>
            </a:r>
            <a:r>
              <a:rPr lang="en" sz="1000">
                <a:solidFill>
                  <a:schemeClr val="accent1"/>
                </a:solidFill>
                <a:latin typeface="Montserrat Medium"/>
                <a:ea typeface="Montserrat Medium"/>
                <a:cs typeface="Montserrat Medium"/>
                <a:sym typeface="Montserrat Medium"/>
              </a:rPr>
              <a:t>. </a:t>
            </a:r>
            <a:endParaRPr sz="1000">
              <a:solidFill>
                <a:schemeClr val="accent1"/>
              </a:solidFill>
              <a:latin typeface="Montserrat Medium"/>
              <a:ea typeface="Montserrat Medium"/>
              <a:cs typeface="Montserrat Medium"/>
              <a:sym typeface="Montserrat Medium"/>
            </a:endParaRPr>
          </a:p>
          <a:p>
            <a:pPr indent="0" lvl="0" marL="0" rtl="0" algn="l">
              <a:spcBef>
                <a:spcPts val="300"/>
              </a:spcBef>
              <a:spcAft>
                <a:spcPts val="0"/>
              </a:spcAft>
              <a:buNone/>
            </a:pPr>
            <a:r>
              <a:t/>
            </a:r>
            <a:endParaRPr sz="1000">
              <a:solidFill>
                <a:schemeClr val="accent1"/>
              </a:solidFill>
              <a:latin typeface="Montserrat Medium"/>
              <a:ea typeface="Montserrat Medium"/>
              <a:cs typeface="Montserrat Medium"/>
              <a:sym typeface="Montserrat Medium"/>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1">
  <p:cSld name="SECTION_TITLE_AND_DESCRIPTION_1_1_2">
    <p:bg>
      <p:bgPr>
        <a:blipFill>
          <a:blip r:embed="rId2">
            <a:alphaModFix/>
          </a:blip>
          <a:stretch>
            <a:fillRect/>
          </a:stretch>
        </a:blipFill>
      </p:bgPr>
    </p:bg>
    <p:spTree>
      <p:nvGrpSpPr>
        <p:cNvPr id="148" name="Shape 148"/>
        <p:cNvGrpSpPr/>
        <p:nvPr/>
      </p:nvGrpSpPr>
      <p:grpSpPr>
        <a:xfrm>
          <a:off x="0" y="0"/>
          <a:ext cx="0" cy="0"/>
          <a:chOff x="0" y="0"/>
          <a:chExt cx="0" cy="0"/>
        </a:xfrm>
      </p:grpSpPr>
      <p:sp>
        <p:nvSpPr>
          <p:cNvPr id="149" name="Google Shape;149;p34"/>
          <p:cNvSpPr txBox="1"/>
          <p:nvPr>
            <p:ph type="title"/>
          </p:nvPr>
        </p:nvSpPr>
        <p:spPr>
          <a:xfrm>
            <a:off x="938500" y="445025"/>
            <a:ext cx="46293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0" name="Google Shape;150;p34"/>
          <p:cNvSpPr txBox="1"/>
          <p:nvPr>
            <p:ph idx="1" type="body"/>
          </p:nvPr>
        </p:nvSpPr>
        <p:spPr>
          <a:xfrm>
            <a:off x="938500" y="1659275"/>
            <a:ext cx="4946400" cy="276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ist">
  <p:cSld name="TITLE_AND_TWO_COLUMNS_1">
    <p:bg>
      <p:bgPr>
        <a:blipFill>
          <a:blip r:embed="rId2">
            <a:alphaModFix/>
          </a:blip>
          <a:stretch>
            <a:fillRect/>
          </a:stretch>
        </a:blipFill>
      </p:bgPr>
    </p:bg>
    <p:spTree>
      <p:nvGrpSpPr>
        <p:cNvPr id="151" name="Shape 151"/>
        <p:cNvGrpSpPr/>
        <p:nvPr/>
      </p:nvGrpSpPr>
      <p:grpSpPr>
        <a:xfrm>
          <a:off x="0" y="0"/>
          <a:ext cx="0" cy="0"/>
          <a:chOff x="0" y="0"/>
          <a:chExt cx="0" cy="0"/>
        </a:xfrm>
      </p:grpSpPr>
      <p:sp>
        <p:nvSpPr>
          <p:cNvPr id="152" name="Google Shape;152;p35"/>
          <p:cNvSpPr txBox="1"/>
          <p:nvPr>
            <p:ph type="title"/>
          </p:nvPr>
        </p:nvSpPr>
        <p:spPr>
          <a:xfrm>
            <a:off x="938500" y="445025"/>
            <a:ext cx="46293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3" name="Google Shape;153;p35"/>
          <p:cNvSpPr txBox="1"/>
          <p:nvPr>
            <p:ph idx="1" type="body"/>
          </p:nvPr>
        </p:nvSpPr>
        <p:spPr>
          <a:xfrm>
            <a:off x="5037525" y="1659275"/>
            <a:ext cx="3186900" cy="276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938500" y="445025"/>
            <a:ext cx="46293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 name="Google Shape;20;p5"/>
          <p:cNvSpPr txBox="1"/>
          <p:nvPr>
            <p:ph idx="1" type="body"/>
          </p:nvPr>
        </p:nvSpPr>
        <p:spPr>
          <a:xfrm>
            <a:off x="938500" y="1659275"/>
            <a:ext cx="3186900" cy="276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1" name="Google Shape;21;p5"/>
          <p:cNvSpPr txBox="1"/>
          <p:nvPr>
            <p:ph idx="2" type="body"/>
          </p:nvPr>
        </p:nvSpPr>
        <p:spPr>
          <a:xfrm>
            <a:off x="5037525" y="1659275"/>
            <a:ext cx="3186900" cy="276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6"/>
          <p:cNvSpPr txBox="1"/>
          <p:nvPr>
            <p:ph type="title"/>
          </p:nvPr>
        </p:nvSpPr>
        <p:spPr>
          <a:xfrm>
            <a:off x="938500" y="445025"/>
            <a:ext cx="46293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7"/>
          <p:cNvSpPr txBox="1"/>
          <p:nvPr>
            <p:ph type="title"/>
          </p:nvPr>
        </p:nvSpPr>
        <p:spPr>
          <a:xfrm>
            <a:off x="5337175" y="1297125"/>
            <a:ext cx="2837400" cy="125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6" name="Google Shape;26;p7"/>
          <p:cNvSpPr txBox="1"/>
          <p:nvPr>
            <p:ph idx="1" type="body"/>
          </p:nvPr>
        </p:nvSpPr>
        <p:spPr>
          <a:xfrm>
            <a:off x="5337175" y="2593875"/>
            <a:ext cx="2837400" cy="12525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Char char="●"/>
              <a:defRPr sz="1600">
                <a:solidFill>
                  <a:schemeClr val="lt1"/>
                </a:solidFill>
              </a:defRPr>
            </a:lvl1pPr>
            <a:lvl2pPr indent="-330200" lvl="1" marL="914400" rtl="0">
              <a:spcBef>
                <a:spcPts val="1600"/>
              </a:spcBef>
              <a:spcAft>
                <a:spcPts val="0"/>
              </a:spcAft>
              <a:buClr>
                <a:schemeClr val="lt1"/>
              </a:buClr>
              <a:buSzPts val="1600"/>
              <a:buChar char="○"/>
              <a:defRPr sz="1600">
                <a:solidFill>
                  <a:schemeClr val="lt1"/>
                </a:solidFill>
              </a:defRPr>
            </a:lvl2pPr>
            <a:lvl3pPr indent="-330200" lvl="2" marL="1371600" rtl="0">
              <a:spcBef>
                <a:spcPts val="1600"/>
              </a:spcBef>
              <a:spcAft>
                <a:spcPts val="0"/>
              </a:spcAft>
              <a:buClr>
                <a:schemeClr val="lt1"/>
              </a:buClr>
              <a:buSzPts val="1600"/>
              <a:buChar char="■"/>
              <a:defRPr sz="1600">
                <a:solidFill>
                  <a:schemeClr val="lt1"/>
                </a:solidFill>
              </a:defRPr>
            </a:lvl3pPr>
            <a:lvl4pPr indent="-330200" lvl="3" marL="1828800" rtl="0">
              <a:spcBef>
                <a:spcPts val="1600"/>
              </a:spcBef>
              <a:spcAft>
                <a:spcPts val="0"/>
              </a:spcAft>
              <a:buClr>
                <a:schemeClr val="lt1"/>
              </a:buClr>
              <a:buSzPts val="1600"/>
              <a:buChar char="●"/>
              <a:defRPr sz="1600">
                <a:solidFill>
                  <a:schemeClr val="lt1"/>
                </a:solidFill>
              </a:defRPr>
            </a:lvl4pPr>
            <a:lvl5pPr indent="-330200" lvl="4" marL="2286000" rtl="0">
              <a:spcBef>
                <a:spcPts val="1600"/>
              </a:spcBef>
              <a:spcAft>
                <a:spcPts val="0"/>
              </a:spcAft>
              <a:buClr>
                <a:schemeClr val="lt1"/>
              </a:buClr>
              <a:buSzPts val="1600"/>
              <a:buChar char="○"/>
              <a:defRPr sz="1600">
                <a:solidFill>
                  <a:schemeClr val="lt1"/>
                </a:solidFill>
              </a:defRPr>
            </a:lvl5pPr>
            <a:lvl6pPr indent="-330200" lvl="5" marL="2743200" rtl="0">
              <a:spcBef>
                <a:spcPts val="1600"/>
              </a:spcBef>
              <a:spcAft>
                <a:spcPts val="0"/>
              </a:spcAft>
              <a:buClr>
                <a:schemeClr val="lt1"/>
              </a:buClr>
              <a:buSzPts val="1600"/>
              <a:buChar char="■"/>
              <a:defRPr sz="1600">
                <a:solidFill>
                  <a:schemeClr val="lt1"/>
                </a:solidFill>
              </a:defRPr>
            </a:lvl6pPr>
            <a:lvl7pPr indent="-330200" lvl="6" marL="3200400" rtl="0">
              <a:spcBef>
                <a:spcPts val="1600"/>
              </a:spcBef>
              <a:spcAft>
                <a:spcPts val="0"/>
              </a:spcAft>
              <a:buClr>
                <a:schemeClr val="lt1"/>
              </a:buClr>
              <a:buSzPts val="1600"/>
              <a:buChar char="●"/>
              <a:defRPr sz="1600">
                <a:solidFill>
                  <a:schemeClr val="lt1"/>
                </a:solidFill>
              </a:defRPr>
            </a:lvl7pPr>
            <a:lvl8pPr indent="-330200" lvl="7" marL="3657600" rtl="0">
              <a:spcBef>
                <a:spcPts val="1600"/>
              </a:spcBef>
              <a:spcAft>
                <a:spcPts val="0"/>
              </a:spcAft>
              <a:buClr>
                <a:schemeClr val="lt1"/>
              </a:buClr>
              <a:buSzPts val="1600"/>
              <a:buChar char="○"/>
              <a:defRPr sz="1600">
                <a:solidFill>
                  <a:schemeClr val="lt1"/>
                </a:solidFill>
              </a:defRPr>
            </a:lvl8pPr>
            <a:lvl9pPr indent="-330200" lvl="8" marL="4114800" rtl="0">
              <a:spcBef>
                <a:spcPts val="1600"/>
              </a:spcBef>
              <a:spcAft>
                <a:spcPts val="1600"/>
              </a:spcAft>
              <a:buClr>
                <a:schemeClr val="lt1"/>
              </a:buClr>
              <a:buSzPts val="1600"/>
              <a:buChar char="■"/>
              <a:defRPr sz="16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929477" y="436183"/>
            <a:ext cx="2746500" cy="4090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3000"/>
              <a:buNone/>
              <a:defRPr sz="3000">
                <a:solidFill>
                  <a:schemeClr val="accen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p:txBody>
      </p:sp>
      <p:pic>
        <p:nvPicPr>
          <p:cNvPr id="29" name="Google Shape;29;p8"/>
          <p:cNvPicPr preferRelativeResize="0"/>
          <p:nvPr/>
        </p:nvPicPr>
        <p:blipFill>
          <a:blip r:embed="rId3">
            <a:alphaModFix/>
          </a:blip>
          <a:stretch>
            <a:fillRect/>
          </a:stretch>
        </p:blipFill>
        <p:spPr>
          <a:xfrm rot="5400000">
            <a:off x="3278924" y="414050"/>
            <a:ext cx="7626551" cy="2883799"/>
          </a:xfrm>
          <a:prstGeom prst="rect">
            <a:avLst/>
          </a:prstGeom>
          <a:noFill/>
          <a:ln>
            <a:noFill/>
          </a:ln>
        </p:spPr>
      </p:pic>
      <p:pic>
        <p:nvPicPr>
          <p:cNvPr id="30" name="Google Shape;30;p8"/>
          <p:cNvPicPr preferRelativeResize="0"/>
          <p:nvPr/>
        </p:nvPicPr>
        <p:blipFill>
          <a:blip r:embed="rId3">
            <a:alphaModFix/>
          </a:blip>
          <a:stretch>
            <a:fillRect/>
          </a:stretch>
        </p:blipFill>
        <p:spPr>
          <a:xfrm flipH="1" rot="5400000">
            <a:off x="4822414" y="-351911"/>
            <a:ext cx="9309797" cy="35202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9"/>
          <p:cNvSpPr txBox="1"/>
          <p:nvPr>
            <p:ph idx="1" type="subTitle"/>
          </p:nvPr>
        </p:nvSpPr>
        <p:spPr>
          <a:xfrm>
            <a:off x="938500" y="1769575"/>
            <a:ext cx="28716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 name="Google Shape;33;p9"/>
          <p:cNvSpPr txBox="1"/>
          <p:nvPr>
            <p:ph idx="2" type="body"/>
          </p:nvPr>
        </p:nvSpPr>
        <p:spPr>
          <a:xfrm>
            <a:off x="4703375" y="909600"/>
            <a:ext cx="3468900" cy="3324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34" name="Google Shape;34;p9"/>
          <p:cNvSpPr txBox="1"/>
          <p:nvPr>
            <p:ph type="title"/>
          </p:nvPr>
        </p:nvSpPr>
        <p:spPr>
          <a:xfrm>
            <a:off x="938500" y="445025"/>
            <a:ext cx="32238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10"/>
          <p:cNvSpPr txBox="1"/>
          <p:nvPr>
            <p:ph type="title"/>
          </p:nvPr>
        </p:nvSpPr>
        <p:spPr>
          <a:xfrm>
            <a:off x="938500" y="445025"/>
            <a:ext cx="5735700" cy="94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6"/>
          <p:cNvSpPr txBox="1"/>
          <p:nvPr>
            <p:ph type="ctrTitle"/>
          </p:nvPr>
        </p:nvSpPr>
        <p:spPr>
          <a:xfrm>
            <a:off x="2175900" y="1950100"/>
            <a:ext cx="4792200" cy="644700"/>
          </a:xfrm>
          <a:prstGeom prst="rect">
            <a:avLst/>
          </a:prstGeom>
          <a:effectLst>
            <a:outerShdw blurRad="142875" rotWithShape="0" algn="bl" dir="8760000" dist="19050">
              <a:srgbClr val="76A5AF">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3500"/>
              <a:t>Programación</a:t>
            </a:r>
            <a:r>
              <a:rPr lang="en" sz="3500"/>
              <a:t> orientada a objetos</a:t>
            </a:r>
            <a:endParaRPr sz="3500"/>
          </a:p>
        </p:txBody>
      </p:sp>
      <p:sp>
        <p:nvSpPr>
          <p:cNvPr id="159" name="Google Shape;159;p36"/>
          <p:cNvSpPr txBox="1"/>
          <p:nvPr>
            <p:ph type="ctrTitle"/>
          </p:nvPr>
        </p:nvSpPr>
        <p:spPr>
          <a:xfrm>
            <a:off x="2941650" y="2624375"/>
            <a:ext cx="3260700" cy="464700"/>
          </a:xfrm>
          <a:prstGeom prst="rect">
            <a:avLst/>
          </a:prstGeom>
          <a:effectLst>
            <a:outerShdw blurRad="100013" rotWithShape="0" algn="bl" dir="8460000" dist="19050">
              <a:srgbClr val="76A5AF">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0" lang="en" sz="1900">
                <a:latin typeface="Montserrat ExtraLight"/>
                <a:ea typeface="Montserrat ExtraLight"/>
                <a:cs typeface="Montserrat ExtraLight"/>
                <a:sym typeface="Montserrat ExtraLight"/>
              </a:rPr>
              <a:t>Framework PHP - Laravel</a:t>
            </a:r>
            <a:endParaRPr b="0" sz="2200">
              <a:latin typeface="Montserrat ExtraLight"/>
              <a:ea typeface="Montserrat ExtraLight"/>
              <a:cs typeface="Montserrat ExtraLight"/>
              <a:sym typeface="Montserrat ExtraLight"/>
            </a:endParaRPr>
          </a:p>
        </p:txBody>
      </p:sp>
      <p:cxnSp>
        <p:nvCxnSpPr>
          <p:cNvPr id="160" name="Google Shape;160;p36"/>
          <p:cNvCxnSpPr/>
          <p:nvPr/>
        </p:nvCxnSpPr>
        <p:spPr>
          <a:xfrm>
            <a:off x="3190500" y="256517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7"/>
          <p:cNvSpPr txBox="1"/>
          <p:nvPr>
            <p:ph type="title"/>
          </p:nvPr>
        </p:nvSpPr>
        <p:spPr>
          <a:xfrm>
            <a:off x="481300" y="445025"/>
            <a:ext cx="5735700" cy="9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a:t>
            </a:r>
            <a:r>
              <a:rPr lang="en"/>
              <a:t> es la </a:t>
            </a:r>
            <a:r>
              <a:rPr lang="en"/>
              <a:t>programación</a:t>
            </a:r>
            <a:r>
              <a:rPr lang="en"/>
              <a:t> orientada a objetos?</a:t>
            </a:r>
            <a:endParaRPr/>
          </a:p>
        </p:txBody>
      </p:sp>
      <p:sp>
        <p:nvSpPr>
          <p:cNvPr id="166" name="Google Shape;166;p37"/>
          <p:cNvSpPr txBox="1"/>
          <p:nvPr>
            <p:ph idx="1" type="body"/>
          </p:nvPr>
        </p:nvSpPr>
        <p:spPr>
          <a:xfrm>
            <a:off x="557500" y="1550825"/>
            <a:ext cx="7172100" cy="30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Es un</a:t>
            </a:r>
            <a:r>
              <a:rPr lang="en" sz="1400">
                <a:latin typeface="Arial"/>
                <a:ea typeface="Arial"/>
                <a:cs typeface="Arial"/>
                <a:sym typeface="Arial"/>
              </a:rPr>
              <a:t> paradigma de programación, un modelo o un estilo de programación que nos da unas guías sobre cómo trabajar con él. Se basa en el concepto de </a:t>
            </a:r>
            <a:r>
              <a:rPr b="1" lang="en" sz="1400">
                <a:latin typeface="Arial"/>
                <a:ea typeface="Arial"/>
                <a:cs typeface="Arial"/>
                <a:sym typeface="Arial"/>
              </a:rPr>
              <a:t>clases y objetos.</a:t>
            </a:r>
            <a:r>
              <a:rPr lang="en" sz="1400">
                <a:latin typeface="Arial"/>
                <a:ea typeface="Arial"/>
                <a:cs typeface="Arial"/>
                <a:sym typeface="Arial"/>
              </a:rPr>
              <a:t> Este tipo de programación se utiliza para estructurar un programa de software en piezas simples y reutilizables de planos de código (clases) para crear </a:t>
            </a:r>
            <a:r>
              <a:rPr b="1" lang="en" sz="1400">
                <a:latin typeface="Arial"/>
                <a:ea typeface="Arial"/>
                <a:cs typeface="Arial"/>
                <a:sym typeface="Arial"/>
              </a:rPr>
              <a:t>instancias</a:t>
            </a:r>
            <a:r>
              <a:rPr lang="en" sz="1400">
                <a:latin typeface="Arial"/>
                <a:ea typeface="Arial"/>
                <a:cs typeface="Arial"/>
                <a:sym typeface="Arial"/>
              </a:rPr>
              <a:t> individuales de objetos. </a:t>
            </a:r>
            <a:endParaRPr sz="1400">
              <a:latin typeface="Arial"/>
              <a:ea typeface="Arial"/>
              <a:cs typeface="Arial"/>
              <a:sym typeface="Arial"/>
            </a:endParaRPr>
          </a:p>
          <a:p>
            <a:pPr indent="0" lvl="0" marL="0" rtl="0" algn="l">
              <a:spcBef>
                <a:spcPts val="1600"/>
              </a:spcBef>
              <a:spcAft>
                <a:spcPts val="1600"/>
              </a:spcAft>
              <a:buNone/>
            </a:pPr>
            <a:r>
              <a:rPr lang="en" sz="1400">
                <a:latin typeface="Arial"/>
                <a:ea typeface="Arial"/>
                <a:cs typeface="Arial"/>
                <a:sym typeface="Arial"/>
              </a:rPr>
              <a:t>Con el paradigma </a:t>
            </a:r>
            <a:r>
              <a:rPr b="1" lang="en" sz="1400">
                <a:latin typeface="Arial"/>
                <a:ea typeface="Arial"/>
                <a:cs typeface="Arial"/>
                <a:sym typeface="Arial"/>
              </a:rPr>
              <a:t>Orientado a Objetos</a:t>
            </a:r>
            <a:r>
              <a:rPr lang="en" sz="1400">
                <a:latin typeface="Arial"/>
                <a:ea typeface="Arial"/>
                <a:cs typeface="Arial"/>
                <a:sym typeface="Arial"/>
              </a:rPr>
              <a:t> lo que buscamos es dejar de centrarnos en la lógica pura de los programas, para empezar a pensar en objetos, lo que constituye la base de este paradigma. Esto nos ayuda muchísimo en sistemas grandes, ya que en vez de pensar en funciones, pensamos en las relaciones o interacciones de los diferentes componentes del sistema.</a:t>
            </a:r>
            <a:endParaRPr sz="1400">
              <a:latin typeface="Arial"/>
              <a:ea typeface="Arial"/>
              <a:cs typeface="Arial"/>
              <a:sym typeface="Arial"/>
            </a:endParaRPr>
          </a:p>
        </p:txBody>
      </p:sp>
      <p:cxnSp>
        <p:nvCxnSpPr>
          <p:cNvPr id="167" name="Google Shape;167;p37"/>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8"/>
          <p:cNvSpPr txBox="1"/>
          <p:nvPr>
            <p:ph type="title"/>
          </p:nvPr>
        </p:nvSpPr>
        <p:spPr>
          <a:xfrm>
            <a:off x="481300" y="445025"/>
            <a:ext cx="5735700" cy="9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 objetos e instancias</a:t>
            </a:r>
            <a:endParaRPr/>
          </a:p>
        </p:txBody>
      </p:sp>
      <p:sp>
        <p:nvSpPr>
          <p:cNvPr id="173" name="Google Shape;173;p38"/>
          <p:cNvSpPr txBox="1"/>
          <p:nvPr>
            <p:ph idx="1" type="body"/>
          </p:nvPr>
        </p:nvSpPr>
        <p:spPr>
          <a:xfrm>
            <a:off x="697650" y="1246025"/>
            <a:ext cx="7674300" cy="3363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latin typeface="Arial"/>
                <a:ea typeface="Arial"/>
                <a:cs typeface="Arial"/>
                <a:sym typeface="Arial"/>
              </a:rPr>
              <a:t>El primer y más importante concepto de la POO es la </a:t>
            </a:r>
            <a:r>
              <a:rPr b="1" lang="en" sz="1400">
                <a:latin typeface="Arial"/>
                <a:ea typeface="Arial"/>
                <a:cs typeface="Arial"/>
                <a:sym typeface="Arial"/>
              </a:rPr>
              <a:t>distinción entre clase y objeto</a:t>
            </a:r>
            <a:r>
              <a:rPr lang="en" sz="1400">
                <a:latin typeface="Arial"/>
                <a:ea typeface="Arial"/>
                <a:cs typeface="Arial"/>
                <a:sym typeface="Arial"/>
              </a:rPr>
              <a:t>.</a:t>
            </a:r>
            <a:endParaRPr sz="1400">
              <a:latin typeface="Arial"/>
              <a:ea typeface="Arial"/>
              <a:cs typeface="Arial"/>
              <a:sym typeface="Arial"/>
            </a:endParaRPr>
          </a:p>
          <a:p>
            <a:pPr indent="0" lvl="0" marL="0" rtl="0" algn="l">
              <a:lnSpc>
                <a:spcPct val="115000"/>
              </a:lnSpc>
              <a:spcBef>
                <a:spcPts val="1200"/>
              </a:spcBef>
              <a:spcAft>
                <a:spcPts val="0"/>
              </a:spcAft>
              <a:buNone/>
            </a:pPr>
            <a:r>
              <a:rPr lang="en" sz="1400">
                <a:latin typeface="Arial"/>
                <a:ea typeface="Arial"/>
                <a:cs typeface="Arial"/>
                <a:sym typeface="Arial"/>
              </a:rPr>
              <a:t>Una </a:t>
            </a:r>
            <a:r>
              <a:rPr b="1" lang="en" sz="1400">
                <a:latin typeface="Arial"/>
                <a:ea typeface="Arial"/>
                <a:cs typeface="Arial"/>
                <a:sym typeface="Arial"/>
              </a:rPr>
              <a:t>clase </a:t>
            </a:r>
            <a:r>
              <a:rPr lang="en" sz="1400">
                <a:latin typeface="Arial"/>
                <a:ea typeface="Arial"/>
                <a:cs typeface="Arial"/>
                <a:sym typeface="Arial"/>
              </a:rPr>
              <a:t>es una plantilla, define de manera genérica cómo van a ser los objetos de un determinado tipo. Por ejemplo, una clase para representar a animales puede llamarse </a:t>
            </a:r>
            <a:r>
              <a:rPr b="1" lang="en" sz="1400">
                <a:latin typeface="Arial"/>
                <a:ea typeface="Arial"/>
                <a:cs typeface="Arial"/>
                <a:sym typeface="Arial"/>
              </a:rPr>
              <a:t>‘animal’</a:t>
            </a:r>
            <a:r>
              <a:rPr lang="en" sz="1400">
                <a:latin typeface="Arial"/>
                <a:ea typeface="Arial"/>
                <a:cs typeface="Arial"/>
                <a:sym typeface="Arial"/>
              </a:rPr>
              <a:t> y tener una serie de </a:t>
            </a:r>
            <a:r>
              <a:rPr b="1" lang="en" sz="1400">
                <a:latin typeface="Arial"/>
                <a:ea typeface="Arial"/>
                <a:cs typeface="Arial"/>
                <a:sym typeface="Arial"/>
              </a:rPr>
              <a:t>atributos</a:t>
            </a:r>
            <a:r>
              <a:rPr lang="en" sz="1400">
                <a:latin typeface="Arial"/>
                <a:ea typeface="Arial"/>
                <a:cs typeface="Arial"/>
                <a:sym typeface="Arial"/>
              </a:rPr>
              <a:t>, como ‘nombre’ o ‘edad’ (que normalmente son propiedades), y una serie con los comportamientos que estos pueden tener, como caminar o comer, y que a su vez se implementan como métodos de la clase (funciones).</a:t>
            </a:r>
            <a:br>
              <a:rPr lang="en" sz="1400">
                <a:latin typeface="Arial"/>
                <a:ea typeface="Arial"/>
                <a:cs typeface="Arial"/>
                <a:sym typeface="Arial"/>
              </a:rPr>
            </a:br>
            <a:br>
              <a:rPr lang="en" sz="1400">
                <a:latin typeface="Arial"/>
                <a:ea typeface="Arial"/>
                <a:cs typeface="Arial"/>
                <a:sym typeface="Arial"/>
              </a:rPr>
            </a:br>
            <a:r>
              <a:rPr b="1" lang="en" sz="1400">
                <a:latin typeface="Arial"/>
                <a:ea typeface="Arial"/>
                <a:cs typeface="Arial"/>
                <a:sym typeface="Arial"/>
              </a:rPr>
              <a:t>Un ejemplo sencillo de un objeto, </a:t>
            </a:r>
            <a:r>
              <a:rPr lang="en" sz="1400">
                <a:latin typeface="Arial"/>
                <a:ea typeface="Arial"/>
                <a:cs typeface="Arial"/>
                <a:sym typeface="Arial"/>
              </a:rPr>
              <a:t>podría ser un animal. Un animal tiene una edad, por lo que creamos un nuevo atributo de ‘edad’ y, además, puede envejecer, por lo que definimos un nuevo método. Datos y lógica. Esto es lo que se define en muchos programas como la definición de una clase, que es la definición global y genérica de muchos objetos. </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600"/>
              </a:spcAft>
              <a:buNone/>
            </a:pPr>
            <a:r>
              <a:t/>
            </a:r>
            <a:endParaRPr/>
          </a:p>
        </p:txBody>
      </p:sp>
      <p:cxnSp>
        <p:nvCxnSpPr>
          <p:cNvPr id="174" name="Google Shape;174;p38"/>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9"/>
          <p:cNvSpPr txBox="1"/>
          <p:nvPr>
            <p:ph type="title"/>
          </p:nvPr>
        </p:nvSpPr>
        <p:spPr>
          <a:xfrm>
            <a:off x="481300" y="445025"/>
            <a:ext cx="5735700" cy="9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 objetos e instancias</a:t>
            </a:r>
            <a:endParaRPr/>
          </a:p>
        </p:txBody>
      </p:sp>
      <p:cxnSp>
        <p:nvCxnSpPr>
          <p:cNvPr id="180" name="Google Shape;180;p39"/>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pic>
        <p:nvPicPr>
          <p:cNvPr id="181" name="Google Shape;181;p39"/>
          <p:cNvPicPr preferRelativeResize="0"/>
          <p:nvPr/>
        </p:nvPicPr>
        <p:blipFill>
          <a:blip r:embed="rId3">
            <a:alphaModFix/>
          </a:blip>
          <a:stretch>
            <a:fillRect/>
          </a:stretch>
        </p:blipFill>
        <p:spPr>
          <a:xfrm>
            <a:off x="589188" y="1128450"/>
            <a:ext cx="5519926" cy="3643150"/>
          </a:xfrm>
          <a:prstGeom prst="rect">
            <a:avLst/>
          </a:prstGeom>
          <a:noFill/>
          <a:ln>
            <a:noFill/>
          </a:ln>
        </p:spPr>
      </p:pic>
      <p:sp>
        <p:nvSpPr>
          <p:cNvPr id="182" name="Google Shape;182;p39"/>
          <p:cNvSpPr txBox="1"/>
          <p:nvPr/>
        </p:nvSpPr>
        <p:spPr>
          <a:xfrm>
            <a:off x="6620900" y="2051925"/>
            <a:ext cx="2092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Clase:</a:t>
            </a:r>
            <a:r>
              <a:rPr lang="en">
                <a:solidFill>
                  <a:schemeClr val="lt1"/>
                </a:solidFill>
                <a:latin typeface="Montserrat"/>
                <a:ea typeface="Montserrat"/>
                <a:cs typeface="Montserrat"/>
                <a:sym typeface="Montserrat"/>
              </a:rPr>
              <a:t> animal</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b="1" lang="en">
                <a:solidFill>
                  <a:schemeClr val="lt1"/>
                </a:solidFill>
                <a:latin typeface="Montserrat"/>
                <a:ea typeface="Montserrat"/>
                <a:cs typeface="Montserrat"/>
                <a:sym typeface="Montserrat"/>
              </a:rPr>
              <a:t>Atributos:</a:t>
            </a:r>
            <a:r>
              <a:rPr lang="en">
                <a:solidFill>
                  <a:schemeClr val="lt1"/>
                </a:solidFill>
                <a:latin typeface="Montserrat"/>
                <a:ea typeface="Montserrat"/>
                <a:cs typeface="Montserrat"/>
                <a:sym typeface="Montserrat"/>
              </a:rPr>
              <a:t> edad, nombre</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b="1" lang="en">
                <a:solidFill>
                  <a:schemeClr val="lt1"/>
                </a:solidFill>
                <a:latin typeface="Montserrat"/>
                <a:ea typeface="Montserrat"/>
                <a:cs typeface="Montserrat"/>
                <a:sym typeface="Montserrat"/>
              </a:rPr>
              <a:t>Métodos</a:t>
            </a:r>
            <a:r>
              <a:rPr b="1" lang="en">
                <a:solidFill>
                  <a:schemeClr val="lt1"/>
                </a:solidFill>
                <a:latin typeface="Montserrat"/>
                <a:ea typeface="Montserrat"/>
                <a:cs typeface="Montserrat"/>
                <a:sym typeface="Montserrat"/>
              </a:rPr>
              <a:t> o funciones:</a:t>
            </a:r>
            <a:r>
              <a:rPr lang="en">
                <a:solidFill>
                  <a:schemeClr val="lt1"/>
                </a:solidFill>
                <a:latin typeface="Montserrat"/>
                <a:ea typeface="Montserrat"/>
                <a:cs typeface="Montserrat"/>
                <a:sym typeface="Montserrat"/>
              </a:rPr>
              <a:t> comer, caminar</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b="1" lang="en">
                <a:solidFill>
                  <a:schemeClr val="lt1"/>
                </a:solidFill>
                <a:latin typeface="Montserrat"/>
                <a:ea typeface="Montserrat"/>
                <a:cs typeface="Montserrat"/>
                <a:sym typeface="Montserrat"/>
              </a:rPr>
              <a:t>Objetos o instancia:</a:t>
            </a:r>
            <a:r>
              <a:rPr lang="en">
                <a:solidFill>
                  <a:schemeClr val="lt1"/>
                </a:solidFill>
                <a:latin typeface="Montserrat"/>
                <a:ea typeface="Montserrat"/>
                <a:cs typeface="Montserrat"/>
                <a:sym typeface="Montserrat"/>
              </a:rPr>
              <a:t> perro, gato</a:t>
            </a:r>
            <a:endParaRPr>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0"/>
          <p:cNvSpPr txBox="1"/>
          <p:nvPr>
            <p:ph type="title"/>
          </p:nvPr>
        </p:nvSpPr>
        <p:spPr>
          <a:xfrm>
            <a:off x="481300" y="445025"/>
            <a:ext cx="5735700" cy="9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Principios de la </a:t>
            </a:r>
            <a:r>
              <a:rPr lang="en"/>
              <a:t>programación</a:t>
            </a:r>
            <a:r>
              <a:rPr lang="en"/>
              <a:t> orientada a objetos</a:t>
            </a:r>
            <a:endParaRPr/>
          </a:p>
        </p:txBody>
      </p:sp>
      <p:sp>
        <p:nvSpPr>
          <p:cNvPr id="188" name="Google Shape;188;p40"/>
          <p:cNvSpPr txBox="1"/>
          <p:nvPr>
            <p:ph idx="1" type="body"/>
          </p:nvPr>
        </p:nvSpPr>
        <p:spPr>
          <a:xfrm>
            <a:off x="801700" y="1205000"/>
            <a:ext cx="7172100" cy="37059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 sz="1600">
                <a:latin typeface="Arial"/>
                <a:ea typeface="Arial"/>
                <a:cs typeface="Arial"/>
                <a:sym typeface="Arial"/>
              </a:rPr>
              <a:t>Encapsulación</a:t>
            </a:r>
            <a:r>
              <a:rPr b="1" lang="en" sz="1600">
                <a:latin typeface="Arial"/>
                <a:ea typeface="Arial"/>
                <a:cs typeface="Arial"/>
                <a:sym typeface="Arial"/>
              </a:rPr>
              <a:t>: </a:t>
            </a:r>
            <a:r>
              <a:rPr lang="en" sz="1400">
                <a:latin typeface="Arial"/>
                <a:ea typeface="Arial"/>
                <a:cs typeface="Arial"/>
                <a:sym typeface="Arial"/>
              </a:rPr>
              <a:t>contiene toda la información importante de un objeto dentro del mismo y solo expone la información seleccionada al mundo exterior. Esta propiedad permite asegurar que la información de un objeto esté oculta para el mundo exterior, agrupando en una Clase las características o atributos que cuentan con un acceso privado, y los comportamientos o métodos que presentan un acceso público.</a:t>
            </a:r>
            <a:endParaRPr sz="1400">
              <a:latin typeface="Arial"/>
              <a:ea typeface="Arial"/>
              <a:cs typeface="Arial"/>
              <a:sym typeface="Arial"/>
            </a:endParaRPr>
          </a:p>
          <a:p>
            <a:pPr indent="0" lvl="0" marL="457200" rtl="0" algn="l">
              <a:lnSpc>
                <a:spcPct val="115000"/>
              </a:lnSpc>
              <a:spcBef>
                <a:spcPts val="1200"/>
              </a:spcBef>
              <a:spcAft>
                <a:spcPts val="0"/>
              </a:spcAft>
              <a:buNone/>
            </a:pPr>
            <a:r>
              <a:rPr lang="en" sz="1400">
                <a:latin typeface="Arial"/>
                <a:ea typeface="Arial"/>
                <a:cs typeface="Arial"/>
                <a:sym typeface="Arial"/>
              </a:rPr>
              <a:t>Ejemplo: un auto comparte información pública a través de las luces de freno o intermitentes para indicar los giros (interfaz pública). Por el contrario, tenemos la interfaz interna, que sería el mecanismo propulsor del coche, que está oculto bajo el capó. Cuando se conduce un automóvil es necesario indicar a otros conductores tus movimientos, pero no exponer datos privados sobre el tipo de carburante o la temperatura del motor, ya que son muchos datos, lo que confundiría al resto de conductores.</a:t>
            </a:r>
            <a:endParaRPr sz="1400">
              <a:latin typeface="Arial"/>
              <a:ea typeface="Arial"/>
              <a:cs typeface="Arial"/>
              <a:sym typeface="Arial"/>
            </a:endParaRPr>
          </a:p>
          <a:p>
            <a:pPr indent="0" lvl="0" marL="0" rtl="0" algn="l">
              <a:lnSpc>
                <a:spcPct val="115000"/>
              </a:lnSpc>
              <a:spcBef>
                <a:spcPts val="1200"/>
              </a:spcBef>
              <a:spcAft>
                <a:spcPts val="1200"/>
              </a:spcAft>
              <a:buNone/>
            </a:pPr>
            <a:r>
              <a:t/>
            </a:r>
            <a:endParaRPr sz="1400">
              <a:latin typeface="Arial"/>
              <a:ea typeface="Arial"/>
              <a:cs typeface="Arial"/>
              <a:sym typeface="Arial"/>
            </a:endParaRPr>
          </a:p>
        </p:txBody>
      </p:sp>
      <p:cxnSp>
        <p:nvCxnSpPr>
          <p:cNvPr id="189" name="Google Shape;189;p40"/>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ph type="title"/>
          </p:nvPr>
        </p:nvSpPr>
        <p:spPr>
          <a:xfrm>
            <a:off x="481300" y="445025"/>
            <a:ext cx="5735700" cy="9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Principios de la programación orientada a objetos</a:t>
            </a:r>
            <a:endParaRPr/>
          </a:p>
        </p:txBody>
      </p:sp>
      <p:sp>
        <p:nvSpPr>
          <p:cNvPr id="195" name="Google Shape;195;p41"/>
          <p:cNvSpPr txBox="1"/>
          <p:nvPr>
            <p:ph idx="1" type="body"/>
          </p:nvPr>
        </p:nvSpPr>
        <p:spPr>
          <a:xfrm>
            <a:off x="801700" y="1205000"/>
            <a:ext cx="7172100" cy="3705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latin typeface="Arial"/>
                <a:ea typeface="Arial"/>
                <a:cs typeface="Arial"/>
                <a:sym typeface="Arial"/>
              </a:rPr>
              <a:t>Abstracción:</a:t>
            </a:r>
            <a:r>
              <a:rPr lang="en" sz="1400">
                <a:latin typeface="Arial"/>
                <a:ea typeface="Arial"/>
                <a:cs typeface="Arial"/>
                <a:sym typeface="Arial"/>
              </a:rPr>
              <a:t> es cuando </a:t>
            </a:r>
            <a:r>
              <a:rPr b="1" lang="en" sz="1400">
                <a:latin typeface="Arial"/>
                <a:ea typeface="Arial"/>
                <a:cs typeface="Arial"/>
                <a:sym typeface="Arial"/>
              </a:rPr>
              <a:t>el usuario interactúa solo con los atributos y métodos seleccionados de un objeto</a:t>
            </a:r>
            <a:r>
              <a:rPr lang="en" sz="1400">
                <a:latin typeface="Arial"/>
                <a:ea typeface="Arial"/>
                <a:cs typeface="Arial"/>
                <a:sym typeface="Arial"/>
              </a:rPr>
              <a:t>, usando herramientas simplificadas de alto nivel para acceder a un objeto complejo.</a:t>
            </a:r>
            <a:endParaRPr sz="1400">
              <a:latin typeface="Arial"/>
              <a:ea typeface="Arial"/>
              <a:cs typeface="Arial"/>
              <a:sym typeface="Arial"/>
            </a:endParaRPr>
          </a:p>
          <a:p>
            <a:pPr indent="0" lvl="0" marL="0" rtl="0" algn="l">
              <a:lnSpc>
                <a:spcPct val="115000"/>
              </a:lnSpc>
              <a:spcBef>
                <a:spcPts val="1200"/>
              </a:spcBef>
              <a:spcAft>
                <a:spcPts val="0"/>
              </a:spcAft>
              <a:buNone/>
            </a:pPr>
            <a:r>
              <a:rPr lang="en" sz="1400">
                <a:latin typeface="Arial"/>
                <a:ea typeface="Arial"/>
                <a:cs typeface="Arial"/>
                <a:sym typeface="Arial"/>
              </a:rPr>
              <a:t>Cuando los programas suelen ser muy grandes y los objetos se comunican mucho entre sí. El concepto de abstracción </a:t>
            </a:r>
            <a:r>
              <a:rPr b="1" lang="en" sz="1400">
                <a:latin typeface="Arial"/>
                <a:ea typeface="Arial"/>
                <a:cs typeface="Arial"/>
                <a:sym typeface="Arial"/>
              </a:rPr>
              <a:t>facilita el mantenimiento de un código de gran tamaño</a:t>
            </a:r>
            <a:r>
              <a:rPr lang="en" sz="1400">
                <a:latin typeface="Arial"/>
                <a:ea typeface="Arial"/>
                <a:cs typeface="Arial"/>
                <a:sym typeface="Arial"/>
              </a:rPr>
              <a:t>, donde a lo largo del tiempo pueden surgir diferentes cambios.</a:t>
            </a:r>
            <a:endParaRPr sz="1400">
              <a:latin typeface="Arial"/>
              <a:ea typeface="Arial"/>
              <a:cs typeface="Arial"/>
              <a:sym typeface="Arial"/>
            </a:endParaRPr>
          </a:p>
          <a:p>
            <a:pPr indent="0" lvl="0" marL="0" rtl="0" algn="l">
              <a:lnSpc>
                <a:spcPct val="115000"/>
              </a:lnSpc>
              <a:spcBef>
                <a:spcPts val="1200"/>
              </a:spcBef>
              <a:spcAft>
                <a:spcPts val="0"/>
              </a:spcAft>
              <a:buNone/>
            </a:pPr>
            <a:r>
              <a:rPr lang="en" sz="1400">
                <a:latin typeface="Arial"/>
                <a:ea typeface="Arial"/>
                <a:cs typeface="Arial"/>
                <a:sym typeface="Arial"/>
              </a:rPr>
              <a:t>Así, la abstracción se basa en usar </a:t>
            </a:r>
            <a:r>
              <a:rPr b="1" lang="en" sz="1400">
                <a:latin typeface="Arial"/>
                <a:ea typeface="Arial"/>
                <a:cs typeface="Arial"/>
                <a:sym typeface="Arial"/>
              </a:rPr>
              <a:t>cosas simples para representar la complejidad</a:t>
            </a:r>
            <a:r>
              <a:rPr lang="en" sz="1400">
                <a:latin typeface="Arial"/>
                <a:ea typeface="Arial"/>
                <a:cs typeface="Arial"/>
                <a:sym typeface="Arial"/>
              </a:rPr>
              <a:t>. Los objetos y las clases representan código subyacente, ocultando los detalles complejos al usuario, lo que supone una extensión de la encapsulación. Siguiendo con el ejemplo del auto, </a:t>
            </a:r>
            <a:r>
              <a:rPr b="1" lang="en" sz="1400">
                <a:latin typeface="Arial"/>
                <a:ea typeface="Arial"/>
                <a:cs typeface="Arial"/>
                <a:sym typeface="Arial"/>
              </a:rPr>
              <a:t>no es necesario conocer todos los detalles de cómo funciona el motor para poder conducirlo</a:t>
            </a:r>
            <a:r>
              <a:rPr lang="en" sz="1400">
                <a:latin typeface="Arial"/>
                <a:ea typeface="Arial"/>
                <a:cs typeface="Arial"/>
                <a:sym typeface="Arial"/>
              </a:rPr>
              <a:t>.</a:t>
            </a:r>
            <a:endParaRPr sz="1400">
              <a:latin typeface="Arial"/>
              <a:ea typeface="Arial"/>
              <a:cs typeface="Arial"/>
              <a:sym typeface="Arial"/>
            </a:endParaRPr>
          </a:p>
          <a:p>
            <a:pPr indent="0" lvl="0" marL="45720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1200"/>
              </a:spcAft>
              <a:buNone/>
            </a:pPr>
            <a:r>
              <a:t/>
            </a:r>
            <a:endParaRPr sz="1400">
              <a:latin typeface="Arial"/>
              <a:ea typeface="Arial"/>
              <a:cs typeface="Arial"/>
              <a:sym typeface="Arial"/>
            </a:endParaRPr>
          </a:p>
        </p:txBody>
      </p:sp>
      <p:cxnSp>
        <p:nvCxnSpPr>
          <p:cNvPr id="196" name="Google Shape;196;p41"/>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2"/>
          <p:cNvSpPr txBox="1"/>
          <p:nvPr>
            <p:ph type="title"/>
          </p:nvPr>
        </p:nvSpPr>
        <p:spPr>
          <a:xfrm>
            <a:off x="481300" y="445025"/>
            <a:ext cx="5735700" cy="9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Principios de la programación orientada a objetos</a:t>
            </a:r>
            <a:endParaRPr/>
          </a:p>
        </p:txBody>
      </p:sp>
      <p:sp>
        <p:nvSpPr>
          <p:cNvPr id="202" name="Google Shape;202;p42"/>
          <p:cNvSpPr txBox="1"/>
          <p:nvPr>
            <p:ph idx="1" type="body"/>
          </p:nvPr>
        </p:nvSpPr>
        <p:spPr>
          <a:xfrm>
            <a:off x="801700" y="1205000"/>
            <a:ext cx="7172100" cy="3705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latin typeface="Arial"/>
                <a:ea typeface="Arial"/>
                <a:cs typeface="Arial"/>
                <a:sym typeface="Arial"/>
              </a:rPr>
              <a:t>Herencia:</a:t>
            </a:r>
            <a:r>
              <a:rPr lang="en" sz="1400">
                <a:latin typeface="Arial"/>
                <a:ea typeface="Arial"/>
                <a:cs typeface="Arial"/>
                <a:sym typeface="Arial"/>
              </a:rPr>
              <a:t> define relaciones jerárquicas entre clases, de forma que atributos y métodos comunes puedan ser reutilizados. Las clases principales extienden atributos y comportamientos a las clases secundarias. A través de la definición en una clase de los atributos y comportamientos básicos, se pueden crear clases secundarias, ampliando así la funcionalidad de la clase principal y agregando atributos y comportamientos adicionales.</a:t>
            </a:r>
            <a:endParaRPr sz="1400">
              <a:latin typeface="Arial"/>
              <a:ea typeface="Arial"/>
              <a:cs typeface="Arial"/>
              <a:sym typeface="Arial"/>
            </a:endParaRPr>
          </a:p>
          <a:p>
            <a:pPr indent="0" lvl="0" marL="0" rtl="0" algn="l">
              <a:lnSpc>
                <a:spcPct val="115000"/>
              </a:lnSpc>
              <a:spcBef>
                <a:spcPts val="1200"/>
              </a:spcBef>
              <a:spcAft>
                <a:spcPts val="0"/>
              </a:spcAft>
              <a:buNone/>
            </a:pPr>
            <a:r>
              <a:rPr lang="en" sz="1400">
                <a:latin typeface="Arial"/>
                <a:ea typeface="Arial"/>
                <a:cs typeface="Arial"/>
                <a:sym typeface="Arial"/>
              </a:rPr>
              <a:t>Volviendo al ejemplo de los animales, se puede usar una sola clase de animal y agregar un atributo de tipo de animal que especifique el tipo de animal. Los diferentes tipos de animales necesitarán diferentes métodos, por ejemplo, las aves deben poder poner huevos y los peces, nadan. Incluso cuando los animales tienen un método en común, como moverse, la implementación necesitaría muchas declaraciones para garantizar el comportamiento de movimiento correcto. Por ejemplo, las ranas saltan, mientras que las serpientes se deslizan. El principio de herencia nos permite solucionar este problema.</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b="1" sz="1600">
              <a:latin typeface="Arial"/>
              <a:ea typeface="Arial"/>
              <a:cs typeface="Arial"/>
              <a:sym typeface="Arial"/>
            </a:endParaRPr>
          </a:p>
          <a:p>
            <a:pPr indent="0" lvl="0" marL="45720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1200"/>
              </a:spcAft>
              <a:buNone/>
            </a:pPr>
            <a:r>
              <a:t/>
            </a:r>
            <a:endParaRPr sz="1400">
              <a:latin typeface="Arial"/>
              <a:ea typeface="Arial"/>
              <a:cs typeface="Arial"/>
              <a:sym typeface="Arial"/>
            </a:endParaRPr>
          </a:p>
        </p:txBody>
      </p:sp>
      <p:cxnSp>
        <p:nvCxnSpPr>
          <p:cNvPr id="203" name="Google Shape;203;p42"/>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3"/>
          <p:cNvSpPr txBox="1"/>
          <p:nvPr>
            <p:ph type="title"/>
          </p:nvPr>
        </p:nvSpPr>
        <p:spPr>
          <a:xfrm>
            <a:off x="481300" y="445025"/>
            <a:ext cx="5735700" cy="9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Principios de la programación orientada a objetos</a:t>
            </a:r>
            <a:endParaRPr/>
          </a:p>
        </p:txBody>
      </p:sp>
      <p:sp>
        <p:nvSpPr>
          <p:cNvPr id="209" name="Google Shape;209;p43"/>
          <p:cNvSpPr txBox="1"/>
          <p:nvPr>
            <p:ph idx="1" type="body"/>
          </p:nvPr>
        </p:nvSpPr>
        <p:spPr>
          <a:xfrm>
            <a:off x="801700" y="1205000"/>
            <a:ext cx="7172100" cy="3705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latin typeface="Arial"/>
                <a:ea typeface="Arial"/>
                <a:cs typeface="Arial"/>
                <a:sym typeface="Arial"/>
              </a:rPr>
              <a:t>Polimorfismo: consiste en</a:t>
            </a:r>
            <a:r>
              <a:rPr b="1" lang="en" sz="1400">
                <a:latin typeface="Arial"/>
                <a:ea typeface="Arial"/>
                <a:cs typeface="Arial"/>
                <a:sym typeface="Arial"/>
              </a:rPr>
              <a:t> diseñar objetos para compartir comportamientos</a:t>
            </a:r>
            <a:r>
              <a:rPr lang="en" sz="1400">
                <a:latin typeface="Arial"/>
                <a:ea typeface="Arial"/>
                <a:cs typeface="Arial"/>
                <a:sym typeface="Arial"/>
              </a:rPr>
              <a:t>, lo que nos permite procesar objetos de diferentes maneras. Es la capacidad de presentar la misma interfaz para diferentes formas subyacentes o tipos de datos. Al utilizar la herencia, los objetos pueden anular los comportamientos principales compartidos, con comportamientos secundarios específicos. El polimorfismo permite que el mismo método ejecute diferentes comportamientos de dos formas: anulación de método y sobrecarga de método.</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b="1" sz="1600">
              <a:latin typeface="Arial"/>
              <a:ea typeface="Arial"/>
              <a:cs typeface="Arial"/>
              <a:sym typeface="Arial"/>
            </a:endParaRPr>
          </a:p>
          <a:p>
            <a:pPr indent="0" lvl="0" marL="45720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1200"/>
              </a:spcAft>
              <a:buNone/>
            </a:pPr>
            <a:r>
              <a:t/>
            </a:r>
            <a:endParaRPr sz="1400">
              <a:latin typeface="Arial"/>
              <a:ea typeface="Arial"/>
              <a:cs typeface="Arial"/>
              <a:sym typeface="Arial"/>
            </a:endParaRPr>
          </a:p>
        </p:txBody>
      </p:sp>
      <p:cxnSp>
        <p:nvCxnSpPr>
          <p:cNvPr id="210" name="Google Shape;210;p43"/>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pic>
        <p:nvPicPr>
          <p:cNvPr id="211" name="Google Shape;211;p43"/>
          <p:cNvPicPr preferRelativeResize="0"/>
          <p:nvPr/>
        </p:nvPicPr>
        <p:blipFill>
          <a:blip r:embed="rId3">
            <a:alphaModFix/>
          </a:blip>
          <a:stretch>
            <a:fillRect/>
          </a:stretch>
        </p:blipFill>
        <p:spPr>
          <a:xfrm>
            <a:off x="2144600" y="3411175"/>
            <a:ext cx="4486275" cy="83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4"/>
          <p:cNvSpPr txBox="1"/>
          <p:nvPr>
            <p:ph type="ctrTitle"/>
          </p:nvPr>
        </p:nvSpPr>
        <p:spPr>
          <a:xfrm>
            <a:off x="1850525" y="1767525"/>
            <a:ext cx="5442900" cy="26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Veamos patrones de diseño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uturistic Background by Slidesgo">
  <a:themeElements>
    <a:clrScheme name="Simple Light">
      <a:dk1>
        <a:srgbClr val="3EDDDD"/>
      </a:dk1>
      <a:lt1>
        <a:srgbClr val="FFFFFF"/>
      </a:lt1>
      <a:dk2>
        <a:srgbClr val="C6FCFF"/>
      </a:dk2>
      <a:lt2>
        <a:srgbClr val="6BECF3"/>
      </a:lt2>
      <a:accent1>
        <a:srgbClr val="22DEEE"/>
      </a:accent1>
      <a:accent2>
        <a:srgbClr val="C6FCFF"/>
      </a:accent2>
      <a:accent3>
        <a:srgbClr val="81EBEB"/>
      </a:accent3>
      <a:accent4>
        <a:srgbClr val="038B99"/>
      </a:accent4>
      <a:accent5>
        <a:srgbClr val="40B6B6"/>
      </a:accent5>
      <a:accent6>
        <a:srgbClr val="09818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