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363" r:id="rId3"/>
    <p:sldId id="387" r:id="rId4"/>
    <p:sldId id="388" r:id="rId5"/>
    <p:sldId id="399" r:id="rId6"/>
    <p:sldId id="400" r:id="rId7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105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6867525" imgH="904875" progId="">
                  <p:embed/>
                </p:oleObj>
              </mc:Choice>
              <mc:Fallback>
                <p:oleObj r:id="rId3" imgW="6867525" imgH="904875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defTabSz="915988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 i="0">
                <a:solidFill>
                  <a:schemeClr val="tx1"/>
                </a:solidFill>
                <a:latin typeface="Arial" charset="0"/>
              </a:rPr>
              <a:t>Page </a:t>
            </a:r>
            <a:fld id="{60E79789-1606-4D56-95F6-475D66860572}" type="slidenum">
              <a:rPr lang="en-US" sz="1300" i="0">
                <a:solidFill>
                  <a:schemeClr val="tx1"/>
                </a:solidFill>
                <a:latin typeface="Arial" charset="0"/>
              </a:rPr>
              <a:pPr defTabSz="915988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en-US" sz="13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49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8275"/>
            <a:ext cx="2074862" cy="64293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8275"/>
            <a:ext cx="6075363" cy="64293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7DC300-BFBA-489D-BF18-75633CCDF3A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defRPr/>
            </a:pPr>
            <a:fld id="{4050D285-BE9C-40C1-870D-4C1121D4E154}" type="slidenum">
              <a:rPr lang="en-US" sz="1200" b="1" i="0">
                <a:solidFill>
                  <a:schemeClr val="tx1"/>
                </a:solidFill>
                <a:latin typeface="Calibri" pitchFamily="34" charset="0"/>
              </a:rPr>
              <a:pPr>
                <a:spcBef>
                  <a:spcPct val="0"/>
                </a:spcBef>
                <a:defRPr/>
              </a:pPr>
              <a:t>‹nº›</a:t>
            </a:fld>
            <a:endParaRPr lang="en-US" sz="1200" b="1" i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8275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1C994-A71B-4461-AECD-3F20CA9BF338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1AD42F-A38C-4B3B-B2DB-8E0B0DB847E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484784"/>
            <a:ext cx="8207375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Estudo de Caso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Estúdio de Cinema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F031F18-64B3-4367-A903-876855A7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4" y="1484784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Estúdio de Cinema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6769100" cy="3384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Descrição do Problema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dirty="0"/>
          </a:p>
          <a:p>
            <a:pPr>
              <a:lnSpc>
                <a:spcPct val="150000"/>
              </a:lnSpc>
              <a:buNone/>
            </a:pPr>
            <a:r>
              <a:rPr lang="pt-BR" dirty="0"/>
              <a:t>	Uma produtora de filmes possui um sistema de gestão para controle de seus filmes. O sistema controla os filmes por sala de cinema onde são exibidos, tendo informações sobre a capacidade de lotação de cada sala, localização regional no país, assim como os registros de bilheteria de cada sessão em cada cinema (bilheteria por sessão). O sistema possui cadastros onde se pode identificar todos os atores que participam de um filme e quem são seus diretores. Além disso, os filmes são classificados por gênero (como aventura ou terror) e por tipo (documentário, 3D,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692150"/>
            <a:ext cx="16494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92" y="3429000"/>
            <a:ext cx="1881336" cy="2526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Produtora de Filmes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Necessidades Gerenciais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pt-BR" dirty="0"/>
              <a:t>É necessário acompanhar a evolução do público e valor arrecadado em nível de região do país (como shoppings, regiões como Paulista, </a:t>
            </a:r>
            <a:r>
              <a:rPr lang="pt-BR" dirty="0" err="1"/>
              <a:t>etc</a:t>
            </a:r>
            <a:r>
              <a:rPr lang="pt-BR" dirty="0"/>
              <a:t>) ou por estado e cidade, classificados por gênero de filme e sala de cinema.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pt-BR" dirty="0"/>
              <a:t>Também é necessário avaliar a arrecadação de filmes por atores participantes, assim como por diretores.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pt-BR" dirty="0"/>
              <a:t>É necessário se saber quais são os diretores e quais gêneros trazem maior bilheteria.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pt-BR" dirty="0"/>
              <a:t>Quer-se avaliar ao longo do tempo, quais períodos do ano trazem mais público, isso segmentado por gênero, ator e diretor.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pt-BR" dirty="0"/>
              <a:t>Deseja-se saber a importância, se é que existe, das regiões geográficas para gênero de filme, estação do ano, diretor e atores.</a:t>
            </a:r>
          </a:p>
          <a:p>
            <a:pPr marL="800100" lvl="1" indent="-342900">
              <a:buFont typeface="Wingdings" pitchFamily="2" charset="2"/>
              <a:buAutoNum type="arabicPeriod"/>
            </a:pPr>
            <a:endParaRPr lang="pt-BR" dirty="0"/>
          </a:p>
        </p:txBody>
      </p:sp>
      <p:pic>
        <p:nvPicPr>
          <p:cNvPr id="6148" name="Picture 5" descr="marilyn-monr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39" y="4149080"/>
            <a:ext cx="137636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8" descr="yoda-400x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1183" y="4942830"/>
            <a:ext cx="1976438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Produtora de Filmes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Aspectos</a:t>
            </a:r>
            <a:r>
              <a:rPr kumimoji="0" lang="pt-BR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Operacionais, atributos necessários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  <a:latin typeface="+mn-lt"/>
              </a:rPr>
              <a:t>Ator (Nome, Salário, Data da Admissão, Gerente “Ator chefe de Núcleo”, Departamento); Departamento (Código, Nome); Sala (Cinema, Capacidade, Cidade-Estado, Região); 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  <a:latin typeface="+mn-lt"/>
              </a:rPr>
              <a:t>Filme (Nome, Ano,Gênero, Tipo, Diretor(</a:t>
            </a:r>
            <a:r>
              <a:rPr lang="pt-BR" i="0" kern="0" dirty="0" err="1">
                <a:solidFill>
                  <a:srgbClr val="000000"/>
                </a:solidFill>
                <a:latin typeface="+mn-lt"/>
              </a:rPr>
              <a:t>es</a:t>
            </a:r>
            <a:r>
              <a:rPr lang="pt-BR" i="0" kern="0" dirty="0">
                <a:solidFill>
                  <a:srgbClr val="000000"/>
                </a:solidFill>
                <a:latin typeface="+mn-lt"/>
              </a:rPr>
              <a:t>), Elenco);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  <a:latin typeface="+mn-lt"/>
              </a:rPr>
              <a:t>Programação (Sala e Sessão, Horário, Ingresso)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  <a:latin typeface="+mn-lt"/>
              </a:rPr>
              <a:t>Público: Número de Ingressos, Valor, Data Venda.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endParaRPr lang="pt-BR" i="0" kern="0" dirty="0">
              <a:solidFill>
                <a:srgbClr val="000000"/>
              </a:solidFill>
              <a:latin typeface="+mn-lt"/>
            </a:endParaRP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kumimoji="0" 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	Assuma</a:t>
            </a:r>
            <a:r>
              <a:rPr kumimoji="0" lang="pt-BR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demais atributos necessários e eventuais regras de negócio adicionais.</a:t>
            </a: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 descr="http://www.deolhonailha.com.br/fmanager/doni/filmes/imagem974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90544"/>
            <a:ext cx="3695322" cy="207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1760" y="1412776"/>
            <a:ext cx="65527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i="0" dirty="0"/>
              <a:t>Imagens dos filmes:</a:t>
            </a:r>
          </a:p>
          <a:p>
            <a:pPr algn="l"/>
            <a:r>
              <a:rPr lang="pt-BR" i="0" dirty="0"/>
              <a:t>1- Casablanca</a:t>
            </a:r>
          </a:p>
          <a:p>
            <a:pPr algn="l"/>
            <a:r>
              <a:rPr lang="pt-BR" i="0" dirty="0"/>
              <a:t>2- </a:t>
            </a:r>
            <a:r>
              <a:rPr lang="pt-BR" i="0" dirty="0" err="1"/>
              <a:t>Nosferatu</a:t>
            </a:r>
            <a:r>
              <a:rPr lang="pt-BR" i="0" dirty="0"/>
              <a:t>, o Vampiro da Noite</a:t>
            </a:r>
          </a:p>
          <a:p>
            <a:pPr algn="l"/>
            <a:r>
              <a:rPr lang="pt-BR" i="0" dirty="0"/>
              <a:t>3- O Pecado Mora ao Lado</a:t>
            </a:r>
          </a:p>
          <a:p>
            <a:pPr algn="l"/>
            <a:r>
              <a:rPr lang="pt-BR" i="0" dirty="0"/>
              <a:t>4- Star Wars I</a:t>
            </a:r>
          </a:p>
          <a:p>
            <a:pPr algn="l"/>
            <a:r>
              <a:rPr lang="pt-BR" i="0" dirty="0"/>
              <a:t>5- </a:t>
            </a:r>
            <a:r>
              <a:rPr lang="pt-BR" i="0" dirty="0" err="1"/>
              <a:t>Blade</a:t>
            </a:r>
            <a:r>
              <a:rPr lang="pt-BR" i="0" dirty="0"/>
              <a:t> </a:t>
            </a:r>
            <a:r>
              <a:rPr lang="pt-BR" i="0" dirty="0" err="1"/>
              <a:t>Runner</a:t>
            </a:r>
            <a:endParaRPr lang="pt-BR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60AFE6-60ED-48AF-B1D5-E10A5B7E5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366452929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Square721 BT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Words>267</Words>
  <Application>Microsoft Office PowerPoint</Application>
  <PresentationFormat>Papel Carta (216 x 279 mm)</PresentationFormat>
  <Paragraphs>32</Paragraphs>
  <Slides>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Apresentação do PowerPoint</vt:lpstr>
      <vt:lpstr>Exercício: Estúdio de Cinema</vt:lpstr>
      <vt:lpstr>Exercício: Produtora de Filmes</vt:lpstr>
      <vt:lpstr>Exercício: Produtora de Filmes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Modelagem Dimensional</dc:title>
  <dc:subject>Visões Complementares a Abordagem de Kimball - Exemplo: Filmes</dc:subject>
  <dc:creator>Jorge Surian</dc:creator>
  <cp:lastModifiedBy>Jorge Luiz Surian</cp:lastModifiedBy>
  <cp:revision>276</cp:revision>
  <dcterms:created xsi:type="dcterms:W3CDTF">1999-05-02T13:25:21Z</dcterms:created>
  <dcterms:modified xsi:type="dcterms:W3CDTF">2019-04-28T22:10:25Z</dcterms:modified>
</cp:coreProperties>
</file>