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363" r:id="rId3"/>
    <p:sldId id="387" r:id="rId4"/>
    <p:sldId id="399" r:id="rId5"/>
    <p:sldId id="400" r:id="rId6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105" autoAdjust="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6867525" imgH="904875" progId="">
                  <p:embed/>
                </p:oleObj>
              </mc:Choice>
              <mc:Fallback>
                <p:oleObj r:id="rId3" imgW="6867525" imgH="904875" progId="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08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defTabSz="915988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 i="0">
                <a:solidFill>
                  <a:schemeClr val="tx1"/>
                </a:solidFill>
                <a:latin typeface="Arial" charset="0"/>
              </a:rPr>
              <a:t>Page </a:t>
            </a:r>
            <a:fld id="{60E79789-1606-4D56-95F6-475D66860572}" type="slidenum">
              <a:rPr lang="en-US" sz="1300" i="0">
                <a:solidFill>
                  <a:schemeClr val="tx1"/>
                </a:solidFill>
                <a:latin typeface="Arial" charset="0"/>
              </a:rPr>
              <a:pPr defTabSz="915988">
                <a:lnSpc>
                  <a:spcPct val="90000"/>
                </a:lnSpc>
                <a:spcBef>
                  <a:spcPct val="0"/>
                </a:spcBef>
                <a:defRPr/>
              </a:pPr>
              <a:t>‹nº›</a:t>
            </a:fld>
            <a:endParaRPr lang="en-US" sz="13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0497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8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3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8275"/>
            <a:ext cx="2074862" cy="64293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8275"/>
            <a:ext cx="6075363" cy="64293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93AEBA-F0A9-4AE6-970E-76FFB20C795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0"/>
              </a:spcBef>
              <a:defRPr/>
            </a:pPr>
            <a:fld id="{4050D285-BE9C-40C1-870D-4C1121D4E154}" type="slidenum">
              <a:rPr lang="en-US" sz="1200" b="1" i="0">
                <a:solidFill>
                  <a:schemeClr val="tx1"/>
                </a:solidFill>
                <a:latin typeface="Calibri" pitchFamily="34" charset="0"/>
              </a:rPr>
              <a:pPr>
                <a:spcBef>
                  <a:spcPct val="0"/>
                </a:spcBef>
                <a:defRPr/>
              </a:pPr>
              <a:t>‹nº›</a:t>
            </a:fld>
            <a:endParaRPr lang="en-US" sz="1200" b="1" i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8275"/>
            <a:ext cx="8229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07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F344B-AFD2-4BA2-B060-EEBD3AAADBB9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A2690F-858B-44CA-B909-9E95A7F9409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8312" y="1916832"/>
            <a:ext cx="8207375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Estudo de Caso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Estúdio de Cinema</a:t>
            </a:r>
          </a:p>
          <a:p>
            <a:r>
              <a:rPr lang="pt-BR" altLang="pt-BR" sz="2400" i="0" dirty="0">
                <a:solidFill>
                  <a:schemeClr val="tx1"/>
                </a:solidFill>
              </a:rPr>
              <a:t>Construção Física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12B0CF-0249-4F31-B72B-277CA50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2" y="1115138"/>
            <a:ext cx="7773074" cy="16033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Estúdio de Cinema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720"/>
            <a:ext cx="6769100" cy="3384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Descrição do Problema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pt-BR" dirty="0"/>
          </a:p>
          <a:p>
            <a:pPr>
              <a:lnSpc>
                <a:spcPct val="150000"/>
              </a:lnSpc>
              <a:buNone/>
            </a:pPr>
            <a:r>
              <a:rPr lang="pt-BR" dirty="0"/>
              <a:t>	Retome a solução que foi construída (Modelo Relacional)  anteriormente e construa o modelo lógico/físico da base de dados. Esse modelo será posteriormente </a:t>
            </a:r>
            <a:r>
              <a:rPr lang="pt-BR" dirty="0" err="1"/>
              <a:t>populado</a:t>
            </a:r>
            <a:r>
              <a:rPr lang="pt-BR" dirty="0"/>
              <a:t>, portanto mantenha sua construção para uso futuro.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764704"/>
            <a:ext cx="205740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Estúdio de Cinema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Aspectos</a:t>
            </a:r>
            <a:r>
              <a:rPr kumimoji="0" lang="pt-BR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Operacionais, atributos necessários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pt-B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</a:rPr>
              <a:t>Ator (Nome, Salário, Data da Admissão, Gerente “Ator chefe de Núcleo”, Departamento); Departamento (Código, Nome); Sala (Cinema, Capacidade, Cidade-Estado, Região); 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</a:rPr>
              <a:t>Filme (Nome, </a:t>
            </a:r>
            <a:r>
              <a:rPr lang="pt-BR" i="0" kern="0" dirty="0" err="1">
                <a:solidFill>
                  <a:srgbClr val="000000"/>
                </a:solidFill>
              </a:rPr>
              <a:t>Ano,Gênero</a:t>
            </a:r>
            <a:r>
              <a:rPr lang="pt-BR" i="0" kern="0" dirty="0">
                <a:solidFill>
                  <a:srgbClr val="000000"/>
                </a:solidFill>
              </a:rPr>
              <a:t>, Tipo, Diretor(es), Elenco);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</a:rPr>
              <a:t>Programação (Sala e Sessão, Horário, Ingresso)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r>
              <a:rPr lang="pt-BR" i="0" kern="0" dirty="0">
                <a:solidFill>
                  <a:srgbClr val="000000"/>
                </a:solidFill>
              </a:rPr>
              <a:t>Público: Número de Ingressos, Valor, Data Venda.</a:t>
            </a: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Font typeface="Wingdings" pitchFamily="2" charset="2"/>
              <a:buAutoNum type="arabicPeriod"/>
            </a:pPr>
            <a:endParaRPr lang="pt-BR" i="0" kern="0" dirty="0">
              <a:solidFill>
                <a:srgbClr val="000000"/>
              </a:solidFill>
              <a:latin typeface="+mn-lt"/>
            </a:endParaRPr>
          </a:p>
          <a:p>
            <a:pPr marL="800100" lvl="1" indent="-342900" algn="l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</a:pPr>
            <a:r>
              <a:rPr kumimoji="0" lang="pt-BR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	Assuma</a:t>
            </a:r>
            <a:r>
              <a:rPr kumimoji="0" lang="pt-BR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 demais atributos necessários e eventuais regras de negócio adicionais.</a:t>
            </a:r>
            <a:endParaRPr kumimoji="0" lang="pt-BR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71D04BE-399D-4A9B-B2DF-ACB1FB3E4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021288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366452929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Square721 BT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6789</TotalTime>
  <Words>112</Words>
  <Application>Microsoft Office PowerPoint</Application>
  <PresentationFormat>Papel Carta (216 x 279 mm)</PresentationFormat>
  <Paragraphs>19</Paragraphs>
  <Slides>4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Gotham-Bold</vt:lpstr>
      <vt:lpstr>Square721 BT</vt:lpstr>
      <vt:lpstr>Times New Roman</vt:lpstr>
      <vt:lpstr>Wingdings</vt:lpstr>
      <vt:lpstr>Personalizar design</vt:lpstr>
      <vt:lpstr>Default Design</vt:lpstr>
      <vt:lpstr>Apresentação do PowerPoint</vt:lpstr>
      <vt:lpstr>Exercício: Estúdio de Cinema</vt:lpstr>
      <vt:lpstr>Exercício: Estúdio de Cinema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- Modelagem Dimensional</dc:title>
  <dc:subject>Visões Complementares a Abordagem de Kimball - Exemplo: Filmes</dc:subject>
  <dc:creator>Jorge Surian</dc:creator>
  <cp:lastModifiedBy>Jorge Luiz Surian</cp:lastModifiedBy>
  <cp:revision>276</cp:revision>
  <dcterms:created xsi:type="dcterms:W3CDTF">1999-05-02T13:25:21Z</dcterms:created>
  <dcterms:modified xsi:type="dcterms:W3CDTF">2019-04-28T22:11:06Z</dcterms:modified>
</cp:coreProperties>
</file>