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48" r:id="rId2"/>
  </p:sldMasterIdLst>
  <p:notesMasterIdLst>
    <p:notesMasterId r:id="rId13"/>
  </p:notesMasterIdLst>
  <p:handoutMasterIdLst>
    <p:handoutMasterId r:id="rId14"/>
  </p:handoutMasterIdLst>
  <p:sldIdLst>
    <p:sldId id="363" r:id="rId3"/>
    <p:sldId id="396" r:id="rId4"/>
    <p:sldId id="417" r:id="rId5"/>
    <p:sldId id="425" r:id="rId6"/>
    <p:sldId id="420" r:id="rId7"/>
    <p:sldId id="429" r:id="rId8"/>
    <p:sldId id="421" r:id="rId9"/>
    <p:sldId id="422" r:id="rId10"/>
    <p:sldId id="426" r:id="rId11"/>
    <p:sldId id="416" r:id="rId12"/>
  </p:sldIdLst>
  <p:sldSz cx="9144000" cy="6858000" type="letter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Square721 BT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Square721 BT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Square721 BT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Square721 BT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Square721 BT" pitchFamily="34" charset="0"/>
        <a:ea typeface="+mn-ea"/>
        <a:cs typeface="+mn-cs"/>
      </a:defRPr>
    </a:lvl5pPr>
    <a:lvl6pPr marL="2286000" algn="l" defTabSz="914400" rtl="0" eaLnBrk="1" latinLnBrk="0" hangingPunct="1">
      <a:defRPr b="1" i="1" kern="1200">
        <a:solidFill>
          <a:schemeClr val="tx1"/>
        </a:solidFill>
        <a:latin typeface="Square721 BT" pitchFamily="34" charset="0"/>
        <a:ea typeface="+mn-ea"/>
        <a:cs typeface="+mn-cs"/>
      </a:defRPr>
    </a:lvl6pPr>
    <a:lvl7pPr marL="2743200" algn="l" defTabSz="914400" rtl="0" eaLnBrk="1" latinLnBrk="0" hangingPunct="1">
      <a:defRPr b="1" i="1" kern="1200">
        <a:solidFill>
          <a:schemeClr val="tx1"/>
        </a:solidFill>
        <a:latin typeface="Square721 BT" pitchFamily="34" charset="0"/>
        <a:ea typeface="+mn-ea"/>
        <a:cs typeface="+mn-cs"/>
      </a:defRPr>
    </a:lvl7pPr>
    <a:lvl8pPr marL="3200400" algn="l" defTabSz="914400" rtl="0" eaLnBrk="1" latinLnBrk="0" hangingPunct="1">
      <a:defRPr b="1" i="1" kern="1200">
        <a:solidFill>
          <a:schemeClr val="tx1"/>
        </a:solidFill>
        <a:latin typeface="Square721 BT" pitchFamily="34" charset="0"/>
        <a:ea typeface="+mn-ea"/>
        <a:cs typeface="+mn-cs"/>
      </a:defRPr>
    </a:lvl8pPr>
    <a:lvl9pPr marL="3657600" algn="l" defTabSz="914400" rtl="0" eaLnBrk="1" latinLnBrk="0" hangingPunct="1">
      <a:defRPr b="1" i="1" kern="1200">
        <a:solidFill>
          <a:schemeClr val="tx1"/>
        </a:solidFill>
        <a:latin typeface="Square721 BT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04">
          <p15:clr>
            <a:srgbClr val="A4A3A4"/>
          </p15:clr>
        </p15:guide>
        <p15:guide id="2" pos="29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C00"/>
    <a:srgbClr val="FF0000"/>
    <a:srgbClr val="000000"/>
    <a:srgbClr val="2E0D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 autoAdjust="0"/>
    <p:restoredTop sz="94660" autoAdjust="0"/>
  </p:normalViewPr>
  <p:slideViewPr>
    <p:cSldViewPr>
      <p:cViewPr varScale="1">
        <p:scale>
          <a:sx n="107" d="100"/>
          <a:sy n="107" d="100"/>
        </p:scale>
        <p:origin x="114" y="102"/>
      </p:cViewPr>
      <p:guideLst>
        <p:guide orient="horz" pos="3504"/>
        <p:guide pos="29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882"/>
    </p:cViewPr>
  </p:sorterViewPr>
  <p:notesViewPr>
    <p:cSldViewPr>
      <p:cViewPr varScale="1">
        <p:scale>
          <a:sx n="54" d="100"/>
          <a:sy n="54" d="100"/>
        </p:scale>
        <p:origin x="2826" y="84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vmlDrawing" Target="../drawings/vmlDrawing1.vml"/><Relationship Id="rId1" Type="http://schemas.openxmlformats.org/officeDocument/2006/relationships/theme" Target="../theme/theme4.xml"/><Relationship Id="rId4" Type="http://schemas.openxmlformats.org/officeDocument/2006/relationships/image" Target="../media/image4.wmf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124"/>
          <p:cNvGraphicFramePr>
            <a:graphicFrameLocks noChangeAspect="1"/>
          </p:cNvGraphicFramePr>
          <p:nvPr/>
        </p:nvGraphicFramePr>
        <p:xfrm>
          <a:off x="377825" y="211138"/>
          <a:ext cx="6453188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r:id="rId3" imgW="6867525" imgH="904875" progId="CorelDRAW.Graphic.10">
                  <p:embed/>
                </p:oleObj>
              </mc:Choice>
              <mc:Fallback>
                <p:oleObj r:id="rId3" imgW="6867525" imgH="904875" progId="CorelDRAW.Graphic.10">
                  <p:embed/>
                  <p:pic>
                    <p:nvPicPr>
                      <p:cNvPr id="0" name="Object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" y="211138"/>
                        <a:ext cx="6453188" cy="819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7" name="Group 125"/>
          <p:cNvGraphicFramePr>
            <a:graphicFrameLocks noGrp="1"/>
          </p:cNvGraphicFramePr>
          <p:nvPr/>
        </p:nvGraphicFramePr>
        <p:xfrm>
          <a:off x="223838" y="8875713"/>
          <a:ext cx="6816725" cy="373062"/>
        </p:xfrm>
        <a:graphic>
          <a:graphicData uri="http://schemas.openxmlformats.org/drawingml/2006/table">
            <a:tbl>
              <a:tblPr/>
              <a:tblGrid>
                <a:gridCol w="5843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06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06700" algn="ctr"/>
                          <a:tab pos="5611813" algn="r"/>
                        </a:tabLst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quare721 BT" pitchFamily="34" charset="0"/>
                          <a:cs typeface="Times New Roman" pitchFamily="18" charset="0"/>
                        </a:rPr>
                        <a:t>Curso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06700" algn="ctr"/>
                          <a:tab pos="5611813" algn="r"/>
                        </a:tabLst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quare721 BT" pitchFamily="34" charset="0"/>
                          <a:cs typeface="Times New Roman" pitchFamily="18" charset="0"/>
                        </a:rPr>
                        <a:t>Professor 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635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06700" algn="ctr"/>
                          <a:tab pos="5611813" algn="r"/>
                        </a:tabLst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quare721 BT" pitchFamily="34" charset="0"/>
                          <a:cs typeface="Times New Roman" pitchFamily="18" charset="0"/>
                        </a:rPr>
                        <a:t>Página  - 1 -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635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87281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2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456" tIns="46890" rIns="95456" bIns="468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241675" y="9145588"/>
            <a:ext cx="833438" cy="250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105" tIns="46890" rIns="92105" bIns="46890">
            <a:spAutoFit/>
          </a:bodyPr>
          <a:lstStyle>
            <a:lvl1pPr defTabSz="915988">
              <a:defRPr b="1" i="1">
                <a:solidFill>
                  <a:schemeClr val="bg2"/>
                </a:solidFill>
                <a:latin typeface="Square721 BT" pitchFamily="34" charset="0"/>
              </a:defRPr>
            </a:lvl1pPr>
            <a:lvl2pPr marL="742950" indent="-285750" defTabSz="915988">
              <a:defRPr b="1" i="1">
                <a:solidFill>
                  <a:schemeClr val="bg2"/>
                </a:solidFill>
                <a:latin typeface="Square721 BT" pitchFamily="34" charset="0"/>
              </a:defRPr>
            </a:lvl2pPr>
            <a:lvl3pPr marL="1143000" indent="-228600" defTabSz="915988">
              <a:defRPr b="1" i="1">
                <a:solidFill>
                  <a:schemeClr val="bg2"/>
                </a:solidFill>
                <a:latin typeface="Square721 BT" pitchFamily="34" charset="0"/>
              </a:defRPr>
            </a:lvl3pPr>
            <a:lvl4pPr marL="1600200" indent="-228600" defTabSz="915988">
              <a:defRPr b="1" i="1">
                <a:solidFill>
                  <a:schemeClr val="bg2"/>
                </a:solidFill>
                <a:latin typeface="Square721 BT" pitchFamily="34" charset="0"/>
              </a:defRPr>
            </a:lvl4pPr>
            <a:lvl5pPr marL="2057400" indent="-228600" defTabSz="915988">
              <a:defRPr b="1" i="1">
                <a:solidFill>
                  <a:schemeClr val="bg2"/>
                </a:solidFill>
                <a:latin typeface="Square721 BT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pt-BR" sz="1300" b="0" i="0">
                <a:solidFill>
                  <a:schemeClr val="tx1"/>
                </a:solidFill>
                <a:latin typeface="Arial" panose="020B0604020202020204" pitchFamily="34" charset="0"/>
              </a:rPr>
              <a:t>Page </a:t>
            </a:r>
            <a:fld id="{4523692F-00CA-47AB-9651-05479E386F52}" type="slidenum">
              <a:rPr lang="en-US" altLang="pt-BR" sz="1300" b="0" i="0">
                <a:solidFill>
                  <a:schemeClr val="tx1"/>
                </a:solidFill>
                <a:latin typeface="Arial" panose="020B0604020202020204" pitchFamily="34" charset="0"/>
              </a:rPr>
              <a:pPr algn="ctr">
                <a:lnSpc>
                  <a:spcPct val="90000"/>
                </a:lnSpc>
              </a:pPr>
              <a:t>‹nº›</a:t>
            </a:fld>
            <a:endParaRPr lang="en-US" altLang="pt-BR" sz="1300" b="0" i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6825" y="727075"/>
            <a:ext cx="4783138" cy="3587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4805866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25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516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561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523364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83373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91880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913408" y="332656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543525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092740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6236" y="701824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6236" y="2060848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1277893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08520" y="-27384"/>
            <a:ext cx="9334500" cy="6877050"/>
          </a:xfrm>
          <a:prstGeom prst="rect">
            <a:avLst/>
          </a:prstGeom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46236" y="701823"/>
            <a:ext cx="8229600" cy="664121"/>
          </a:xfrm>
          <a:prstGeom prst="rect">
            <a:avLst/>
          </a:prstGeom>
        </p:spPr>
        <p:txBody>
          <a:bodyPr/>
          <a:lstStyle>
            <a:lvl1pPr>
              <a:defRPr sz="2800" i="0">
                <a:solidFill>
                  <a:schemeClr val="bg2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46236" y="1628800"/>
            <a:ext cx="8229600" cy="4958011"/>
          </a:xfrm>
          <a:prstGeom prst="rect">
            <a:avLst/>
          </a:prstGeom>
        </p:spPr>
        <p:txBody>
          <a:bodyPr/>
          <a:lstStyle>
            <a:lvl1pPr>
              <a:defRPr i="0"/>
            </a:lvl1pPr>
            <a:lvl2pPr>
              <a:defRPr i="0"/>
            </a:lvl2pPr>
            <a:lvl3pPr>
              <a:defRPr i="0"/>
            </a:lvl3pPr>
            <a:lvl4pPr>
              <a:defRPr i="0"/>
            </a:lvl4pPr>
            <a:lvl5pPr>
              <a:defRPr i="0"/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422164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0519973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9585306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1758289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8147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2040060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3560886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9130813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1847670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3828505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7079050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318583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379409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749504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026265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287040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3654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464853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915372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AC816C6-1410-4172-9206-2B6DED0A0B2E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2665" y="0"/>
            <a:ext cx="911867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8388350" y="6381750"/>
            <a:ext cx="390525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>
            <a:lvl1pPr>
              <a:defRPr b="1" i="1">
                <a:solidFill>
                  <a:schemeClr val="bg2"/>
                </a:solidFill>
                <a:latin typeface="Square721 BT" pitchFamily="34" charset="0"/>
              </a:defRPr>
            </a:lvl1pPr>
            <a:lvl2pPr marL="742950" indent="-285750">
              <a:defRPr b="1" i="1">
                <a:solidFill>
                  <a:schemeClr val="bg2"/>
                </a:solidFill>
                <a:latin typeface="Square721 BT" pitchFamily="34" charset="0"/>
              </a:defRPr>
            </a:lvl2pPr>
            <a:lvl3pPr marL="1143000" indent="-228600">
              <a:defRPr b="1" i="1">
                <a:solidFill>
                  <a:schemeClr val="bg2"/>
                </a:solidFill>
                <a:latin typeface="Square721 BT" pitchFamily="34" charset="0"/>
              </a:defRPr>
            </a:lvl3pPr>
            <a:lvl4pPr marL="1600200" indent="-228600">
              <a:defRPr b="1" i="1">
                <a:solidFill>
                  <a:schemeClr val="bg2"/>
                </a:solidFill>
                <a:latin typeface="Square721 BT" pitchFamily="34" charset="0"/>
              </a:defRPr>
            </a:lvl4pPr>
            <a:lvl5pPr marL="2057400" indent="-228600">
              <a:defRPr b="1" i="1">
                <a:solidFill>
                  <a:schemeClr val="bg2"/>
                </a:solidFill>
                <a:latin typeface="Square721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fld id="{1F181E32-BE3B-4DC9-B388-A273B5ED0A73}" type="slidenum">
              <a:rPr lang="en-US" altLang="pt-BR" sz="1000" i="0">
                <a:solidFill>
                  <a:schemeClr val="folHlink"/>
                </a:solidFill>
              </a:rPr>
              <a:pPr/>
              <a:t>‹nº›</a:t>
            </a:fld>
            <a:endParaRPr lang="en-US" altLang="pt-BR" sz="1000" i="0">
              <a:solidFill>
                <a:schemeClr val="folHlink"/>
              </a:solidFill>
            </a:endParaRP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1A59DF63-FBBC-452A-B918-A5862BC8AA20}"/>
              </a:ext>
            </a:extLst>
          </p:cNvPr>
          <p:cNvSpPr txBox="1"/>
          <p:nvPr userDrawn="1"/>
        </p:nvSpPr>
        <p:spPr>
          <a:xfrm>
            <a:off x="6660232" y="6567938"/>
            <a:ext cx="86214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/>
            <a:fld id="{A8B614E7-2400-45CE-848D-BA84F4236734}" type="slidenum">
              <a:rPr lang="en-US" altLang="pt-BR" sz="1200">
                <a:solidFill>
                  <a:schemeClr val="bg1"/>
                </a:solidFill>
                <a:latin typeface="Gotham-Bold"/>
                <a:ea typeface="Gotham-Bold"/>
                <a:cs typeface="Gotham-Bold"/>
              </a:rPr>
              <a:pPr algn="r"/>
              <a:t>‹nº›</a:t>
            </a:fld>
            <a:endParaRPr lang="en-US" altLang="pt-BR" sz="1200" dirty="0">
              <a:solidFill>
                <a:schemeClr val="bg1"/>
              </a:solidFill>
              <a:latin typeface="Gotham-Bold"/>
              <a:ea typeface="Gotham-Bold"/>
              <a:cs typeface="Gotham-Bold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17DC9A5-2AB1-4F0C-95B8-4AADBAC798A9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2665" y="0"/>
            <a:ext cx="9118670" cy="6858000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74" r:id="rId1"/>
    <p:sldLayoutId id="2147483673" r:id="rId2"/>
    <p:sldLayoutId id="2147483672" r:id="rId3"/>
    <p:sldLayoutId id="2147483671" r:id="rId4"/>
    <p:sldLayoutId id="2147483670" r:id="rId5"/>
    <p:sldLayoutId id="2147483669" r:id="rId6"/>
    <p:sldLayoutId id="2147483668" r:id="rId7"/>
    <p:sldLayoutId id="2147483667" r:id="rId8"/>
    <p:sldLayoutId id="2147483666" r:id="rId9"/>
    <p:sldLayoutId id="2147483665" r:id="rId10"/>
    <p:sldLayoutId id="2147483664" r:id="rId11"/>
    <p:sldLayoutId id="2147483663" r:id="rId12"/>
    <p:sldLayoutId id="2147483662" r:id="rId13"/>
  </p:sldLayoutIdLst>
  <p:hf sldNum="0" hdr="0" ftr="0" dt="0"/>
  <p:txStyles>
    <p:titleStyle>
      <a:lvl1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Arial" charset="0"/>
        </a:defRPr>
      </a:lvl2pPr>
      <a:lvl3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Arial" charset="0"/>
        </a:defRPr>
      </a:lvl3pPr>
      <a:lvl4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Arial" charset="0"/>
        </a:defRPr>
      </a:lvl4pPr>
      <a:lvl5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Arial" charset="0"/>
        </a:defRPr>
      </a:lvl5pPr>
      <a:lvl6pPr marL="457200"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Arial" charset="0"/>
        </a:defRPr>
      </a:lvl6pPr>
      <a:lvl7pPr marL="914400"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Arial" charset="0"/>
        </a:defRPr>
      </a:lvl7pPr>
      <a:lvl8pPr marL="1371600"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Arial" charset="0"/>
        </a:defRPr>
      </a:lvl8pPr>
      <a:lvl9pPr marL="1828800"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 i="1">
          <a:solidFill>
            <a:srgbClr val="000000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bg2"/>
        </a:buClr>
        <a:buChar char="–"/>
        <a:defRPr b="1" i="1"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bg2"/>
        </a:buClr>
        <a:buChar char="»"/>
        <a:defRPr b="1" i="1">
          <a:solidFill>
            <a:srgbClr val="000000"/>
          </a:solidFill>
          <a:latin typeface="+mn-l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 i="1">
          <a:solidFill>
            <a:srgbClr val="000000"/>
          </a:solidFill>
          <a:latin typeface="+mn-l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 i="1">
          <a:solidFill>
            <a:srgbClr val="000000"/>
          </a:solidFill>
          <a:latin typeface="+mn-l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 i="1">
          <a:solidFill>
            <a:srgbClr val="000000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 i="1">
          <a:solidFill>
            <a:srgbClr val="000000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 i="1">
          <a:solidFill>
            <a:srgbClr val="000000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 i="1">
          <a:solidFill>
            <a:srgbClr val="000000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4"/>
          <p:cNvSpPr txBox="1">
            <a:spLocks noChangeArrowheads="1"/>
          </p:cNvSpPr>
          <p:nvPr/>
        </p:nvSpPr>
        <p:spPr bwMode="auto">
          <a:xfrm>
            <a:off x="468313" y="1844675"/>
            <a:ext cx="8207375" cy="349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>
            <a:spAutoFit/>
          </a:bodyPr>
          <a:lstStyle>
            <a:lvl1pPr>
              <a:defRPr b="1" i="1">
                <a:solidFill>
                  <a:schemeClr val="bg2"/>
                </a:solidFill>
                <a:latin typeface="Square721 BT" pitchFamily="34" charset="0"/>
              </a:defRPr>
            </a:lvl1pPr>
            <a:lvl2pPr marL="742950" indent="-285750">
              <a:defRPr b="1" i="1">
                <a:solidFill>
                  <a:schemeClr val="bg2"/>
                </a:solidFill>
                <a:latin typeface="Square721 BT" pitchFamily="34" charset="0"/>
              </a:defRPr>
            </a:lvl2pPr>
            <a:lvl3pPr marL="1143000" indent="-228600">
              <a:defRPr b="1" i="1">
                <a:solidFill>
                  <a:schemeClr val="bg2"/>
                </a:solidFill>
                <a:latin typeface="Square721 BT" pitchFamily="34" charset="0"/>
              </a:defRPr>
            </a:lvl3pPr>
            <a:lvl4pPr marL="1600200" indent="-228600">
              <a:defRPr b="1" i="1">
                <a:solidFill>
                  <a:schemeClr val="bg2"/>
                </a:solidFill>
                <a:latin typeface="Square721 BT" pitchFamily="34" charset="0"/>
              </a:defRPr>
            </a:lvl4pPr>
            <a:lvl5pPr marL="2057400" indent="-228600">
              <a:defRPr b="1" i="1">
                <a:solidFill>
                  <a:schemeClr val="bg2"/>
                </a:solidFill>
                <a:latin typeface="Square721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pPr algn="ctr"/>
            <a:r>
              <a:rPr lang="pt-BR" altLang="pt-BR" sz="3200" i="0" dirty="0">
                <a:solidFill>
                  <a:schemeClr val="tx1"/>
                </a:solidFill>
              </a:rPr>
              <a:t> </a:t>
            </a:r>
          </a:p>
          <a:p>
            <a:pPr algn="ctr"/>
            <a:endParaRPr lang="pt-BR" altLang="pt-BR" sz="3200" i="0" dirty="0">
              <a:solidFill>
                <a:schemeClr val="tx1"/>
              </a:solidFill>
            </a:endParaRPr>
          </a:p>
          <a:p>
            <a:pPr algn="ctr"/>
            <a:endParaRPr lang="pt-BR" altLang="pt-BR" sz="3200" i="0" dirty="0">
              <a:solidFill>
                <a:schemeClr val="tx1"/>
              </a:solidFill>
            </a:endParaRPr>
          </a:p>
          <a:p>
            <a:pPr algn="ctr"/>
            <a:r>
              <a:rPr lang="pt-BR" altLang="pt-BR" sz="3200" i="0" dirty="0">
                <a:solidFill>
                  <a:schemeClr val="tx1"/>
                </a:solidFill>
              </a:rPr>
              <a:t>CARLOCA</a:t>
            </a:r>
          </a:p>
          <a:p>
            <a:endParaRPr lang="pt-BR" altLang="pt-BR" sz="3200" b="0" i="0" dirty="0">
              <a:solidFill>
                <a:schemeClr val="tx1"/>
              </a:solidFill>
            </a:endParaRPr>
          </a:p>
          <a:p>
            <a:endParaRPr lang="pt-BR" altLang="pt-BR" sz="3200" b="0" i="0" dirty="0">
              <a:solidFill>
                <a:schemeClr val="tx1"/>
              </a:solidFill>
            </a:endParaRPr>
          </a:p>
          <a:p>
            <a:endParaRPr lang="pt-BR" altLang="pt-BR" sz="3200" b="0" i="0" dirty="0">
              <a:solidFill>
                <a:schemeClr val="tx1"/>
              </a:solidFill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794CD01-53F3-4E62-AA5D-A694F9005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463" y="1196752"/>
            <a:ext cx="7773074" cy="160338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F46C09A4-F15E-4385-82AA-129ECF81FB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6021288"/>
            <a:ext cx="8640961" cy="747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 algn="l"/>
            <a:r>
              <a:rPr lang="pt-BR" altLang="pt-BR" sz="1600" b="0" i="0" kern="0" dirty="0">
                <a:solidFill>
                  <a:schemeClr val="bg1"/>
                </a:solidFill>
              </a:rPr>
              <a:t>Autor: Prof. Jorge Surian</a:t>
            </a:r>
          </a:p>
          <a:p>
            <a:pPr marL="457200" indent="-457200" algn="l"/>
            <a:r>
              <a:rPr lang="pt-BR" altLang="pt-BR" sz="1600" b="0" i="0" kern="0" dirty="0">
                <a:solidFill>
                  <a:schemeClr val="bg1"/>
                </a:solidFill>
              </a:rPr>
              <a:t>jorge.surian@gmail.com</a:t>
            </a:r>
          </a:p>
        </p:txBody>
      </p:sp>
    </p:spTree>
    <p:extLst>
      <p:ext uri="{BB962C8B-B14F-4D97-AF65-F5344CB8AC3E}">
        <p14:creationId xmlns:p14="http://schemas.microsoft.com/office/powerpoint/2010/main" val="1951468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908050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pt-BR" sz="2000" b="0" i="0" dirty="0"/>
              <a:t>Apresentação do CARLOCA</a:t>
            </a:r>
          </a:p>
          <a:p>
            <a:endParaRPr lang="pt-BR" altLang="pt-BR" sz="2000" b="0" i="0" dirty="0"/>
          </a:p>
        </p:txBody>
      </p:sp>
      <p:sp>
        <p:nvSpPr>
          <p:cNvPr id="2" name="CaixaDeTexto 1"/>
          <p:cNvSpPr txBox="1"/>
          <p:nvPr/>
        </p:nvSpPr>
        <p:spPr>
          <a:xfrm>
            <a:off x="0" y="0"/>
            <a:ext cx="4716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i="0" dirty="0">
                <a:solidFill>
                  <a:schemeClr val="bg2"/>
                </a:solidFill>
                <a:latin typeface="+mn-lt"/>
              </a:rPr>
              <a:t>Agenda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771" y="1916832"/>
            <a:ext cx="4325798" cy="432579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5781"/>
            <a:ext cx="8229600" cy="1143000"/>
          </a:xfrm>
        </p:spPr>
        <p:txBody>
          <a:bodyPr/>
          <a:lstStyle/>
          <a:p>
            <a:pPr algn="l"/>
            <a:r>
              <a:rPr lang="pt-BR" altLang="pt-BR" sz="2800" i="0" dirty="0">
                <a:solidFill>
                  <a:schemeClr val="bg2"/>
                </a:solidFill>
                <a:ea typeface="ＭＳ Ｐゴシック" panose="020B0600070205080204" pitchFamily="34" charset="-128"/>
              </a:rPr>
              <a:t>Projeto </a:t>
            </a:r>
            <a:r>
              <a:rPr lang="pt-BR" altLang="pt-BR" sz="2800" i="0" dirty="0" err="1">
                <a:solidFill>
                  <a:schemeClr val="bg2"/>
                </a:solidFill>
                <a:ea typeface="ＭＳ Ｐゴシック" panose="020B0600070205080204" pitchFamily="34" charset="-128"/>
              </a:rPr>
              <a:t>Carloca</a:t>
            </a:r>
            <a:endParaRPr lang="pt-BR" altLang="pt-BR" sz="2800" i="0" dirty="0">
              <a:solidFill>
                <a:schemeClr val="bg2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08720"/>
            <a:ext cx="8892480" cy="4525963"/>
          </a:xfrm>
        </p:spPr>
        <p:txBody>
          <a:bodyPr/>
          <a:lstStyle/>
          <a:p>
            <a:pPr algn="just"/>
            <a:r>
              <a:rPr lang="en-US" altLang="pt-BR" sz="2000" b="0" i="0" dirty="0">
                <a:ea typeface="ＭＳ Ｐゴシック" panose="020B0600070205080204" pitchFamily="34" charset="-128"/>
              </a:rPr>
              <a:t>A </a:t>
            </a:r>
            <a:r>
              <a:rPr lang="en-US" altLang="pt-BR" sz="2000" b="0" i="0" dirty="0" err="1">
                <a:ea typeface="ＭＳ Ｐゴシック" panose="020B0600070205080204" pitchFamily="34" charset="-128"/>
              </a:rPr>
              <a:t>aplicação</a:t>
            </a:r>
            <a:r>
              <a:rPr lang="en-US" altLang="pt-BR" sz="2000" b="0" i="0" dirty="0">
                <a:ea typeface="ＭＳ Ｐゴシック" panose="020B0600070205080204" pitchFamily="34" charset="-128"/>
              </a:rPr>
              <a:t> </a:t>
            </a:r>
            <a:r>
              <a:rPr lang="en-US" altLang="pt-BR" sz="2000" b="0" i="0" dirty="0" err="1">
                <a:ea typeface="ＭＳ Ｐゴシック" panose="020B0600070205080204" pitchFamily="34" charset="-128"/>
              </a:rPr>
              <a:t>Carloca</a:t>
            </a:r>
            <a:r>
              <a:rPr lang="en-US" altLang="pt-BR" sz="2000" b="0" i="0" dirty="0">
                <a:ea typeface="ＭＳ Ｐゴシック" panose="020B0600070205080204" pitchFamily="34" charset="-128"/>
              </a:rPr>
              <a:t> </a:t>
            </a:r>
            <a:r>
              <a:rPr lang="en-US" altLang="pt-BR" sz="2000" b="0" i="0" dirty="0" err="1">
                <a:ea typeface="ＭＳ Ｐゴシック" panose="020B0600070205080204" pitchFamily="34" charset="-128"/>
              </a:rPr>
              <a:t>têm</a:t>
            </a:r>
            <a:r>
              <a:rPr lang="en-US" altLang="pt-BR" sz="2000" b="0" i="0" dirty="0">
                <a:ea typeface="ＭＳ Ｐゴシック" panose="020B0600070205080204" pitchFamily="34" charset="-128"/>
              </a:rPr>
              <a:t> </a:t>
            </a:r>
            <a:r>
              <a:rPr lang="en-US" altLang="pt-BR" sz="2000" b="0" i="0" dirty="0" err="1">
                <a:ea typeface="ＭＳ Ｐゴシック" panose="020B0600070205080204" pitchFamily="34" charset="-128"/>
              </a:rPr>
              <a:t>por</a:t>
            </a:r>
            <a:r>
              <a:rPr lang="en-US" altLang="pt-BR" sz="2000" b="0" i="0" dirty="0">
                <a:ea typeface="ＭＳ Ｐゴシック" panose="020B0600070205080204" pitchFamily="34" charset="-128"/>
              </a:rPr>
              <a:t> </a:t>
            </a:r>
            <a:r>
              <a:rPr lang="en-US" altLang="pt-BR" sz="2000" b="0" i="0" dirty="0" err="1">
                <a:ea typeface="ＭＳ Ｐゴシック" panose="020B0600070205080204" pitchFamily="34" charset="-128"/>
              </a:rPr>
              <a:t>finalidade</a:t>
            </a:r>
            <a:r>
              <a:rPr lang="en-US" altLang="pt-BR" sz="2000" b="0" i="0" dirty="0">
                <a:ea typeface="ＭＳ Ｐゴシック" panose="020B0600070205080204" pitchFamily="34" charset="-128"/>
              </a:rPr>
              <a:t> </a:t>
            </a:r>
            <a:r>
              <a:rPr lang="en-US" altLang="pt-BR" sz="2000" b="0" i="0" dirty="0" err="1">
                <a:ea typeface="ＭＳ Ｐゴシック" panose="020B0600070205080204" pitchFamily="34" charset="-128"/>
              </a:rPr>
              <a:t>disponibilizar</a:t>
            </a:r>
            <a:r>
              <a:rPr lang="en-US" altLang="pt-BR" sz="2000" b="0" i="0" dirty="0">
                <a:ea typeface="ＭＳ Ｐゴシック" panose="020B0600070205080204" pitchFamily="34" charset="-128"/>
              </a:rPr>
              <a:t> a </a:t>
            </a:r>
            <a:r>
              <a:rPr lang="en-US" altLang="pt-BR" sz="2000" b="0" i="0" dirty="0" err="1">
                <a:ea typeface="ＭＳ Ｐゴシック" panose="020B0600070205080204" pitchFamily="34" charset="-128"/>
              </a:rPr>
              <a:t>locação</a:t>
            </a:r>
            <a:r>
              <a:rPr lang="en-US" altLang="pt-BR" sz="2000" b="0" i="0" dirty="0">
                <a:ea typeface="ＭＳ Ｐゴシック" panose="020B0600070205080204" pitchFamily="34" charset="-128"/>
              </a:rPr>
              <a:t> de </a:t>
            </a:r>
            <a:r>
              <a:rPr lang="en-US" altLang="pt-BR" sz="2000" b="0" i="0" dirty="0" err="1">
                <a:ea typeface="ＭＳ Ｐゴシック" panose="020B0600070205080204" pitchFamily="34" charset="-128"/>
              </a:rPr>
              <a:t>veículos</a:t>
            </a:r>
            <a:r>
              <a:rPr lang="en-US" altLang="pt-BR" sz="2000" b="0" i="0" dirty="0">
                <a:ea typeface="ＭＳ Ｐゴシック" panose="020B0600070205080204" pitchFamily="34" charset="-128"/>
              </a:rPr>
              <a:t> via Web a </a:t>
            </a:r>
            <a:r>
              <a:rPr lang="en-US" altLang="pt-BR" sz="2000" b="0" i="0" dirty="0" err="1">
                <a:ea typeface="ＭＳ Ｐゴシック" panose="020B0600070205080204" pitchFamily="34" charset="-128"/>
              </a:rPr>
              <a:t>ser</a:t>
            </a:r>
            <a:r>
              <a:rPr lang="en-US" altLang="pt-BR" sz="2000" b="0" i="0" dirty="0">
                <a:ea typeface="ＭＳ Ｐゴシック" panose="020B0600070205080204" pitchFamily="34" charset="-128"/>
              </a:rPr>
              <a:t> </a:t>
            </a:r>
            <a:r>
              <a:rPr lang="en-US" altLang="pt-BR" sz="2000" b="0" i="0" dirty="0" err="1">
                <a:ea typeface="ＭＳ Ｐゴシック" panose="020B0600070205080204" pitchFamily="34" charset="-128"/>
              </a:rPr>
              <a:t>feita</a:t>
            </a:r>
            <a:r>
              <a:rPr lang="en-US" altLang="pt-BR" sz="2000" b="0" i="0" dirty="0">
                <a:ea typeface="ＭＳ Ｐゴシック" panose="020B0600070205080204" pitchFamily="34" charset="-128"/>
              </a:rPr>
              <a:t> </a:t>
            </a:r>
            <a:r>
              <a:rPr lang="en-US" altLang="pt-BR" sz="2000" b="0" i="0" dirty="0" err="1">
                <a:ea typeface="ＭＳ Ｐゴシック" panose="020B0600070205080204" pitchFamily="34" charset="-128"/>
              </a:rPr>
              <a:t>pelos</a:t>
            </a:r>
            <a:r>
              <a:rPr lang="en-US" altLang="pt-BR" sz="2000" b="0" i="0" dirty="0">
                <a:ea typeface="ＭＳ Ｐゴシック" panose="020B0600070205080204" pitchFamily="34" charset="-128"/>
              </a:rPr>
              <a:t> </a:t>
            </a:r>
            <a:r>
              <a:rPr lang="en-US" altLang="pt-BR" sz="2000" b="0" i="0" dirty="0" err="1">
                <a:ea typeface="ＭＳ Ｐゴシック" panose="020B0600070205080204" pitchFamily="34" charset="-128"/>
              </a:rPr>
              <a:t>clientes</a:t>
            </a:r>
            <a:r>
              <a:rPr lang="en-US" altLang="pt-BR" sz="2000" b="0" i="0" dirty="0">
                <a:ea typeface="ＭＳ Ｐゴシック" panose="020B0600070205080204" pitchFamily="34" charset="-128"/>
              </a:rPr>
              <a:t> </a:t>
            </a:r>
            <a:r>
              <a:rPr lang="en-US" altLang="pt-BR" sz="2000" b="0" i="0" dirty="0" err="1">
                <a:ea typeface="ＭＳ Ｐゴシック" panose="020B0600070205080204" pitchFamily="34" charset="-128"/>
              </a:rPr>
              <a:t>nos</a:t>
            </a:r>
            <a:r>
              <a:rPr lang="en-US" altLang="pt-BR" sz="2000" b="0" i="0" dirty="0">
                <a:ea typeface="ＭＳ Ｐゴシック" panose="020B0600070205080204" pitchFamily="34" charset="-128"/>
              </a:rPr>
              <a:t> </a:t>
            </a:r>
            <a:r>
              <a:rPr lang="en-US" altLang="pt-BR" sz="2000" b="0" i="0" dirty="0" err="1">
                <a:ea typeface="ＭＳ Ｐゴシック" panose="020B0600070205080204" pitchFamily="34" charset="-128"/>
              </a:rPr>
              <a:t>diversos</a:t>
            </a:r>
            <a:r>
              <a:rPr lang="en-US" altLang="pt-BR" sz="2000" b="0" i="0" dirty="0">
                <a:ea typeface="ＭＳ Ｐゴシック" panose="020B0600070205080204" pitchFamily="34" charset="-128"/>
              </a:rPr>
              <a:t> </a:t>
            </a:r>
            <a:r>
              <a:rPr lang="en-US" altLang="pt-BR" sz="2000" b="0" i="0" dirty="0" err="1">
                <a:ea typeface="ＭＳ Ｐゴシック" panose="020B0600070205080204" pitchFamily="34" charset="-128"/>
              </a:rPr>
              <a:t>pontos</a:t>
            </a:r>
            <a:r>
              <a:rPr lang="en-US" altLang="pt-BR" sz="2000" b="0" i="0" dirty="0">
                <a:ea typeface="ＭＳ Ｐゴシック" panose="020B0600070205080204" pitchFamily="34" charset="-128"/>
              </a:rPr>
              <a:t> do País;</a:t>
            </a:r>
          </a:p>
          <a:p>
            <a:pPr algn="just"/>
            <a:endParaRPr lang="en-US" altLang="pt-BR" sz="2000" b="0" i="0" dirty="0">
              <a:ea typeface="ＭＳ Ｐゴシック" panose="020B0600070205080204" pitchFamily="34" charset="-128"/>
            </a:endParaRPr>
          </a:p>
          <a:p>
            <a:pPr algn="just"/>
            <a:r>
              <a:rPr lang="en-US" altLang="pt-BR" sz="2000" b="0" i="0" dirty="0" err="1">
                <a:ea typeface="ＭＳ Ｐゴシック" panose="020B0600070205080204" pitchFamily="34" charset="-128"/>
              </a:rPr>
              <a:t>Os</a:t>
            </a:r>
            <a:r>
              <a:rPr lang="en-US" altLang="pt-BR" sz="2000" b="0" i="0" dirty="0">
                <a:ea typeface="ＭＳ Ｐゴシック" panose="020B0600070205080204" pitchFamily="34" charset="-128"/>
              </a:rPr>
              <a:t> </a:t>
            </a:r>
            <a:r>
              <a:rPr lang="en-US" altLang="pt-BR" sz="2000" b="0" i="0" dirty="0" err="1">
                <a:ea typeface="ＭＳ Ｐゴシック" panose="020B0600070205080204" pitchFamily="34" charset="-128"/>
              </a:rPr>
              <a:t>veículos</a:t>
            </a:r>
            <a:r>
              <a:rPr lang="en-US" altLang="pt-BR" sz="2000" b="0" i="0" dirty="0">
                <a:ea typeface="ＭＳ Ｐゴシック" panose="020B0600070205080204" pitchFamily="34" charset="-128"/>
              </a:rPr>
              <a:t> </a:t>
            </a:r>
            <a:r>
              <a:rPr lang="en-US" altLang="pt-BR" sz="2000" b="0" i="0" dirty="0" err="1">
                <a:ea typeface="ＭＳ Ｐゴシック" panose="020B0600070205080204" pitchFamily="34" charset="-128"/>
              </a:rPr>
              <a:t>pertencem</a:t>
            </a:r>
            <a:r>
              <a:rPr lang="en-US" altLang="pt-BR" sz="2000" b="0" i="0" dirty="0">
                <a:ea typeface="ＭＳ Ｐゴシック" panose="020B0600070205080204" pitchFamily="34" charset="-128"/>
              </a:rPr>
              <a:t> a </a:t>
            </a:r>
            <a:r>
              <a:rPr lang="en-US" altLang="pt-BR" sz="2000" b="0" i="0" dirty="0" err="1">
                <a:ea typeface="ＭＳ Ｐゴシック" panose="020B0600070205080204" pitchFamily="34" charset="-128"/>
              </a:rPr>
              <a:t>diversos</a:t>
            </a:r>
            <a:r>
              <a:rPr lang="en-US" altLang="pt-BR" sz="2000" b="0" i="0" dirty="0">
                <a:ea typeface="ＭＳ Ｐゴシック" panose="020B0600070205080204" pitchFamily="34" charset="-128"/>
              </a:rPr>
              <a:t> </a:t>
            </a:r>
            <a:r>
              <a:rPr lang="en-US" altLang="pt-BR" sz="2000" b="0" i="0" dirty="0" err="1">
                <a:ea typeface="ＭＳ Ｐゴシック" panose="020B0600070205080204" pitchFamily="34" charset="-128"/>
              </a:rPr>
              <a:t>proprietários</a:t>
            </a:r>
            <a:r>
              <a:rPr lang="en-US" altLang="pt-BR" sz="2000" b="0" i="0" dirty="0">
                <a:ea typeface="ＭＳ Ｐゴシック" panose="020B0600070205080204" pitchFamily="34" charset="-128"/>
              </a:rPr>
              <a:t> que </a:t>
            </a:r>
            <a:r>
              <a:rPr lang="en-US" altLang="pt-BR" sz="2000" b="0" i="0" dirty="0" err="1">
                <a:ea typeface="ＭＳ Ｐゴシック" panose="020B0600070205080204" pitchFamily="34" charset="-128"/>
              </a:rPr>
              <a:t>utilizam</a:t>
            </a:r>
            <a:r>
              <a:rPr lang="en-US" altLang="pt-BR" sz="2000" b="0" i="0" dirty="0">
                <a:ea typeface="ＭＳ Ｐゴシック" panose="020B0600070205080204" pitchFamily="34" charset="-128"/>
              </a:rPr>
              <a:t> do </a:t>
            </a:r>
            <a:r>
              <a:rPr lang="en-US" altLang="pt-BR" sz="2000" b="0" i="0" dirty="0" err="1">
                <a:ea typeface="ＭＳ Ｐゴシック" panose="020B0600070205080204" pitchFamily="34" charset="-128"/>
              </a:rPr>
              <a:t>serviço</a:t>
            </a:r>
            <a:r>
              <a:rPr lang="en-US" altLang="pt-BR" sz="2000" b="0" i="0" dirty="0">
                <a:ea typeface="ＭＳ Ｐゴシック" panose="020B0600070205080204" pitchFamily="34" charset="-128"/>
              </a:rPr>
              <a:t> </a:t>
            </a:r>
            <a:r>
              <a:rPr lang="en-US" altLang="pt-BR" sz="2000" b="0" i="0" dirty="0" err="1">
                <a:ea typeface="ＭＳ Ｐゴシック" panose="020B0600070205080204" pitchFamily="34" charset="-128"/>
              </a:rPr>
              <a:t>como</a:t>
            </a:r>
            <a:r>
              <a:rPr lang="en-US" altLang="pt-BR" sz="2000" b="0" i="0" dirty="0">
                <a:ea typeface="ＭＳ Ｐゴシック" panose="020B0600070205080204" pitchFamily="34" charset="-128"/>
              </a:rPr>
              <a:t> </a:t>
            </a:r>
            <a:r>
              <a:rPr lang="en-US" altLang="pt-BR" sz="2000" b="0" i="0" dirty="0" err="1">
                <a:ea typeface="ＭＳ Ｐゴシック" panose="020B0600070205080204" pitchFamily="34" charset="-128"/>
              </a:rPr>
              <a:t>investimento</a:t>
            </a:r>
            <a:r>
              <a:rPr lang="en-US" altLang="pt-BR" sz="2000" b="0" i="0" dirty="0">
                <a:ea typeface="ＭＳ Ｐゴシック" panose="020B0600070205080204" pitchFamily="34" charset="-128"/>
              </a:rPr>
              <a:t> </a:t>
            </a:r>
            <a:r>
              <a:rPr lang="en-US" altLang="pt-BR" sz="2000" b="0" i="0" dirty="0" err="1">
                <a:ea typeface="ＭＳ Ｐゴシック" panose="020B0600070205080204" pitchFamily="34" charset="-128"/>
              </a:rPr>
              <a:t>pessoal</a:t>
            </a:r>
            <a:r>
              <a:rPr lang="en-US" altLang="pt-BR" sz="2000" b="0" i="0" dirty="0">
                <a:ea typeface="ＭＳ Ｐゴシック" panose="020B0600070205080204" pitchFamily="34" charset="-128"/>
              </a:rPr>
              <a:t>;</a:t>
            </a:r>
          </a:p>
          <a:p>
            <a:pPr algn="just"/>
            <a:endParaRPr lang="en-US" altLang="pt-BR" sz="2000" b="0" i="0" dirty="0">
              <a:ea typeface="ＭＳ Ｐゴシック" panose="020B0600070205080204" pitchFamily="34" charset="-128"/>
            </a:endParaRPr>
          </a:p>
          <a:p>
            <a:pPr algn="just"/>
            <a:r>
              <a:rPr lang="en-US" altLang="pt-BR" sz="2000" b="0" i="0" dirty="0" err="1">
                <a:ea typeface="ＭＳ Ｐゴシック" panose="020B0600070205080204" pitchFamily="34" charset="-128"/>
              </a:rPr>
              <a:t>Após</a:t>
            </a:r>
            <a:r>
              <a:rPr lang="en-US" altLang="pt-BR" sz="2000" b="0" i="0" dirty="0">
                <a:ea typeface="ＭＳ Ｐゴシック" panose="020B0600070205080204" pitchFamily="34" charset="-128"/>
              </a:rPr>
              <a:t> a </a:t>
            </a:r>
            <a:r>
              <a:rPr lang="en-US" altLang="pt-BR" sz="2000" b="0" i="0" dirty="0" err="1">
                <a:ea typeface="ＭＳ Ｐゴシック" panose="020B0600070205080204" pitchFamily="34" charset="-128"/>
              </a:rPr>
              <a:t>locação</a:t>
            </a:r>
            <a:r>
              <a:rPr lang="en-US" altLang="pt-BR" sz="2000" b="0" i="0" dirty="0">
                <a:ea typeface="ＭＳ Ｐゴシック" panose="020B0600070205080204" pitchFamily="34" charset="-128"/>
              </a:rPr>
              <a:t> </a:t>
            </a:r>
            <a:r>
              <a:rPr lang="en-US" altLang="pt-BR" sz="2000" b="0" i="0" dirty="0" err="1">
                <a:ea typeface="ＭＳ Ｐゴシック" panose="020B0600070205080204" pitchFamily="34" charset="-128"/>
              </a:rPr>
              <a:t>confirmada</a:t>
            </a:r>
            <a:r>
              <a:rPr lang="en-US" altLang="pt-BR" sz="2000" b="0" i="0" dirty="0">
                <a:ea typeface="ＭＳ Ｐゴシック" panose="020B0600070205080204" pitchFamily="34" charset="-128"/>
              </a:rPr>
              <a:t> </a:t>
            </a:r>
            <a:r>
              <a:rPr lang="en-US" altLang="pt-BR" sz="2000" b="0" i="0" dirty="0" err="1">
                <a:ea typeface="ＭＳ Ｐゴシック" panose="020B0600070205080204" pitchFamily="34" charset="-128"/>
              </a:rPr>
              <a:t>feita</a:t>
            </a:r>
            <a:r>
              <a:rPr lang="en-US" altLang="pt-BR" sz="2000" b="0" i="0" dirty="0">
                <a:ea typeface="ＭＳ Ｐゴシック" panose="020B0600070205080204" pitchFamily="34" charset="-128"/>
              </a:rPr>
              <a:t> </a:t>
            </a:r>
            <a:r>
              <a:rPr lang="en-US" altLang="pt-BR" sz="2000" b="0" i="0" dirty="0" err="1">
                <a:ea typeface="ＭＳ Ｐゴシック" panose="020B0600070205080204" pitchFamily="34" charset="-128"/>
              </a:rPr>
              <a:t>pelo</a:t>
            </a:r>
            <a:r>
              <a:rPr lang="en-US" altLang="pt-BR" sz="2000" b="0" i="0" dirty="0">
                <a:ea typeface="ＭＳ Ｐゴシック" panose="020B0600070205080204" pitchFamily="34" charset="-128"/>
              </a:rPr>
              <a:t> </a:t>
            </a:r>
            <a:r>
              <a:rPr lang="en-US" altLang="pt-BR" sz="2000" b="0" i="0" dirty="0" err="1">
                <a:ea typeface="ＭＳ Ｐゴシック" panose="020B0600070205080204" pitchFamily="34" charset="-128"/>
              </a:rPr>
              <a:t>Cliente</a:t>
            </a:r>
            <a:r>
              <a:rPr lang="en-US" altLang="pt-BR" sz="2000" b="0" i="0" dirty="0">
                <a:ea typeface="ＭＳ Ｐゴシック" panose="020B0600070205080204" pitchFamily="34" charset="-128"/>
              </a:rPr>
              <a:t>, a </a:t>
            </a:r>
            <a:r>
              <a:rPr lang="en-US" altLang="pt-BR" sz="2000" b="0" i="0" dirty="0" err="1">
                <a:ea typeface="ＭＳ Ｐゴシック" panose="020B0600070205080204" pitchFamily="34" charset="-128"/>
              </a:rPr>
              <a:t>área</a:t>
            </a:r>
            <a:r>
              <a:rPr lang="en-US" altLang="pt-BR" sz="2000" b="0" i="0" dirty="0">
                <a:ea typeface="ＭＳ Ｐゴシック" panose="020B0600070205080204" pitchFamily="34" charset="-128"/>
              </a:rPr>
              <a:t> </a:t>
            </a:r>
            <a:r>
              <a:rPr lang="en-US" altLang="pt-BR" sz="2000" b="0" i="0" dirty="0" err="1">
                <a:ea typeface="ＭＳ Ｐゴシック" panose="020B0600070205080204" pitchFamily="34" charset="-128"/>
              </a:rPr>
              <a:t>administrativa</a:t>
            </a:r>
            <a:r>
              <a:rPr lang="en-US" altLang="pt-BR" sz="2000" b="0" i="0" dirty="0">
                <a:ea typeface="ＭＳ Ｐゴシック" panose="020B0600070205080204" pitchFamily="34" charset="-128"/>
              </a:rPr>
              <a:t> da </a:t>
            </a:r>
            <a:r>
              <a:rPr lang="en-US" altLang="pt-BR" sz="2000" b="0" i="0" dirty="0" err="1">
                <a:ea typeface="ＭＳ Ｐゴシック" panose="020B0600070205080204" pitchFamily="34" charset="-128"/>
              </a:rPr>
              <a:t>empresa</a:t>
            </a:r>
            <a:r>
              <a:rPr lang="en-US" altLang="pt-BR" sz="2000" b="0" i="0" dirty="0">
                <a:ea typeface="ＭＳ Ｐゴシック" panose="020B0600070205080204" pitchFamily="34" charset="-128"/>
              </a:rPr>
              <a:t> </a:t>
            </a:r>
            <a:r>
              <a:rPr lang="en-US" altLang="pt-BR" sz="2000" b="0" i="0" dirty="0" err="1">
                <a:ea typeface="ＭＳ Ｐゴシック" panose="020B0600070205080204" pitchFamily="34" charset="-128"/>
              </a:rPr>
              <a:t>realiza</a:t>
            </a:r>
            <a:r>
              <a:rPr lang="en-US" altLang="pt-BR" sz="2000" b="0" i="0" dirty="0">
                <a:ea typeface="ＭＳ Ｐゴシック" panose="020B0600070205080204" pitchFamily="34" charset="-128"/>
              </a:rPr>
              <a:t> o </a:t>
            </a:r>
            <a:r>
              <a:rPr lang="en-US" altLang="pt-BR" sz="2000" b="0" i="0" dirty="0" err="1">
                <a:ea typeface="ＭＳ Ｐゴシック" panose="020B0600070205080204" pitchFamily="34" charset="-128"/>
              </a:rPr>
              <a:t>processo</a:t>
            </a:r>
            <a:r>
              <a:rPr lang="en-US" altLang="pt-BR" sz="2000" b="0" i="0" dirty="0">
                <a:ea typeface="ＭＳ Ｐゴシック" panose="020B0600070205080204" pitchFamily="34" charset="-128"/>
              </a:rPr>
              <a:t> de </a:t>
            </a:r>
            <a:r>
              <a:rPr lang="en-US" altLang="pt-BR" sz="2000" b="0" i="0" dirty="0" err="1">
                <a:ea typeface="ＭＳ Ｐゴシック" panose="020B0600070205080204" pitchFamily="34" charset="-128"/>
              </a:rPr>
              <a:t>fluxo</a:t>
            </a:r>
            <a:r>
              <a:rPr lang="en-US" altLang="pt-BR" sz="2000" b="0" i="0" dirty="0">
                <a:ea typeface="ＭＳ Ｐゴシック" panose="020B0600070205080204" pitchFamily="34" charset="-128"/>
              </a:rPr>
              <a:t> de </a:t>
            </a:r>
            <a:r>
              <a:rPr lang="en-US" altLang="pt-BR" sz="2000" b="0" i="0" dirty="0" err="1">
                <a:ea typeface="ＭＳ Ｐゴシック" panose="020B0600070205080204" pitchFamily="34" charset="-128"/>
              </a:rPr>
              <a:t>controle</a:t>
            </a:r>
            <a:r>
              <a:rPr lang="en-US" altLang="pt-BR" sz="2000" b="0" i="0" dirty="0">
                <a:ea typeface="ＭＳ Ｐゴシック" panose="020B0600070205080204" pitchFamily="34" charset="-128"/>
              </a:rPr>
              <a:t> do </a:t>
            </a:r>
            <a:r>
              <a:rPr lang="en-US" altLang="pt-BR" sz="2000" b="0" i="0" dirty="0" err="1">
                <a:ea typeface="ＭＳ Ｐゴシック" panose="020B0600070205080204" pitchFamily="34" charset="-128"/>
              </a:rPr>
              <a:t>veículo</a:t>
            </a:r>
            <a:r>
              <a:rPr lang="en-US" altLang="pt-BR" sz="2000" b="0" i="0" dirty="0">
                <a:ea typeface="ＭＳ Ｐゴシック" panose="020B0600070205080204" pitchFamily="34" charset="-128"/>
              </a:rPr>
              <a:t> e </a:t>
            </a:r>
            <a:r>
              <a:rPr lang="en-US" altLang="pt-BR" sz="2000" b="0" i="0" dirty="0" err="1">
                <a:ea typeface="ＭＳ Ｐゴシック" panose="020B0600070205080204" pitchFamily="34" charset="-128"/>
              </a:rPr>
              <a:t>financeiro</a:t>
            </a:r>
            <a:r>
              <a:rPr lang="en-US" altLang="pt-BR" sz="2000" b="0" i="0" dirty="0">
                <a:ea typeface="ＭＳ Ｐゴシック" panose="020B0600070205080204" pitchFamily="34" charset="-128"/>
              </a:rPr>
              <a:t> </a:t>
            </a:r>
            <a:r>
              <a:rPr lang="en-US" altLang="pt-BR" sz="2000" b="0" i="0" dirty="0" err="1">
                <a:ea typeface="ＭＳ Ｐゴシック" panose="020B0600070205080204" pitchFamily="34" charset="-128"/>
              </a:rPr>
              <a:t>envolvido</a:t>
            </a:r>
            <a:r>
              <a:rPr lang="en-US" altLang="pt-BR" sz="2000" b="0" i="0" dirty="0">
                <a:ea typeface="ＭＳ Ｐゴシック" panose="020B0600070205080204" pitchFamily="34" charset="-128"/>
              </a:rPr>
              <a:t> </a:t>
            </a:r>
            <a:r>
              <a:rPr lang="en-US" altLang="pt-BR" sz="2000" b="0" i="0" dirty="0" err="1">
                <a:ea typeface="ＭＳ Ｐゴシック" panose="020B0600070205080204" pitchFamily="34" charset="-128"/>
              </a:rPr>
              <a:t>na</a:t>
            </a:r>
            <a:r>
              <a:rPr lang="en-US" altLang="pt-BR" sz="2000" b="0" i="0" dirty="0">
                <a:ea typeface="ＭＳ Ｐゴシック" panose="020B0600070205080204" pitchFamily="34" charset="-128"/>
              </a:rPr>
              <a:t> </a:t>
            </a:r>
            <a:r>
              <a:rPr lang="en-US" altLang="pt-BR" sz="2000" b="0" i="0" dirty="0" err="1">
                <a:ea typeface="ＭＳ Ｐゴシック" panose="020B0600070205080204" pitchFamily="34" charset="-128"/>
              </a:rPr>
              <a:t>transação</a:t>
            </a:r>
            <a:r>
              <a:rPr lang="en-US" altLang="pt-BR" sz="2000" b="0" i="0" dirty="0">
                <a:ea typeface="ＭＳ Ｐゴシック" panose="020B0600070205080204" pitchFamily="34" charset="-128"/>
              </a:rPr>
              <a:t>;</a:t>
            </a:r>
          </a:p>
          <a:p>
            <a:pPr algn="just"/>
            <a:endParaRPr lang="en-US" altLang="pt-BR" sz="2000" b="0" i="0" dirty="0">
              <a:ea typeface="ＭＳ Ｐゴシック" panose="020B0600070205080204" pitchFamily="34" charset="-128"/>
            </a:endParaRPr>
          </a:p>
          <a:p>
            <a:pPr algn="just"/>
            <a:r>
              <a:rPr lang="en-US" altLang="pt-BR" sz="2000" b="0" i="0" dirty="0">
                <a:ea typeface="ＭＳ Ｐゴシック" panose="020B0600070205080204" pitchFamily="34" charset="-128"/>
              </a:rPr>
              <a:t>O </a:t>
            </a:r>
            <a:r>
              <a:rPr lang="en-US" altLang="pt-BR" sz="2000" b="0" i="0" dirty="0" err="1">
                <a:ea typeface="ＭＳ Ｐゴシック" panose="020B0600070205080204" pitchFamily="34" charset="-128"/>
              </a:rPr>
              <a:t>modelo</a:t>
            </a:r>
            <a:r>
              <a:rPr lang="en-US" altLang="pt-BR" sz="2000" b="0" i="0" dirty="0">
                <a:ea typeface="ＭＳ Ｐゴシック" panose="020B0600070205080204" pitchFamily="34" charset="-128"/>
              </a:rPr>
              <a:t> de dados </a:t>
            </a:r>
            <a:r>
              <a:rPr lang="en-US" altLang="pt-BR" sz="2000" b="0" i="0" dirty="0" err="1">
                <a:ea typeface="ＭＳ Ｐゴシック" panose="020B0600070205080204" pitchFamily="34" charset="-128"/>
              </a:rPr>
              <a:t>físico</a:t>
            </a:r>
            <a:r>
              <a:rPr lang="en-US" altLang="pt-BR" sz="2000" b="0" i="0" dirty="0">
                <a:ea typeface="ＭＳ Ｐゴシック" panose="020B0600070205080204" pitchFamily="34" charset="-128"/>
              </a:rPr>
              <a:t> </a:t>
            </a:r>
            <a:r>
              <a:rPr lang="en-US" altLang="pt-BR" sz="2000" b="0" i="0" dirty="0" err="1">
                <a:ea typeface="ＭＳ Ｐゴシック" panose="020B0600070205080204" pitchFamily="34" charset="-128"/>
              </a:rPr>
              <a:t>desenvolvido</a:t>
            </a:r>
            <a:r>
              <a:rPr lang="en-US" altLang="pt-BR" sz="2000" b="0" i="0" dirty="0">
                <a:ea typeface="ＭＳ Ｐゴシック" panose="020B0600070205080204" pitchFamily="34" charset="-128"/>
              </a:rPr>
              <a:t> </a:t>
            </a:r>
            <a:r>
              <a:rPr lang="en-US" altLang="pt-BR" sz="2000" b="0" i="0" dirty="0" err="1">
                <a:ea typeface="ＭＳ Ｐゴシック" panose="020B0600070205080204" pitchFamily="34" charset="-128"/>
              </a:rPr>
              <a:t>será</a:t>
            </a:r>
            <a:r>
              <a:rPr lang="en-US" altLang="pt-BR" sz="2000" b="0" i="0" dirty="0">
                <a:ea typeface="ＭＳ Ｐゴシック" panose="020B0600070205080204" pitchFamily="34" charset="-128"/>
              </a:rPr>
              <a:t> </a:t>
            </a:r>
            <a:r>
              <a:rPr lang="en-US" altLang="pt-BR" sz="2000" b="0" i="0" dirty="0" err="1">
                <a:ea typeface="ＭＳ Ｐゴシック" panose="020B0600070205080204" pitchFamily="34" charset="-128"/>
              </a:rPr>
              <a:t>utilizado</a:t>
            </a:r>
            <a:r>
              <a:rPr lang="en-US" altLang="pt-BR" sz="2000" b="0" i="0" dirty="0">
                <a:ea typeface="ＭＳ Ｐゴシック" panose="020B0600070205080204" pitchFamily="34" charset="-128"/>
              </a:rPr>
              <a:t> para </a:t>
            </a:r>
            <a:r>
              <a:rPr lang="en-US" altLang="pt-BR" sz="2000" b="0" i="0" dirty="0" err="1">
                <a:ea typeface="ＭＳ Ｐゴシック" panose="020B0600070205080204" pitchFamily="34" charset="-128"/>
              </a:rPr>
              <a:t>atender</a:t>
            </a:r>
            <a:r>
              <a:rPr lang="en-US" altLang="pt-BR" sz="2000" b="0" i="0" dirty="0">
                <a:ea typeface="ＭＳ Ｐゴシック" panose="020B0600070205080204" pitchFamily="34" charset="-128"/>
              </a:rPr>
              <a:t> as </a:t>
            </a:r>
            <a:r>
              <a:rPr lang="en-US" altLang="pt-BR" sz="2000" b="0" i="0" dirty="0" err="1">
                <a:ea typeface="ＭＳ Ｐゴシック" panose="020B0600070205080204" pitchFamily="34" charset="-128"/>
              </a:rPr>
              <a:t>necessidades</a:t>
            </a:r>
            <a:r>
              <a:rPr lang="en-US" altLang="pt-BR" sz="2000" b="0" i="0" dirty="0">
                <a:ea typeface="ＭＳ Ｐゴシック" panose="020B0600070205080204" pitchFamily="34" charset="-128"/>
              </a:rPr>
              <a:t> da </a:t>
            </a:r>
            <a:r>
              <a:rPr lang="en-US" altLang="pt-BR" sz="2000" b="0" i="0" dirty="0" err="1">
                <a:ea typeface="ＭＳ Ｐゴシック" panose="020B0600070205080204" pitchFamily="34" charset="-128"/>
              </a:rPr>
              <a:t>disciplina</a:t>
            </a:r>
            <a:r>
              <a:rPr lang="en-US" altLang="pt-BR" sz="2000" b="0" i="0" dirty="0">
                <a:ea typeface="ＭＳ Ｐゴシック" panose="020B0600070205080204" pitchFamily="34" charset="-128"/>
              </a:rPr>
              <a:t> no </a:t>
            </a:r>
            <a:r>
              <a:rPr lang="en-US" altLang="pt-BR" sz="2000" b="0" i="0" dirty="0" err="1">
                <a:ea typeface="ＭＳ Ｐゴシック" panose="020B0600070205080204" pitchFamily="34" charset="-128"/>
              </a:rPr>
              <a:t>ano</a:t>
            </a:r>
            <a:r>
              <a:rPr lang="en-US" altLang="pt-BR" sz="2000" b="0" i="0" dirty="0">
                <a:ea typeface="ＭＳ Ｐゴシック" panose="020B0600070205080204" pitchFamily="34" charset="-128"/>
              </a:rPr>
              <a:t> </a:t>
            </a:r>
            <a:r>
              <a:rPr lang="en-US" altLang="pt-BR" sz="2000" b="0" i="0" dirty="0" err="1">
                <a:ea typeface="ＭＳ Ｐゴシック" panose="020B0600070205080204" pitchFamily="34" charset="-128"/>
              </a:rPr>
              <a:t>letivo</a:t>
            </a:r>
            <a:r>
              <a:rPr lang="en-US" altLang="pt-BR" sz="2000" b="0" i="0" dirty="0">
                <a:ea typeface="ＭＳ Ｐゴシック" panose="020B0600070205080204" pitchFamily="34" charset="-128"/>
              </a:rPr>
              <a:t>.			</a:t>
            </a:r>
          </a:p>
          <a:p>
            <a:pPr algn="just">
              <a:lnSpc>
                <a:spcPct val="100000"/>
              </a:lnSpc>
              <a:spcBef>
                <a:spcPts val="300"/>
              </a:spcBef>
            </a:pPr>
            <a:endParaRPr lang="pt-BR" altLang="pt-BR" sz="2000" b="0" i="0" dirty="0">
              <a:ea typeface="ＭＳ Ｐゴシック" panose="020B0600070205080204" pitchFamily="34" charset="-128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264" y="4790136"/>
            <a:ext cx="1517486" cy="151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257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5781"/>
            <a:ext cx="8229600" cy="1143000"/>
          </a:xfrm>
        </p:spPr>
        <p:txBody>
          <a:bodyPr/>
          <a:lstStyle/>
          <a:p>
            <a:pPr algn="l"/>
            <a:r>
              <a:rPr lang="pt-BR" altLang="pt-BR" sz="2800" i="0" dirty="0">
                <a:solidFill>
                  <a:schemeClr val="bg2"/>
                </a:solidFill>
                <a:ea typeface="ＭＳ Ｐゴシック" panose="020B0600070205080204" pitchFamily="34" charset="-128"/>
              </a:rPr>
              <a:t>Entidades CARLOCA (Principais)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08720"/>
            <a:ext cx="8820472" cy="5256584"/>
          </a:xfrm>
        </p:spPr>
        <p:txBody>
          <a:bodyPr/>
          <a:lstStyle/>
          <a:p>
            <a:r>
              <a:rPr lang="en-US" altLang="pt-BR" sz="2200" b="0" i="0" dirty="0" err="1">
                <a:ea typeface="ＭＳ Ｐゴシック" panose="020B0600070205080204" pitchFamily="34" charset="-128"/>
              </a:rPr>
              <a:t>Proprietário</a:t>
            </a:r>
            <a:r>
              <a:rPr lang="en-US" altLang="pt-BR" sz="2200" b="0" i="0" dirty="0">
                <a:ea typeface="ＭＳ Ｐゴシック" panose="020B0600070205080204" pitchFamily="34" charset="-128"/>
              </a:rPr>
              <a:t>: É o </a:t>
            </a:r>
            <a:r>
              <a:rPr lang="en-US" altLang="pt-BR" sz="2200" b="0" i="0" dirty="0" err="1">
                <a:ea typeface="ＭＳ Ｐゴシック" panose="020B0600070205080204" pitchFamily="34" charset="-128"/>
              </a:rPr>
              <a:t>investidor</a:t>
            </a:r>
            <a:r>
              <a:rPr lang="en-US" altLang="pt-BR" sz="2200" b="0" i="0" dirty="0">
                <a:ea typeface="ＭＳ Ｐゴシック" panose="020B0600070205080204" pitchFamily="34" charset="-128"/>
              </a:rPr>
              <a:t> que </a:t>
            </a:r>
            <a:r>
              <a:rPr lang="en-US" altLang="pt-BR" sz="2200" b="0" i="0" dirty="0" err="1">
                <a:ea typeface="ＭＳ Ｐゴシック" panose="020B0600070205080204" pitchFamily="34" charset="-128"/>
              </a:rPr>
              <a:t>disponibilza</a:t>
            </a:r>
            <a:r>
              <a:rPr lang="en-US" altLang="pt-BR" sz="2200" b="0" i="0" dirty="0">
                <a:ea typeface="ＭＳ Ｐゴシック" panose="020B0600070205080204" pitchFamily="34" charset="-128"/>
              </a:rPr>
              <a:t> </a:t>
            </a:r>
            <a:r>
              <a:rPr lang="en-US" altLang="pt-BR" sz="2200" b="0" i="0" dirty="0" err="1">
                <a:ea typeface="ＭＳ Ｐゴシック" panose="020B0600070205080204" pitchFamily="34" charset="-128"/>
              </a:rPr>
              <a:t>seu</a:t>
            </a:r>
            <a:r>
              <a:rPr lang="en-US" altLang="pt-BR" sz="2200" b="0" i="0" dirty="0">
                <a:ea typeface="ＭＳ Ｐゴシック" panose="020B0600070205080204" pitchFamily="34" charset="-128"/>
              </a:rPr>
              <a:t> </a:t>
            </a:r>
            <a:r>
              <a:rPr lang="en-US" altLang="pt-BR" sz="2200" b="0" i="0" dirty="0" err="1">
                <a:ea typeface="ＭＳ Ｐゴシック" panose="020B0600070205080204" pitchFamily="34" charset="-128"/>
              </a:rPr>
              <a:t>veículo</a:t>
            </a:r>
            <a:r>
              <a:rPr lang="en-US" altLang="pt-BR" sz="2200" b="0" i="0" dirty="0">
                <a:ea typeface="ＭＳ Ｐゴシック" panose="020B0600070205080204" pitchFamily="34" charset="-128"/>
              </a:rPr>
              <a:t> para </a:t>
            </a:r>
            <a:r>
              <a:rPr lang="en-US" altLang="pt-BR" sz="2200" b="0" i="0" dirty="0" err="1">
                <a:ea typeface="ＭＳ Ｐゴシック" panose="020B0600070205080204" pitchFamily="34" charset="-128"/>
              </a:rPr>
              <a:t>ser</a:t>
            </a:r>
            <a:r>
              <a:rPr lang="en-US" altLang="pt-BR" sz="2200" b="0" i="0" dirty="0">
                <a:ea typeface="ＭＳ Ｐゴシック" panose="020B0600070205080204" pitchFamily="34" charset="-128"/>
              </a:rPr>
              <a:t> “</a:t>
            </a:r>
            <a:r>
              <a:rPr lang="en-US" altLang="pt-BR" sz="2200" b="0" i="0" dirty="0" err="1">
                <a:ea typeface="ＭＳ Ｐゴシック" panose="020B0600070205080204" pitchFamily="34" charset="-128"/>
              </a:rPr>
              <a:t>locado</a:t>
            </a:r>
            <a:r>
              <a:rPr lang="en-US" altLang="pt-BR" sz="2200" b="0" i="0" dirty="0">
                <a:ea typeface="ＭＳ Ｐゴシック" panose="020B0600070205080204" pitchFamily="34" charset="-128"/>
              </a:rPr>
              <a:t>”</a:t>
            </a:r>
          </a:p>
          <a:p>
            <a:r>
              <a:rPr lang="en-US" altLang="pt-BR" sz="2200" b="0" i="0" dirty="0" err="1">
                <a:ea typeface="ＭＳ Ｐゴシック" panose="020B0600070205080204" pitchFamily="34" charset="-128"/>
              </a:rPr>
              <a:t>Veículo</a:t>
            </a:r>
            <a:r>
              <a:rPr lang="en-US" altLang="pt-BR" sz="2200" b="0" i="0" dirty="0">
                <a:ea typeface="ＭＳ Ｐゴシック" panose="020B0600070205080204" pitchFamily="34" charset="-128"/>
              </a:rPr>
              <a:t>: É o </a:t>
            </a:r>
            <a:r>
              <a:rPr lang="en-US" altLang="pt-BR" sz="2200" b="0" i="0" dirty="0" err="1">
                <a:ea typeface="ＭＳ Ｐゴシック" panose="020B0600070205080204" pitchFamily="34" charset="-128"/>
              </a:rPr>
              <a:t>automóvel</a:t>
            </a:r>
            <a:r>
              <a:rPr lang="en-US" altLang="pt-BR" sz="2200" b="0" i="0" dirty="0">
                <a:ea typeface="ＭＳ Ｐゴシック" panose="020B0600070205080204" pitchFamily="34" charset="-128"/>
              </a:rPr>
              <a:t> que </a:t>
            </a:r>
            <a:r>
              <a:rPr lang="en-US" altLang="pt-BR" sz="2200" b="0" i="0" dirty="0" err="1">
                <a:ea typeface="ＭＳ Ｐゴシック" panose="020B0600070205080204" pitchFamily="34" charset="-128"/>
              </a:rPr>
              <a:t>está</a:t>
            </a:r>
            <a:r>
              <a:rPr lang="en-US" altLang="pt-BR" sz="2200" b="0" i="0" dirty="0">
                <a:ea typeface="ＭＳ Ｐゴシック" panose="020B0600070205080204" pitchFamily="34" charset="-128"/>
              </a:rPr>
              <a:t> </a:t>
            </a:r>
            <a:r>
              <a:rPr lang="en-US" altLang="pt-BR" sz="2200" b="0" i="0" dirty="0" err="1">
                <a:ea typeface="ＭＳ Ｐゴシック" panose="020B0600070205080204" pitchFamily="34" charset="-128"/>
              </a:rPr>
              <a:t>sendo</a:t>
            </a:r>
            <a:r>
              <a:rPr lang="en-US" altLang="pt-BR" sz="2200" b="0" i="0" dirty="0">
                <a:ea typeface="ＭＳ Ｐゴシック" panose="020B0600070205080204" pitchFamily="34" charset="-128"/>
              </a:rPr>
              <a:t> </a:t>
            </a:r>
            <a:r>
              <a:rPr lang="en-US" altLang="pt-BR" sz="2200" b="0" i="0" dirty="0" err="1">
                <a:ea typeface="ＭＳ Ｐゴシック" panose="020B0600070205080204" pitchFamily="34" charset="-128"/>
              </a:rPr>
              <a:t>disponibilizado</a:t>
            </a:r>
            <a:r>
              <a:rPr lang="en-US" altLang="pt-BR" sz="2200" b="0" i="0" dirty="0">
                <a:ea typeface="ＭＳ Ｐゴシック" panose="020B0600070205080204" pitchFamily="34" charset="-128"/>
              </a:rPr>
              <a:t> para </a:t>
            </a:r>
            <a:r>
              <a:rPr lang="en-US" altLang="pt-BR" sz="2200" b="0" i="0" dirty="0" err="1">
                <a:ea typeface="ＭＳ Ｐゴシック" panose="020B0600070205080204" pitchFamily="34" charset="-128"/>
              </a:rPr>
              <a:t>locação</a:t>
            </a:r>
            <a:endParaRPr lang="en-US" altLang="pt-BR" sz="2200" b="0" i="0" dirty="0">
              <a:ea typeface="ＭＳ Ｐゴシック" panose="020B0600070205080204" pitchFamily="34" charset="-128"/>
            </a:endParaRPr>
          </a:p>
          <a:p>
            <a:r>
              <a:rPr lang="en-US" altLang="pt-BR" sz="2200" b="0" i="0" dirty="0" err="1">
                <a:ea typeface="ＭＳ Ｐゴシック" panose="020B0600070205080204" pitchFamily="34" charset="-128"/>
              </a:rPr>
              <a:t>Cliente</a:t>
            </a:r>
            <a:r>
              <a:rPr lang="en-US" altLang="pt-BR" sz="2200" b="0" i="0" dirty="0">
                <a:ea typeface="ＭＳ Ｐゴシック" panose="020B0600070205080204" pitchFamily="34" charset="-128"/>
              </a:rPr>
              <a:t>: É a </a:t>
            </a:r>
            <a:r>
              <a:rPr lang="en-US" altLang="pt-BR" sz="2200" b="0" i="0" dirty="0" err="1">
                <a:ea typeface="ＭＳ Ｐゴシック" panose="020B0600070205080204" pitchFamily="34" charset="-128"/>
              </a:rPr>
              <a:t>pessoa</a:t>
            </a:r>
            <a:r>
              <a:rPr lang="en-US" altLang="pt-BR" sz="2200" b="0" i="0" dirty="0">
                <a:ea typeface="ＭＳ Ｐゴシック" panose="020B0600070205080204" pitchFamily="34" charset="-128"/>
              </a:rPr>
              <a:t> </a:t>
            </a:r>
            <a:r>
              <a:rPr lang="en-US" altLang="pt-BR" sz="2200" b="0" i="0" dirty="0" err="1">
                <a:ea typeface="ＭＳ Ｐゴシック" panose="020B0600070205080204" pitchFamily="34" charset="-128"/>
              </a:rPr>
              <a:t>física</a:t>
            </a:r>
            <a:r>
              <a:rPr lang="en-US" altLang="pt-BR" sz="2200" b="0" i="0" dirty="0">
                <a:ea typeface="ＭＳ Ｐゴシック" panose="020B0600070205080204" pitchFamily="34" charset="-128"/>
              </a:rPr>
              <a:t> </a:t>
            </a:r>
            <a:r>
              <a:rPr lang="en-US" altLang="pt-BR" sz="2200" b="0" i="0" dirty="0" err="1">
                <a:ea typeface="ＭＳ Ｐゴシック" panose="020B0600070205080204" pitchFamily="34" charset="-128"/>
              </a:rPr>
              <a:t>ou</a:t>
            </a:r>
            <a:r>
              <a:rPr lang="en-US" altLang="pt-BR" sz="2200" b="0" i="0" dirty="0">
                <a:ea typeface="ＭＳ Ｐゴシック" panose="020B0600070205080204" pitchFamily="34" charset="-128"/>
              </a:rPr>
              <a:t> </a:t>
            </a:r>
            <a:r>
              <a:rPr lang="en-US" altLang="pt-BR" sz="2200" b="0" i="0" dirty="0" err="1">
                <a:ea typeface="ＭＳ Ｐゴシック" panose="020B0600070205080204" pitchFamily="34" charset="-128"/>
              </a:rPr>
              <a:t>jurídica</a:t>
            </a:r>
            <a:r>
              <a:rPr lang="en-US" altLang="pt-BR" sz="2200" b="0" i="0" dirty="0">
                <a:ea typeface="ＭＳ Ｐゴシック" panose="020B0600070205080204" pitchFamily="34" charset="-128"/>
              </a:rPr>
              <a:t> que </a:t>
            </a:r>
            <a:r>
              <a:rPr lang="en-US" altLang="pt-BR" sz="2200" b="0" i="0" dirty="0" err="1">
                <a:ea typeface="ＭＳ Ｐゴシック" panose="020B0600070205080204" pitchFamily="34" charset="-128"/>
              </a:rPr>
              <a:t>realizou</a:t>
            </a:r>
            <a:r>
              <a:rPr lang="en-US" altLang="pt-BR" sz="2200" b="0" i="0" dirty="0">
                <a:ea typeface="ＭＳ Ｐゴシック" panose="020B0600070205080204" pitchFamily="34" charset="-128"/>
              </a:rPr>
              <a:t>  e </a:t>
            </a:r>
            <a:r>
              <a:rPr lang="en-US" altLang="pt-BR" sz="2200" b="0" i="0" dirty="0" err="1">
                <a:ea typeface="ＭＳ Ｐゴシック" panose="020B0600070205080204" pitchFamily="34" charset="-128"/>
              </a:rPr>
              <a:t>terá</a:t>
            </a:r>
            <a:r>
              <a:rPr lang="en-US" altLang="pt-BR" sz="2200" b="0" i="0" dirty="0">
                <a:ea typeface="ＭＳ Ｐゴシック" panose="020B0600070205080204" pitchFamily="34" charset="-128"/>
              </a:rPr>
              <a:t> a posse do </a:t>
            </a:r>
            <a:r>
              <a:rPr lang="en-US" altLang="pt-BR" sz="2200" b="0" i="0" dirty="0" err="1">
                <a:ea typeface="ＭＳ Ｐゴシック" panose="020B0600070205080204" pitchFamily="34" charset="-128"/>
              </a:rPr>
              <a:t>veículo</a:t>
            </a:r>
            <a:r>
              <a:rPr lang="en-US" altLang="pt-BR" sz="2200" b="0" i="0" dirty="0">
                <a:ea typeface="ＭＳ Ｐゴシック" panose="020B0600070205080204" pitchFamily="34" charset="-128"/>
              </a:rPr>
              <a:t> </a:t>
            </a:r>
            <a:r>
              <a:rPr lang="en-US" altLang="pt-BR" sz="2200" b="0" i="0" dirty="0" err="1">
                <a:ea typeface="ＭＳ Ｐゴシック" panose="020B0600070205080204" pitchFamily="34" charset="-128"/>
              </a:rPr>
              <a:t>por</a:t>
            </a:r>
            <a:r>
              <a:rPr lang="en-US" altLang="pt-BR" sz="2200" b="0" i="0" dirty="0">
                <a:ea typeface="ＭＳ Ｐゴシック" panose="020B0600070205080204" pitchFamily="34" charset="-128"/>
              </a:rPr>
              <a:t> um </a:t>
            </a:r>
            <a:r>
              <a:rPr lang="en-US" altLang="pt-BR" sz="2200" b="0" i="0" dirty="0" err="1">
                <a:ea typeface="ＭＳ Ｐゴシック" panose="020B0600070205080204" pitchFamily="34" charset="-128"/>
              </a:rPr>
              <a:t>período</a:t>
            </a:r>
            <a:r>
              <a:rPr lang="en-US" altLang="pt-BR" sz="2200" b="0" i="0" dirty="0">
                <a:ea typeface="ＭＳ Ｐゴシック" panose="020B0600070205080204" pitchFamily="34" charset="-128"/>
              </a:rPr>
              <a:t> </a:t>
            </a:r>
            <a:r>
              <a:rPr lang="en-US" altLang="pt-BR" sz="2200" b="0" i="0" dirty="0" err="1">
                <a:ea typeface="ＭＳ Ｐゴシック" panose="020B0600070205080204" pitchFamily="34" charset="-128"/>
              </a:rPr>
              <a:t>determinado</a:t>
            </a:r>
            <a:r>
              <a:rPr lang="en-US" altLang="pt-BR" sz="2200" b="0" i="0" dirty="0">
                <a:ea typeface="ＭＳ Ｐゴシック" panose="020B0600070205080204" pitchFamily="34" charset="-128"/>
              </a:rPr>
              <a:t> de tempo</a:t>
            </a:r>
          </a:p>
          <a:p>
            <a:r>
              <a:rPr lang="en-US" altLang="pt-BR" sz="2200" b="0" i="0" dirty="0" err="1">
                <a:ea typeface="ＭＳ Ｐゴシック" panose="020B0600070205080204" pitchFamily="34" charset="-128"/>
              </a:rPr>
              <a:t>Locação</a:t>
            </a:r>
            <a:r>
              <a:rPr lang="en-US" altLang="pt-BR" sz="2200" b="0" i="0" dirty="0">
                <a:ea typeface="ＭＳ Ｐゴシック" panose="020B0600070205080204" pitchFamily="34" charset="-128"/>
              </a:rPr>
              <a:t>: É o </a:t>
            </a:r>
            <a:r>
              <a:rPr lang="en-US" altLang="pt-BR" sz="2200" b="0" i="0" dirty="0" err="1">
                <a:ea typeface="ＭＳ Ｐゴシック" panose="020B0600070205080204" pitchFamily="34" charset="-128"/>
              </a:rPr>
              <a:t>evento</a:t>
            </a:r>
            <a:r>
              <a:rPr lang="en-US" altLang="pt-BR" sz="2200" b="0" i="0" dirty="0">
                <a:ea typeface="ＭＳ Ｐゴシック" panose="020B0600070205080204" pitchFamily="34" charset="-128"/>
              </a:rPr>
              <a:t> </a:t>
            </a:r>
            <a:r>
              <a:rPr lang="en-US" altLang="pt-BR" sz="2200" b="0" i="0" dirty="0" err="1">
                <a:ea typeface="ＭＳ Ｐゴシック" panose="020B0600070205080204" pitchFamily="34" charset="-128"/>
              </a:rPr>
              <a:t>períodico</a:t>
            </a:r>
            <a:r>
              <a:rPr lang="en-US" altLang="pt-BR" sz="2200" b="0" i="0" dirty="0">
                <a:ea typeface="ＭＳ Ｐゴシック" panose="020B0600070205080204" pitchFamily="34" charset="-128"/>
              </a:rPr>
              <a:t> de </a:t>
            </a:r>
            <a:r>
              <a:rPr lang="en-US" altLang="pt-BR" sz="2200" b="0" i="0" dirty="0" err="1">
                <a:ea typeface="ＭＳ Ｐゴシック" panose="020B0600070205080204" pitchFamily="34" charset="-128"/>
              </a:rPr>
              <a:t>alocar</a:t>
            </a:r>
            <a:r>
              <a:rPr lang="en-US" altLang="pt-BR" sz="2200" b="0" i="0" dirty="0">
                <a:ea typeface="ＭＳ Ｐゴシック" panose="020B0600070205080204" pitchFamily="34" charset="-128"/>
              </a:rPr>
              <a:t> um </a:t>
            </a:r>
            <a:r>
              <a:rPr lang="en-US" altLang="pt-BR" sz="2200" b="0" i="0" dirty="0" err="1">
                <a:ea typeface="ＭＳ Ｐゴシック" panose="020B0600070205080204" pitchFamily="34" charset="-128"/>
              </a:rPr>
              <a:t>veículo</a:t>
            </a:r>
            <a:r>
              <a:rPr lang="en-US" altLang="pt-BR" sz="2200" b="0" i="0" dirty="0">
                <a:ea typeface="ＭＳ Ｐゴシック" panose="020B0600070205080204" pitchFamily="34" charset="-128"/>
              </a:rPr>
              <a:t> a um </a:t>
            </a:r>
            <a:r>
              <a:rPr lang="en-US" altLang="pt-BR" sz="2200" b="0" i="0" dirty="0" err="1">
                <a:ea typeface="ＭＳ Ｐゴシック" panose="020B0600070205080204" pitchFamily="34" charset="-128"/>
              </a:rPr>
              <a:t>cliente</a:t>
            </a:r>
            <a:r>
              <a:rPr lang="en-US" altLang="pt-BR" sz="2200" b="0" i="0" dirty="0">
                <a:ea typeface="ＭＳ Ｐゴシック" panose="020B0600070205080204" pitchFamily="34" charset="-128"/>
              </a:rPr>
              <a:t>.</a:t>
            </a:r>
          </a:p>
          <a:p>
            <a:r>
              <a:rPr lang="en-US" altLang="pt-BR" sz="2200" b="0" i="0" dirty="0">
                <a:ea typeface="ＭＳ Ｐゴシック" panose="020B0600070205080204" pitchFamily="34" charset="-128"/>
              </a:rPr>
              <a:t>Item de </a:t>
            </a:r>
            <a:r>
              <a:rPr lang="en-US" altLang="pt-BR" sz="2200" b="0" i="0" dirty="0" err="1">
                <a:ea typeface="ＭＳ Ｐゴシック" panose="020B0600070205080204" pitchFamily="34" charset="-128"/>
              </a:rPr>
              <a:t>Locação</a:t>
            </a:r>
            <a:r>
              <a:rPr lang="en-US" altLang="pt-BR" sz="2200" b="0" i="0" dirty="0">
                <a:ea typeface="ＭＳ Ｐゴシック" panose="020B0600070205080204" pitchFamily="34" charset="-128"/>
              </a:rPr>
              <a:t>: Uma </a:t>
            </a:r>
            <a:r>
              <a:rPr lang="en-US" altLang="pt-BR" sz="2200" b="0" i="0" dirty="0" err="1">
                <a:ea typeface="ＭＳ Ｐゴシック" panose="020B0600070205080204" pitchFamily="34" charset="-128"/>
              </a:rPr>
              <a:t>locação</a:t>
            </a:r>
            <a:r>
              <a:rPr lang="en-US" altLang="pt-BR" sz="2200" b="0" i="0" dirty="0">
                <a:ea typeface="ＭＳ Ｐゴシック" panose="020B0600070205080204" pitchFamily="34" charset="-128"/>
              </a:rPr>
              <a:t> </a:t>
            </a:r>
            <a:r>
              <a:rPr lang="en-US" altLang="pt-BR" sz="2200" b="0" i="0" dirty="0" err="1">
                <a:ea typeface="ＭＳ Ｐゴシック" panose="020B0600070205080204" pitchFamily="34" charset="-128"/>
              </a:rPr>
              <a:t>pode</a:t>
            </a:r>
            <a:r>
              <a:rPr lang="en-US" altLang="pt-BR" sz="2200" b="0" i="0" dirty="0">
                <a:ea typeface="ＭＳ Ｐゴシック" panose="020B0600070205080204" pitchFamily="34" charset="-128"/>
              </a:rPr>
              <a:t> </a:t>
            </a:r>
            <a:r>
              <a:rPr lang="en-US" altLang="pt-BR" sz="2200" b="0" i="0" dirty="0" err="1">
                <a:ea typeface="ＭＳ Ｐゴシック" panose="020B0600070205080204" pitchFamily="34" charset="-128"/>
              </a:rPr>
              <a:t>conter</a:t>
            </a:r>
            <a:r>
              <a:rPr lang="en-US" altLang="pt-BR" sz="2200" b="0" i="0" dirty="0">
                <a:ea typeface="ＭＳ Ｐゴシック" panose="020B0600070205080204" pitchFamily="34" charset="-128"/>
              </a:rPr>
              <a:t> </a:t>
            </a:r>
            <a:r>
              <a:rPr lang="en-US" altLang="pt-BR" sz="2200" b="0" i="0" dirty="0" err="1">
                <a:ea typeface="ＭＳ Ｐゴシック" panose="020B0600070205080204" pitchFamily="34" charset="-128"/>
              </a:rPr>
              <a:t>vários</a:t>
            </a:r>
            <a:r>
              <a:rPr lang="en-US" altLang="pt-BR" sz="2200" b="0" i="0" dirty="0">
                <a:ea typeface="ＭＳ Ｐゴシック" panose="020B0600070205080204" pitchFamily="34" charset="-128"/>
              </a:rPr>
              <a:t> </a:t>
            </a:r>
            <a:r>
              <a:rPr lang="en-US" altLang="pt-BR" sz="2200" b="0" i="0" dirty="0" err="1">
                <a:ea typeface="ＭＳ Ｐゴシック" panose="020B0600070205080204" pitchFamily="34" charset="-128"/>
              </a:rPr>
              <a:t>veículos</a:t>
            </a:r>
            <a:r>
              <a:rPr lang="en-US" altLang="pt-BR" sz="2200" b="0" i="0" dirty="0">
                <a:ea typeface="ＭＳ Ｐゴシック" panose="020B0600070205080204" pitchFamily="34" charset="-128"/>
              </a:rPr>
              <a:t>, de </a:t>
            </a:r>
            <a:r>
              <a:rPr lang="en-US" altLang="pt-BR" sz="2200" b="0" i="0" dirty="0" err="1">
                <a:ea typeface="ＭＳ Ｐゴシック" panose="020B0600070205080204" pitchFamily="34" charset="-128"/>
              </a:rPr>
              <a:t>acordo</a:t>
            </a:r>
            <a:r>
              <a:rPr lang="en-US" altLang="pt-BR" sz="2200" b="0" i="0" dirty="0">
                <a:ea typeface="ＭＳ Ｐゴシック" panose="020B0600070205080204" pitchFamily="34" charset="-128"/>
              </a:rPr>
              <a:t> com a </a:t>
            </a:r>
            <a:r>
              <a:rPr lang="en-US" altLang="pt-BR" sz="2200" b="0" i="0" dirty="0" err="1">
                <a:ea typeface="ＭＳ Ｐゴシック" panose="020B0600070205080204" pitchFamily="34" charset="-128"/>
              </a:rPr>
              <a:t>necessidade</a:t>
            </a:r>
            <a:r>
              <a:rPr lang="en-US" altLang="pt-BR" sz="2200" b="0" i="0" dirty="0">
                <a:ea typeface="ＭＳ Ｐゴシック" panose="020B0600070205080204" pitchFamily="34" charset="-128"/>
              </a:rPr>
              <a:t> do </a:t>
            </a:r>
            <a:r>
              <a:rPr lang="en-US" altLang="pt-BR" sz="2200" b="0" i="0" dirty="0" err="1">
                <a:ea typeface="ＭＳ Ｐゴシック" panose="020B0600070205080204" pitchFamily="34" charset="-128"/>
              </a:rPr>
              <a:t>cliente</a:t>
            </a:r>
            <a:endParaRPr lang="en-US" altLang="pt-BR" sz="2200" b="0" i="0" dirty="0">
              <a:ea typeface="ＭＳ Ｐゴシック" panose="020B0600070205080204" pitchFamily="34" charset="-128"/>
            </a:endParaRPr>
          </a:p>
          <a:p>
            <a:r>
              <a:rPr lang="en-US" altLang="pt-BR" sz="2200" b="0" i="0" dirty="0" err="1">
                <a:ea typeface="ＭＳ Ｐゴシック" panose="020B0600070205080204" pitchFamily="34" charset="-128"/>
              </a:rPr>
              <a:t>Funcionário</a:t>
            </a:r>
            <a:r>
              <a:rPr lang="en-US" altLang="pt-BR" sz="2200" b="0" i="0" dirty="0">
                <a:ea typeface="ＭＳ Ｐゴシック" panose="020B0600070205080204" pitchFamily="34" charset="-128"/>
              </a:rPr>
              <a:t>: O </a:t>
            </a:r>
            <a:r>
              <a:rPr lang="en-US" altLang="pt-BR" sz="2200" b="0" i="0" dirty="0" err="1">
                <a:ea typeface="ＭＳ Ｐゴシック" panose="020B0600070205080204" pitchFamily="34" charset="-128"/>
              </a:rPr>
              <a:t>funcionário</a:t>
            </a:r>
            <a:r>
              <a:rPr lang="en-US" altLang="pt-BR" sz="2200" b="0" i="0" dirty="0">
                <a:ea typeface="ＭＳ Ｐゴシック" panose="020B0600070205080204" pitchFamily="34" charset="-128"/>
              </a:rPr>
              <a:t> que </a:t>
            </a:r>
            <a:r>
              <a:rPr lang="en-US" altLang="pt-BR" sz="2200" b="0" i="0" dirty="0" err="1">
                <a:ea typeface="ＭＳ Ｐゴシック" panose="020B0600070205080204" pitchFamily="34" charset="-128"/>
              </a:rPr>
              <a:t>atendeu</a:t>
            </a:r>
            <a:r>
              <a:rPr lang="en-US" altLang="pt-BR" sz="2200" b="0" i="0" dirty="0">
                <a:ea typeface="ＭＳ Ｐゴシック" panose="020B0600070205080204" pitchFamily="34" charset="-128"/>
              </a:rPr>
              <a:t> o </a:t>
            </a:r>
            <a:r>
              <a:rPr lang="en-US" altLang="pt-BR" sz="2200" b="0" i="0" dirty="0" err="1">
                <a:ea typeface="ＭＳ Ｐゴシック" panose="020B0600070205080204" pitchFamily="34" charset="-128"/>
              </a:rPr>
              <a:t>cliente</a:t>
            </a:r>
            <a:r>
              <a:rPr lang="en-US" altLang="pt-BR" sz="2200" b="0" i="0" dirty="0">
                <a:ea typeface="ＭＳ Ｐゴシック" panose="020B0600070205080204" pitchFamily="34" charset="-128"/>
              </a:rPr>
              <a:t> e </a:t>
            </a:r>
            <a:r>
              <a:rPr lang="en-US" altLang="pt-BR" sz="2200" b="0" i="0" dirty="0" err="1">
                <a:ea typeface="ＭＳ Ｐゴシック" panose="020B0600070205080204" pitchFamily="34" charset="-128"/>
              </a:rPr>
              <a:t>concretizou</a:t>
            </a:r>
            <a:r>
              <a:rPr lang="en-US" altLang="pt-BR" sz="2200" b="0" i="0" dirty="0">
                <a:ea typeface="ＭＳ Ｐゴシック" panose="020B0600070205080204" pitchFamily="34" charset="-128"/>
              </a:rPr>
              <a:t> a </a:t>
            </a:r>
            <a:r>
              <a:rPr lang="en-US" altLang="pt-BR" sz="2200" b="0" i="0" dirty="0" err="1">
                <a:ea typeface="ＭＳ Ｐゴシック" panose="020B0600070205080204" pitchFamily="34" charset="-128"/>
              </a:rPr>
              <a:t>locação</a:t>
            </a:r>
            <a:endParaRPr lang="en-US" altLang="pt-BR" sz="2200" b="0" i="0" dirty="0">
              <a:ea typeface="ＭＳ Ｐゴシック" panose="020B0600070205080204" pitchFamily="34" charset="-128"/>
            </a:endParaRPr>
          </a:p>
          <a:p>
            <a:r>
              <a:rPr lang="en-US" altLang="pt-BR" sz="2200" b="0" i="0" dirty="0" err="1">
                <a:ea typeface="ＭＳ Ｐゴシック" panose="020B0600070205080204" pitchFamily="34" charset="-128"/>
              </a:rPr>
              <a:t>Grupo</a:t>
            </a:r>
            <a:r>
              <a:rPr lang="en-US" altLang="pt-BR" sz="2200" b="0" i="0" dirty="0">
                <a:ea typeface="ＭＳ Ｐゴシック" panose="020B0600070205080204" pitchFamily="34" charset="-128"/>
              </a:rPr>
              <a:t> </a:t>
            </a:r>
            <a:r>
              <a:rPr lang="en-US" altLang="pt-BR" sz="2200" b="0" i="0" dirty="0" err="1">
                <a:ea typeface="ＭＳ Ｐゴシック" panose="020B0600070205080204" pitchFamily="34" charset="-128"/>
              </a:rPr>
              <a:t>Veículo</a:t>
            </a:r>
            <a:r>
              <a:rPr lang="en-US" altLang="pt-BR" sz="2200" b="0" i="0" dirty="0">
                <a:ea typeface="ＭＳ Ｐゴシック" panose="020B0600070205080204" pitchFamily="34" charset="-128"/>
              </a:rPr>
              <a:t>: </a:t>
            </a:r>
            <a:r>
              <a:rPr lang="en-US" altLang="pt-BR" sz="2200" b="0" i="0" dirty="0" err="1">
                <a:ea typeface="ＭＳ Ｐゴシック" panose="020B0600070205080204" pitchFamily="34" charset="-128"/>
              </a:rPr>
              <a:t>Identifica</a:t>
            </a:r>
            <a:r>
              <a:rPr lang="en-US" altLang="pt-BR" sz="2200" b="0" i="0" dirty="0">
                <a:ea typeface="ＭＳ Ｐゴシック" panose="020B0600070205080204" pitchFamily="34" charset="-128"/>
              </a:rPr>
              <a:t> e </a:t>
            </a:r>
            <a:r>
              <a:rPr lang="en-US" altLang="pt-BR" sz="2200" b="0" i="0" dirty="0" err="1">
                <a:ea typeface="ＭＳ Ｐゴシック" panose="020B0600070205080204" pitchFamily="34" charset="-128"/>
              </a:rPr>
              <a:t>agrupa</a:t>
            </a:r>
            <a:r>
              <a:rPr lang="en-US" altLang="pt-BR" sz="2200" b="0" i="0" dirty="0">
                <a:ea typeface="ＭＳ Ｐゴシック" panose="020B0600070205080204" pitchFamily="34" charset="-128"/>
              </a:rPr>
              <a:t> o </a:t>
            </a:r>
            <a:r>
              <a:rPr lang="en-US" altLang="pt-BR" sz="2200" b="0" i="0" dirty="0" err="1">
                <a:ea typeface="ＭＳ Ｐゴシック" panose="020B0600070205080204" pitchFamily="34" charset="-128"/>
              </a:rPr>
              <a:t>veículo</a:t>
            </a:r>
            <a:r>
              <a:rPr lang="en-US" altLang="pt-BR" sz="2200" b="0" i="0" dirty="0">
                <a:ea typeface="ＭＳ Ｐゴシック" panose="020B0600070205080204" pitchFamily="34" charset="-128"/>
              </a:rPr>
              <a:t> </a:t>
            </a:r>
            <a:r>
              <a:rPr lang="en-US" altLang="pt-BR" sz="2200" b="0" i="0" dirty="0" err="1">
                <a:ea typeface="ＭＳ Ｐゴシック" panose="020B0600070205080204" pitchFamily="34" charset="-128"/>
              </a:rPr>
              <a:t>dentro</a:t>
            </a:r>
            <a:r>
              <a:rPr lang="en-US" altLang="pt-BR" sz="2200" b="0" i="0" dirty="0">
                <a:ea typeface="ＭＳ Ｐゴシック" panose="020B0600070205080204" pitchFamily="34" charset="-128"/>
              </a:rPr>
              <a:t> de </a:t>
            </a:r>
            <a:r>
              <a:rPr lang="en-US" altLang="pt-BR" sz="2200" b="0" i="0" dirty="0" err="1">
                <a:ea typeface="ＭＳ Ｐゴシック" panose="020B0600070205080204" pitchFamily="34" charset="-128"/>
              </a:rPr>
              <a:t>grupos</a:t>
            </a:r>
            <a:r>
              <a:rPr lang="en-US" altLang="pt-BR" sz="2200" b="0" i="0" dirty="0">
                <a:ea typeface="ＭＳ Ｐゴシック" panose="020B0600070205080204" pitchFamily="34" charset="-128"/>
              </a:rPr>
              <a:t>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0272" y="4699881"/>
            <a:ext cx="1517486" cy="151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262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pt-BR" altLang="pt-BR" sz="2800" i="0" dirty="0">
                <a:solidFill>
                  <a:schemeClr val="bg2"/>
                </a:solidFill>
                <a:ea typeface="ＭＳ Ｐゴシック" panose="020B0600070205080204" pitchFamily="34" charset="-128"/>
              </a:rPr>
              <a:t>Modelo de Dados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8602" y="764704"/>
            <a:ext cx="725398" cy="725398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2816"/>
            <a:ext cx="9144000" cy="384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808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pt-BR" altLang="pt-BR" sz="2800" i="0" dirty="0">
                <a:solidFill>
                  <a:schemeClr val="bg2"/>
                </a:solidFill>
                <a:ea typeface="ＭＳ Ｐゴシック" panose="020B0600070205080204" pitchFamily="34" charset="-128"/>
              </a:rPr>
              <a:t>Modelo de Dados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8602" y="764704"/>
            <a:ext cx="725398" cy="72539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8519" y="1734413"/>
            <a:ext cx="9252520" cy="447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383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pt-BR" altLang="pt-BR" sz="2800" i="0" dirty="0">
                <a:solidFill>
                  <a:schemeClr val="bg2"/>
                </a:solidFill>
                <a:ea typeface="ＭＳ Ｐゴシック" panose="020B0600070205080204" pitchFamily="34" charset="-128"/>
              </a:rPr>
              <a:t>Modelo de Dados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8602" y="764704"/>
            <a:ext cx="725398" cy="725398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68760"/>
            <a:ext cx="8375497" cy="520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159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pt-BR" altLang="pt-BR" sz="2800" i="0" dirty="0">
                <a:solidFill>
                  <a:schemeClr val="bg2"/>
                </a:solidFill>
                <a:ea typeface="ＭＳ Ｐゴシック" panose="020B0600070205080204" pitchFamily="34" charset="-128"/>
              </a:rPr>
              <a:t>Modelo de Dados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8602" y="764704"/>
            <a:ext cx="725398" cy="725398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16832"/>
            <a:ext cx="8938156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299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5781"/>
            <a:ext cx="8229600" cy="1143000"/>
          </a:xfrm>
        </p:spPr>
        <p:txBody>
          <a:bodyPr/>
          <a:lstStyle/>
          <a:p>
            <a:pPr algn="l"/>
            <a:r>
              <a:rPr lang="pt-BR" altLang="pt-BR" sz="2800" i="0" dirty="0">
                <a:solidFill>
                  <a:schemeClr val="bg2"/>
                </a:solidFill>
                <a:ea typeface="ＭＳ Ｐゴシック" panose="020B0600070205080204" pitchFamily="34" charset="-128"/>
              </a:rPr>
              <a:t>Scripts (Sequencial)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08720"/>
            <a:ext cx="8820472" cy="5256584"/>
          </a:xfrm>
        </p:spPr>
        <p:txBody>
          <a:bodyPr/>
          <a:lstStyle/>
          <a:p>
            <a:r>
              <a:rPr lang="en-US" altLang="pt-BR" b="0" i="0" dirty="0" err="1">
                <a:ea typeface="ＭＳ Ｐゴシック" panose="020B0600070205080204" pitchFamily="34" charset="-128"/>
              </a:rPr>
              <a:t>Passo</a:t>
            </a:r>
            <a:r>
              <a:rPr lang="en-US" altLang="pt-BR" b="0" i="0" dirty="0">
                <a:ea typeface="ＭＳ Ｐゴシック" panose="020B0600070205080204" pitchFamily="34" charset="-128"/>
              </a:rPr>
              <a:t> 1 =&gt; </a:t>
            </a:r>
            <a:r>
              <a:rPr lang="en-US" altLang="pt-BR" b="0" i="0" dirty="0" err="1">
                <a:ea typeface="ＭＳ Ｐゴシック" panose="020B0600070205080204" pitchFamily="34" charset="-128"/>
              </a:rPr>
              <a:t>Cria_Carloca.sql</a:t>
            </a:r>
            <a:r>
              <a:rPr lang="en-US" altLang="pt-BR" b="0" i="0" dirty="0">
                <a:ea typeface="ＭＳ Ｐゴシック" panose="020B0600070205080204" pitchFamily="34" charset="-128"/>
              </a:rPr>
              <a:t> </a:t>
            </a:r>
          </a:p>
          <a:p>
            <a:pPr lvl="1"/>
            <a:r>
              <a:rPr lang="en-US" altLang="pt-BR" b="0" i="0" dirty="0" err="1">
                <a:ea typeface="ＭＳ Ｐゴシック" panose="020B0600070205080204" pitchFamily="34" charset="-128"/>
              </a:rPr>
              <a:t>Tabelas</a:t>
            </a:r>
            <a:r>
              <a:rPr lang="en-US" altLang="pt-BR" b="0" i="0" dirty="0">
                <a:ea typeface="ＭＳ Ｐゴシック" panose="020B0600070205080204" pitchFamily="34" charset="-128"/>
              </a:rPr>
              <a:t>, </a:t>
            </a:r>
            <a:r>
              <a:rPr lang="en-US" altLang="pt-BR" b="0" i="0" dirty="0" err="1">
                <a:ea typeface="ＭＳ Ｐゴシック" panose="020B0600070205080204" pitchFamily="34" charset="-128"/>
              </a:rPr>
              <a:t>colunas</a:t>
            </a:r>
            <a:r>
              <a:rPr lang="en-US" altLang="pt-BR" b="0" i="0" dirty="0">
                <a:ea typeface="ＭＳ Ｐゴシック" panose="020B0600070205080204" pitchFamily="34" charset="-128"/>
              </a:rPr>
              <a:t> e </a:t>
            </a:r>
            <a:r>
              <a:rPr lang="en-US" altLang="pt-BR" b="0" i="0" dirty="0" err="1">
                <a:ea typeface="ＭＳ Ｐゴシック" panose="020B0600070205080204" pitchFamily="34" charset="-128"/>
              </a:rPr>
              <a:t>índices</a:t>
            </a:r>
            <a:r>
              <a:rPr lang="en-US" altLang="pt-BR" b="0" i="0" dirty="0">
                <a:ea typeface="ＭＳ Ｐゴシック" panose="020B0600070205080204" pitchFamily="34" charset="-128"/>
              </a:rPr>
              <a:t> da </a:t>
            </a:r>
            <a:r>
              <a:rPr lang="en-US" altLang="pt-BR" b="0" i="0" dirty="0" err="1">
                <a:ea typeface="ＭＳ Ｐゴシック" panose="020B0600070205080204" pitchFamily="34" charset="-128"/>
              </a:rPr>
              <a:t>aplicação</a:t>
            </a:r>
            <a:r>
              <a:rPr lang="en-US" altLang="pt-BR" b="0" i="0" dirty="0">
                <a:ea typeface="ＭＳ Ｐゴシック" panose="020B0600070205080204" pitchFamily="34" charset="-128"/>
              </a:rPr>
              <a:t> </a:t>
            </a:r>
            <a:r>
              <a:rPr lang="en-US" altLang="pt-BR" b="0" i="0" dirty="0" err="1">
                <a:ea typeface="ＭＳ Ｐゴシック" panose="020B0600070205080204" pitchFamily="34" charset="-128"/>
              </a:rPr>
              <a:t>conforme</a:t>
            </a:r>
            <a:r>
              <a:rPr lang="en-US" altLang="pt-BR" b="0" i="0" dirty="0">
                <a:ea typeface="ＭＳ Ｐゴシック" panose="020B0600070205080204" pitchFamily="34" charset="-128"/>
              </a:rPr>
              <a:t> MER </a:t>
            </a:r>
            <a:r>
              <a:rPr lang="en-US" altLang="pt-BR" b="0" i="0" dirty="0" err="1">
                <a:ea typeface="ＭＳ Ｐゴシック" panose="020B0600070205080204" pitchFamily="34" charset="-128"/>
              </a:rPr>
              <a:t>definido</a:t>
            </a:r>
            <a:endParaRPr lang="en-US" altLang="pt-BR" b="0" i="0" dirty="0">
              <a:ea typeface="ＭＳ Ｐゴシック" panose="020B0600070205080204" pitchFamily="34" charset="-128"/>
            </a:endParaRPr>
          </a:p>
          <a:p>
            <a:endParaRPr lang="en-US" altLang="pt-BR" b="0" i="0" dirty="0">
              <a:ea typeface="ＭＳ Ｐゴシック" panose="020B0600070205080204" pitchFamily="34" charset="-128"/>
            </a:endParaRPr>
          </a:p>
          <a:p>
            <a:r>
              <a:rPr lang="en-US" altLang="pt-BR" b="0" i="0" dirty="0" err="1">
                <a:ea typeface="ＭＳ Ｐゴシック" panose="020B0600070205080204" pitchFamily="34" charset="-128"/>
              </a:rPr>
              <a:t>Passo</a:t>
            </a:r>
            <a:r>
              <a:rPr lang="en-US" altLang="pt-BR" b="0" i="0" dirty="0">
                <a:ea typeface="ＭＳ Ｐゴシック" panose="020B0600070205080204" pitchFamily="34" charset="-128"/>
              </a:rPr>
              <a:t> 2 =&gt; </a:t>
            </a:r>
            <a:r>
              <a:rPr lang="en-US" altLang="pt-BR" b="0" i="0" dirty="0" err="1">
                <a:ea typeface="ＭＳ Ｐゴシック" panose="020B0600070205080204" pitchFamily="34" charset="-128"/>
              </a:rPr>
              <a:t>Carrega_Carloca.sql</a:t>
            </a:r>
            <a:endParaRPr lang="en-US" altLang="pt-BR" b="0" i="0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pt-BR" b="0" i="0" dirty="0" err="1">
                <a:ea typeface="ＭＳ Ｐゴシック" panose="020B0600070205080204" pitchFamily="34" charset="-128"/>
              </a:rPr>
              <a:t>Carrega</a:t>
            </a:r>
            <a:r>
              <a:rPr lang="en-US" altLang="pt-BR" b="0" i="0" dirty="0">
                <a:ea typeface="ＭＳ Ｐゴシック" panose="020B0600070205080204" pitchFamily="34" charset="-128"/>
              </a:rPr>
              <a:t> </a:t>
            </a:r>
            <a:r>
              <a:rPr lang="en-US" altLang="pt-BR" b="0" i="0" dirty="0" err="1">
                <a:ea typeface="ＭＳ Ｐゴシック" panose="020B0600070205080204" pitchFamily="34" charset="-128"/>
              </a:rPr>
              <a:t>cadastros</a:t>
            </a:r>
            <a:r>
              <a:rPr lang="en-US" altLang="pt-BR" b="0" i="0" dirty="0">
                <a:ea typeface="ＭＳ Ｐゴシック" panose="020B0600070205080204" pitchFamily="34" charset="-128"/>
              </a:rPr>
              <a:t> </a:t>
            </a:r>
            <a:r>
              <a:rPr lang="en-US" altLang="pt-BR" b="0" i="0" dirty="0" err="1">
                <a:ea typeface="ＭＳ Ｐゴシック" panose="020B0600070205080204" pitchFamily="34" charset="-128"/>
              </a:rPr>
              <a:t>básicos</a:t>
            </a:r>
            <a:r>
              <a:rPr lang="en-US" altLang="pt-BR" b="0" i="0" dirty="0">
                <a:ea typeface="ＭＳ Ｐゴシック" panose="020B0600070205080204" pitchFamily="34" charset="-128"/>
              </a:rPr>
              <a:t> da </a:t>
            </a:r>
            <a:r>
              <a:rPr lang="en-US" altLang="pt-BR" b="0" i="0" dirty="0" err="1">
                <a:ea typeface="ＭＳ Ｐゴシック" panose="020B0600070205080204" pitchFamily="34" charset="-128"/>
              </a:rPr>
              <a:t>aplicação</a:t>
            </a:r>
            <a:r>
              <a:rPr lang="en-US" altLang="pt-BR" b="0" i="0" dirty="0">
                <a:ea typeface="ＭＳ Ｐゴシック" panose="020B0600070205080204" pitchFamily="34" charset="-128"/>
              </a:rPr>
              <a:t>.</a:t>
            </a:r>
          </a:p>
          <a:p>
            <a:endParaRPr lang="en-US" altLang="pt-BR" b="0" i="0" dirty="0">
              <a:ea typeface="ＭＳ Ｐゴシック" panose="020B0600070205080204" pitchFamily="34" charset="-128"/>
            </a:endParaRPr>
          </a:p>
          <a:p>
            <a:r>
              <a:rPr lang="en-US" altLang="pt-BR" b="0" i="0" dirty="0" err="1">
                <a:ea typeface="ＭＳ Ｐゴシック" panose="020B0600070205080204" pitchFamily="34" charset="-128"/>
              </a:rPr>
              <a:t>Passo</a:t>
            </a:r>
            <a:r>
              <a:rPr lang="en-US" altLang="pt-BR" b="0" i="0" dirty="0">
                <a:ea typeface="ＭＳ Ｐゴシック" panose="020B0600070205080204" pitchFamily="34" charset="-128"/>
              </a:rPr>
              <a:t> 3 =&gt; </a:t>
            </a:r>
            <a:r>
              <a:rPr lang="en-US" altLang="pt-BR" b="0" i="0" dirty="0" err="1">
                <a:ea typeface="ＭＳ Ｐゴシック" panose="020B0600070205080204" pitchFamily="34" charset="-128"/>
              </a:rPr>
              <a:t>Apaga_Carloca.sql</a:t>
            </a:r>
            <a:endParaRPr lang="en-US" altLang="pt-BR" b="0" i="0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pt-BR" b="0" i="0" dirty="0" err="1">
                <a:ea typeface="ＭＳ Ｐゴシック" panose="020B0600070205080204" pitchFamily="34" charset="-128"/>
              </a:rPr>
              <a:t>Elimina</a:t>
            </a:r>
            <a:r>
              <a:rPr lang="en-US" altLang="pt-BR" b="0" i="0" dirty="0">
                <a:ea typeface="ＭＳ Ｐゴシック" panose="020B0600070205080204" pitchFamily="34" charset="-128"/>
              </a:rPr>
              <a:t> </a:t>
            </a:r>
            <a:r>
              <a:rPr lang="en-US" altLang="pt-BR" b="0" i="0" dirty="0" err="1">
                <a:ea typeface="ＭＳ Ｐゴシック" panose="020B0600070205080204" pitchFamily="34" charset="-128"/>
              </a:rPr>
              <a:t>fisicamente</a:t>
            </a:r>
            <a:r>
              <a:rPr lang="en-US" altLang="pt-BR" b="0" i="0" dirty="0">
                <a:ea typeface="ＭＳ Ｐゴシック" panose="020B0600070205080204" pitchFamily="34" charset="-128"/>
              </a:rPr>
              <a:t> </a:t>
            </a:r>
            <a:r>
              <a:rPr lang="en-US" altLang="pt-BR" b="0" i="0" dirty="0" err="1">
                <a:ea typeface="ＭＳ Ｐゴシック" panose="020B0600070205080204" pitchFamily="34" charset="-128"/>
              </a:rPr>
              <a:t>todos</a:t>
            </a:r>
            <a:r>
              <a:rPr lang="en-US" altLang="pt-BR" b="0" i="0" dirty="0">
                <a:ea typeface="ＭＳ Ｐゴシック" panose="020B0600070205080204" pitchFamily="34" charset="-128"/>
              </a:rPr>
              <a:t> </a:t>
            </a:r>
            <a:r>
              <a:rPr lang="en-US" altLang="pt-BR" b="0" i="0" dirty="0" err="1">
                <a:ea typeface="ＭＳ Ｐゴシック" panose="020B0600070205080204" pitchFamily="34" charset="-128"/>
              </a:rPr>
              <a:t>os</a:t>
            </a:r>
            <a:r>
              <a:rPr lang="en-US" altLang="pt-BR" b="0" i="0" dirty="0">
                <a:ea typeface="ＭＳ Ｐゴシック" panose="020B0600070205080204" pitchFamily="34" charset="-128"/>
              </a:rPr>
              <a:t> </a:t>
            </a:r>
            <a:r>
              <a:rPr lang="en-US" altLang="pt-BR" b="0" i="0" dirty="0" err="1">
                <a:ea typeface="ＭＳ Ｐゴシック" panose="020B0600070205080204" pitchFamily="34" charset="-128"/>
              </a:rPr>
              <a:t>objetos</a:t>
            </a:r>
            <a:r>
              <a:rPr lang="en-US" altLang="pt-BR" b="0" i="0" dirty="0">
                <a:ea typeface="ＭＳ Ｐゴシック" panose="020B0600070205080204" pitchFamily="34" charset="-128"/>
              </a:rPr>
              <a:t> da </a:t>
            </a:r>
            <a:r>
              <a:rPr lang="en-US" altLang="pt-BR" b="0" i="0" dirty="0" err="1">
                <a:ea typeface="ＭＳ Ｐゴシック" panose="020B0600070205080204" pitchFamily="34" charset="-128"/>
              </a:rPr>
              <a:t>aplicação</a:t>
            </a:r>
            <a:r>
              <a:rPr lang="en-US" altLang="pt-BR" b="0" i="0" dirty="0">
                <a:ea typeface="ＭＳ Ｐゴシック" panose="020B0600070205080204" pitchFamily="34" charset="-128"/>
              </a:rPr>
              <a:t>.</a:t>
            </a:r>
          </a:p>
          <a:p>
            <a:endParaRPr lang="en-US" altLang="pt-BR" b="0" i="0" dirty="0">
              <a:ea typeface="ＭＳ Ｐゴシック" panose="020B0600070205080204" pitchFamily="34" charset="-128"/>
            </a:endParaRPr>
          </a:p>
          <a:p>
            <a:r>
              <a:rPr lang="en-US" altLang="pt-BR" b="0" i="0" dirty="0">
                <a:ea typeface="ＭＳ Ｐゴシック" panose="020B0600070205080204" pitchFamily="34" charset="-128"/>
              </a:rPr>
              <a:t>O </a:t>
            </a:r>
            <a:r>
              <a:rPr lang="en-US" altLang="pt-BR" b="0" i="0" dirty="0" err="1">
                <a:ea typeface="ＭＳ Ｐゴシック" panose="020B0600070205080204" pitchFamily="34" charset="-128"/>
              </a:rPr>
              <a:t>passo</a:t>
            </a:r>
            <a:r>
              <a:rPr lang="en-US" altLang="pt-BR" b="0" i="0" dirty="0">
                <a:ea typeface="ＭＳ Ｐゴシック" panose="020B0600070205080204" pitchFamily="34" charset="-128"/>
              </a:rPr>
              <a:t> 1 e 2 </a:t>
            </a:r>
            <a:r>
              <a:rPr lang="en-US" altLang="pt-BR" b="0" i="0" dirty="0" err="1">
                <a:ea typeface="ＭＳ Ｐゴシック" panose="020B0600070205080204" pitchFamily="34" charset="-128"/>
              </a:rPr>
              <a:t>são</a:t>
            </a:r>
            <a:r>
              <a:rPr lang="en-US" altLang="pt-BR" b="0" i="0" dirty="0">
                <a:ea typeface="ＭＳ Ｐゴシック" panose="020B0600070205080204" pitchFamily="34" charset="-128"/>
              </a:rPr>
              <a:t> as </a:t>
            </a:r>
            <a:r>
              <a:rPr lang="en-US" altLang="pt-BR" b="0" i="0" dirty="0" err="1">
                <a:ea typeface="ＭＳ Ｐゴシック" panose="020B0600070205080204" pitchFamily="34" charset="-128"/>
              </a:rPr>
              <a:t>etapas</a:t>
            </a:r>
            <a:r>
              <a:rPr lang="en-US" altLang="pt-BR" b="0" i="0" dirty="0">
                <a:ea typeface="ＭＳ Ｐゴシック" panose="020B0600070205080204" pitchFamily="34" charset="-128"/>
              </a:rPr>
              <a:t> </a:t>
            </a:r>
            <a:r>
              <a:rPr lang="en-US" altLang="pt-BR" b="0" i="0" dirty="0" err="1">
                <a:ea typeface="ＭＳ Ｐゴシック" panose="020B0600070205080204" pitchFamily="34" charset="-128"/>
              </a:rPr>
              <a:t>iniciais</a:t>
            </a:r>
            <a:endParaRPr lang="en-US" altLang="pt-BR" b="0" i="0" dirty="0">
              <a:ea typeface="ＭＳ Ｐゴシック" panose="020B0600070205080204" pitchFamily="34" charset="-128"/>
            </a:endParaRPr>
          </a:p>
          <a:p>
            <a:endParaRPr lang="en-US" altLang="pt-BR" b="0" i="0" dirty="0">
              <a:ea typeface="ＭＳ Ｐゴシック" panose="020B0600070205080204" pitchFamily="34" charset="-128"/>
            </a:endParaRPr>
          </a:p>
          <a:p>
            <a:r>
              <a:rPr lang="en-US" altLang="pt-BR" b="0" i="0" dirty="0">
                <a:ea typeface="ＭＳ Ｐゴシック" panose="020B0600070205080204" pitchFamily="34" charset="-128"/>
              </a:rPr>
              <a:t>O </a:t>
            </a:r>
            <a:r>
              <a:rPr lang="en-US" altLang="pt-BR" b="0" i="0" dirty="0" err="1">
                <a:ea typeface="ＭＳ Ｐゴシック" panose="020B0600070205080204" pitchFamily="34" charset="-128"/>
              </a:rPr>
              <a:t>passo</a:t>
            </a:r>
            <a:r>
              <a:rPr lang="en-US" altLang="pt-BR" b="0" i="0" dirty="0">
                <a:ea typeface="ＭＳ Ｐゴシック" panose="020B0600070205080204" pitchFamily="34" charset="-128"/>
              </a:rPr>
              <a:t> 3 </a:t>
            </a:r>
            <a:r>
              <a:rPr lang="en-US" altLang="pt-BR" b="0" i="0" dirty="0" err="1">
                <a:ea typeface="ＭＳ Ｐゴシック" panose="020B0600070205080204" pitchFamily="34" charset="-128"/>
              </a:rPr>
              <a:t>somente</a:t>
            </a:r>
            <a:r>
              <a:rPr lang="en-US" altLang="pt-BR" b="0" i="0" dirty="0">
                <a:ea typeface="ＭＳ Ｐゴシック" panose="020B0600070205080204" pitchFamily="34" charset="-128"/>
              </a:rPr>
              <a:t> </a:t>
            </a:r>
            <a:r>
              <a:rPr lang="en-US" altLang="pt-BR" b="0" i="0" dirty="0" err="1">
                <a:ea typeface="ＭＳ Ｐゴシック" panose="020B0600070205080204" pitchFamily="34" charset="-128"/>
              </a:rPr>
              <a:t>deve</a:t>
            </a:r>
            <a:r>
              <a:rPr lang="en-US" altLang="pt-BR" b="0" i="0" dirty="0">
                <a:ea typeface="ＭＳ Ｐゴシック" panose="020B0600070205080204" pitchFamily="34" charset="-128"/>
              </a:rPr>
              <a:t> </a:t>
            </a:r>
            <a:r>
              <a:rPr lang="en-US" altLang="pt-BR" b="0" i="0" dirty="0" err="1">
                <a:ea typeface="ＭＳ Ｐゴシック" panose="020B0600070205080204" pitchFamily="34" charset="-128"/>
              </a:rPr>
              <a:t>ser</a:t>
            </a:r>
            <a:r>
              <a:rPr lang="en-US" altLang="pt-BR" b="0" i="0" dirty="0">
                <a:ea typeface="ＭＳ Ｐゴシック" panose="020B0600070205080204" pitchFamily="34" charset="-128"/>
              </a:rPr>
              <a:t> </a:t>
            </a:r>
            <a:r>
              <a:rPr lang="en-US" altLang="pt-BR" b="0" i="0" dirty="0" err="1">
                <a:ea typeface="ＭＳ Ｐゴシック" panose="020B0600070205080204" pitchFamily="34" charset="-128"/>
              </a:rPr>
              <a:t>executado</a:t>
            </a:r>
            <a:r>
              <a:rPr lang="en-US" altLang="pt-BR" b="0" i="0" dirty="0">
                <a:ea typeface="ＭＳ Ｐゴシック" panose="020B0600070205080204" pitchFamily="34" charset="-128"/>
              </a:rPr>
              <a:t> </a:t>
            </a:r>
            <a:r>
              <a:rPr lang="en-US" altLang="pt-BR" b="0" i="0" dirty="0" err="1">
                <a:ea typeface="ＭＳ Ｐゴシック" panose="020B0600070205080204" pitchFamily="34" charset="-128"/>
              </a:rPr>
              <a:t>quando</a:t>
            </a:r>
            <a:r>
              <a:rPr lang="en-US" altLang="pt-BR" b="0" i="0" dirty="0">
                <a:ea typeface="ＭＳ Ｐゴシック" panose="020B0600070205080204" pitchFamily="34" charset="-128"/>
              </a:rPr>
              <a:t> for </a:t>
            </a:r>
            <a:r>
              <a:rPr lang="en-US" altLang="pt-BR" b="0" i="0" dirty="0" err="1">
                <a:ea typeface="ＭＳ Ｐゴシック" panose="020B0600070205080204" pitchFamily="34" charset="-128"/>
              </a:rPr>
              <a:t>necessário</a:t>
            </a:r>
            <a:r>
              <a:rPr lang="en-US" altLang="pt-BR" b="0" i="0" dirty="0">
                <a:ea typeface="ＭＳ Ｐゴシック" panose="020B0600070205080204" pitchFamily="34" charset="-128"/>
              </a:rPr>
              <a:t> </a:t>
            </a:r>
            <a:r>
              <a:rPr lang="en-US" altLang="pt-BR" b="0" i="0" dirty="0" err="1">
                <a:ea typeface="ＭＳ Ｐゴシック" panose="020B0600070205080204" pitchFamily="34" charset="-128"/>
              </a:rPr>
              <a:t>recriar</a:t>
            </a:r>
            <a:r>
              <a:rPr lang="en-US" altLang="pt-BR" b="0" i="0" dirty="0">
                <a:ea typeface="ＭＳ Ｐゴシック" panose="020B0600070205080204" pitchFamily="34" charset="-128"/>
              </a:rPr>
              <a:t> o </a:t>
            </a:r>
            <a:r>
              <a:rPr lang="en-US" altLang="pt-BR" b="0" i="0" dirty="0" err="1">
                <a:ea typeface="ＭＳ Ｐゴシック" panose="020B0600070205080204" pitchFamily="34" charset="-128"/>
              </a:rPr>
              <a:t>projeto</a:t>
            </a:r>
            <a:endParaRPr lang="en-US" altLang="pt-BR" b="0" i="0" dirty="0">
              <a:ea typeface="ＭＳ Ｐゴシック" panose="020B0600070205080204" pitchFamily="34" charset="-128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280" y="3212976"/>
            <a:ext cx="1517486" cy="151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750544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Personalizar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ersonalizar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1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Square721 B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1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Square721 BT" pitchFamily="34" charset="0"/>
          </a:defRPr>
        </a:defPPr>
      </a:lstStyle>
    </a:lnDef>
  </a:objectDefaults>
  <a:extraClrSchemeLst>
    <a:extraClrScheme>
      <a:clrScheme name="Personalizar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FFFFCC"/>
      </a:dk2>
      <a:lt2>
        <a:srgbClr val="FFFFFF"/>
      </a:lt2>
      <a:accent1>
        <a:srgbClr val="C0C000"/>
      </a:accent1>
      <a:accent2>
        <a:srgbClr val="FF8000"/>
      </a:accent2>
      <a:accent3>
        <a:srgbClr val="FFFFE2"/>
      </a:accent3>
      <a:accent4>
        <a:srgbClr val="DADADA"/>
      </a:accent4>
      <a:accent5>
        <a:srgbClr val="DCDCAA"/>
      </a:accent5>
      <a:accent6>
        <a:srgbClr val="E77300"/>
      </a:accent6>
      <a:hlink>
        <a:srgbClr val="C00000"/>
      </a:hlink>
      <a:folHlink>
        <a:srgbClr val="808080"/>
      </a:folHlink>
    </a:clrScheme>
    <a:fontScheme name="Default Design">
      <a:majorFont>
        <a:latin typeface="Arial"/>
        <a:ea typeface=""/>
        <a:cs typeface=""/>
      </a:majorFont>
      <a:minorFont>
        <a:latin typeface="Square721 BT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1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Square721 B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1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Square721 BT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FFFFFF"/>
        </a:dk1>
        <a:lt1>
          <a:srgbClr val="FFFFFF"/>
        </a:lt1>
        <a:dk2>
          <a:srgbClr val="FFFFFF"/>
        </a:dk2>
        <a:lt2>
          <a:srgbClr val="000000"/>
        </a:lt2>
        <a:accent1>
          <a:srgbClr val="C0C000"/>
        </a:accent1>
        <a:accent2>
          <a:srgbClr val="FF8000"/>
        </a:accent2>
        <a:accent3>
          <a:srgbClr val="FFFFFF"/>
        </a:accent3>
        <a:accent4>
          <a:srgbClr val="DADADA"/>
        </a:accent4>
        <a:accent5>
          <a:srgbClr val="DCDCAA"/>
        </a:accent5>
        <a:accent6>
          <a:srgbClr val="E77300"/>
        </a:accent6>
        <a:hlink>
          <a:srgbClr val="C0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6414</TotalTime>
  <Words>299</Words>
  <Application>Microsoft Office PowerPoint</Application>
  <PresentationFormat>Papel Carta (216 x 279 mm)</PresentationFormat>
  <Paragraphs>42</Paragraphs>
  <Slides>10</Slides>
  <Notes>3</Notes>
  <HiddenSlides>0</HiddenSlides>
  <MMClips>0</MMClips>
  <ScaleCrop>false</ScaleCrop>
  <HeadingPairs>
    <vt:vector size="8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9" baseType="lpstr">
      <vt:lpstr>ＭＳ Ｐゴシック</vt:lpstr>
      <vt:lpstr>Arial</vt:lpstr>
      <vt:lpstr>Gotham-Bold</vt:lpstr>
      <vt:lpstr>Square721 BT</vt:lpstr>
      <vt:lpstr>Times New Roman</vt:lpstr>
      <vt:lpstr>Wingdings</vt:lpstr>
      <vt:lpstr>Personalizar design</vt:lpstr>
      <vt:lpstr>Default Design</vt:lpstr>
      <vt:lpstr>CorelDRAW.Graphic.10</vt:lpstr>
      <vt:lpstr>Apresentação do PowerPoint</vt:lpstr>
      <vt:lpstr>Apresentação do PowerPoint</vt:lpstr>
      <vt:lpstr>Projeto Carloca</vt:lpstr>
      <vt:lpstr>Entidades CARLOCA (Principais)</vt:lpstr>
      <vt:lpstr>Modelo de Dados</vt:lpstr>
      <vt:lpstr>Modelo de Dados</vt:lpstr>
      <vt:lpstr>Modelo de Dados</vt:lpstr>
      <vt:lpstr>Modelo de Dados</vt:lpstr>
      <vt:lpstr>Scripts (Sequencial)</vt:lpstr>
      <vt:lpstr>Apresentação do PowerPoint</vt:lpstr>
    </vt:vector>
  </TitlesOfParts>
  <Company>Hewlett 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Surian</dc:creator>
  <cp:lastModifiedBy>Jorge Luiz Surian</cp:lastModifiedBy>
  <cp:revision>420</cp:revision>
  <dcterms:created xsi:type="dcterms:W3CDTF">1999-05-02T13:25:21Z</dcterms:created>
  <dcterms:modified xsi:type="dcterms:W3CDTF">2019-04-28T22:12:39Z</dcterms:modified>
</cp:coreProperties>
</file>