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  <p:sldMasterId id="2147483648" r:id="rId2"/>
  </p:sldMasterIdLst>
  <p:notesMasterIdLst>
    <p:notesMasterId r:id="rId26"/>
  </p:notesMasterIdLst>
  <p:handoutMasterIdLst>
    <p:handoutMasterId r:id="rId27"/>
  </p:handoutMasterIdLst>
  <p:sldIdLst>
    <p:sldId id="363" r:id="rId3"/>
    <p:sldId id="396" r:id="rId4"/>
    <p:sldId id="417" r:id="rId5"/>
    <p:sldId id="419" r:id="rId6"/>
    <p:sldId id="442" r:id="rId7"/>
    <p:sldId id="441" r:id="rId8"/>
    <p:sldId id="443" r:id="rId9"/>
    <p:sldId id="444" r:id="rId10"/>
    <p:sldId id="418" r:id="rId11"/>
    <p:sldId id="440" r:id="rId12"/>
    <p:sldId id="420" r:id="rId13"/>
    <p:sldId id="421" r:id="rId14"/>
    <p:sldId id="422" r:id="rId15"/>
    <p:sldId id="423" r:id="rId16"/>
    <p:sldId id="429" r:id="rId17"/>
    <p:sldId id="430" r:id="rId18"/>
    <p:sldId id="431" r:id="rId19"/>
    <p:sldId id="432" r:id="rId20"/>
    <p:sldId id="433" r:id="rId21"/>
    <p:sldId id="434" r:id="rId22"/>
    <p:sldId id="435" r:id="rId23"/>
    <p:sldId id="436" r:id="rId24"/>
    <p:sldId id="416" r:id="rId25"/>
  </p:sldIdLst>
  <p:sldSz cx="9144000" cy="6858000" type="letter"/>
  <p:notesSz cx="7315200" cy="96012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i="1" kern="1200">
        <a:solidFill>
          <a:schemeClr val="tx1"/>
        </a:solidFill>
        <a:latin typeface="Square721 BT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i="1" kern="1200">
        <a:solidFill>
          <a:schemeClr val="tx1"/>
        </a:solidFill>
        <a:latin typeface="Square721 BT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i="1" kern="1200">
        <a:solidFill>
          <a:schemeClr val="tx1"/>
        </a:solidFill>
        <a:latin typeface="Square721 BT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i="1" kern="1200">
        <a:solidFill>
          <a:schemeClr val="tx1"/>
        </a:solidFill>
        <a:latin typeface="Square721 BT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i="1" kern="1200">
        <a:solidFill>
          <a:schemeClr val="tx1"/>
        </a:solidFill>
        <a:latin typeface="Square721 BT" pitchFamily="34" charset="0"/>
        <a:ea typeface="+mn-ea"/>
        <a:cs typeface="+mn-cs"/>
      </a:defRPr>
    </a:lvl5pPr>
    <a:lvl6pPr marL="2286000" algn="l" defTabSz="914400" rtl="0" eaLnBrk="1" latinLnBrk="0" hangingPunct="1">
      <a:defRPr b="1" i="1" kern="1200">
        <a:solidFill>
          <a:schemeClr val="tx1"/>
        </a:solidFill>
        <a:latin typeface="Square721 BT" pitchFamily="34" charset="0"/>
        <a:ea typeface="+mn-ea"/>
        <a:cs typeface="+mn-cs"/>
      </a:defRPr>
    </a:lvl6pPr>
    <a:lvl7pPr marL="2743200" algn="l" defTabSz="914400" rtl="0" eaLnBrk="1" latinLnBrk="0" hangingPunct="1">
      <a:defRPr b="1" i="1" kern="1200">
        <a:solidFill>
          <a:schemeClr val="tx1"/>
        </a:solidFill>
        <a:latin typeface="Square721 BT" pitchFamily="34" charset="0"/>
        <a:ea typeface="+mn-ea"/>
        <a:cs typeface="+mn-cs"/>
      </a:defRPr>
    </a:lvl7pPr>
    <a:lvl8pPr marL="3200400" algn="l" defTabSz="914400" rtl="0" eaLnBrk="1" latinLnBrk="0" hangingPunct="1">
      <a:defRPr b="1" i="1" kern="1200">
        <a:solidFill>
          <a:schemeClr val="tx1"/>
        </a:solidFill>
        <a:latin typeface="Square721 BT" pitchFamily="34" charset="0"/>
        <a:ea typeface="+mn-ea"/>
        <a:cs typeface="+mn-cs"/>
      </a:defRPr>
    </a:lvl8pPr>
    <a:lvl9pPr marL="3657600" algn="l" defTabSz="914400" rtl="0" eaLnBrk="1" latinLnBrk="0" hangingPunct="1">
      <a:defRPr b="1" i="1" kern="1200">
        <a:solidFill>
          <a:schemeClr val="tx1"/>
        </a:solidFill>
        <a:latin typeface="Square721 BT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504">
          <p15:clr>
            <a:srgbClr val="A4A3A4"/>
          </p15:clr>
        </p15:guide>
        <p15:guide id="2" pos="292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C00"/>
    <a:srgbClr val="FF0000"/>
    <a:srgbClr val="000000"/>
    <a:srgbClr val="2E0D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 autoAdjust="0"/>
    <p:restoredTop sz="94660" autoAdjust="0"/>
  </p:normalViewPr>
  <p:slideViewPr>
    <p:cSldViewPr>
      <p:cViewPr varScale="1">
        <p:scale>
          <a:sx n="107" d="100"/>
          <a:sy n="107" d="100"/>
        </p:scale>
        <p:origin x="114" y="102"/>
      </p:cViewPr>
      <p:guideLst>
        <p:guide orient="horz" pos="3504"/>
        <p:guide pos="29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6882"/>
    </p:cViewPr>
  </p:sorterViewPr>
  <p:notesViewPr>
    <p:cSldViewPr>
      <p:cViewPr varScale="1">
        <p:scale>
          <a:sx n="54" d="100"/>
          <a:sy n="54" d="100"/>
        </p:scale>
        <p:origin x="2826" y="84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vmlDrawing" Target="../drawings/vmlDrawing1.vml"/><Relationship Id="rId1" Type="http://schemas.openxmlformats.org/officeDocument/2006/relationships/theme" Target="../theme/theme4.xml"/><Relationship Id="rId4" Type="http://schemas.openxmlformats.org/officeDocument/2006/relationships/image" Target="../media/image4.wmf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124"/>
          <p:cNvGraphicFramePr>
            <a:graphicFrameLocks noChangeAspect="1"/>
          </p:cNvGraphicFramePr>
          <p:nvPr/>
        </p:nvGraphicFramePr>
        <p:xfrm>
          <a:off x="377825" y="211138"/>
          <a:ext cx="6453188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2" r:id="rId3" imgW="6867525" imgH="904875" progId="CorelDRAW.Graphic.10">
                  <p:embed/>
                </p:oleObj>
              </mc:Choice>
              <mc:Fallback>
                <p:oleObj r:id="rId3" imgW="6867525" imgH="904875" progId="CorelDRAW.Graphic.10">
                  <p:embed/>
                  <p:pic>
                    <p:nvPicPr>
                      <p:cNvPr id="0" name="Object 1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825" y="211138"/>
                        <a:ext cx="6453188" cy="819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97" name="Group 125"/>
          <p:cNvGraphicFramePr>
            <a:graphicFrameLocks noGrp="1"/>
          </p:cNvGraphicFramePr>
          <p:nvPr/>
        </p:nvGraphicFramePr>
        <p:xfrm>
          <a:off x="223838" y="8875713"/>
          <a:ext cx="6816725" cy="373062"/>
        </p:xfrm>
        <a:graphic>
          <a:graphicData uri="http://schemas.openxmlformats.org/drawingml/2006/table">
            <a:tbl>
              <a:tblPr/>
              <a:tblGrid>
                <a:gridCol w="58435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3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306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806700" algn="ctr"/>
                          <a:tab pos="5611813" algn="r"/>
                        </a:tabLst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quare721 BT" pitchFamily="34" charset="0"/>
                          <a:cs typeface="Times New Roman" pitchFamily="18" charset="0"/>
                        </a:rPr>
                        <a:t>Curso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806700" algn="ctr"/>
                          <a:tab pos="5611813" algn="r"/>
                        </a:tabLst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quare721 BT" pitchFamily="34" charset="0"/>
                          <a:cs typeface="Times New Roman" pitchFamily="18" charset="0"/>
                        </a:rPr>
                        <a:t>Professor 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w="635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806700" algn="ctr"/>
                          <a:tab pos="5611813" algn="r"/>
                        </a:tabLst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quare721 BT" pitchFamily="34" charset="0"/>
                          <a:cs typeface="Times New Roman" pitchFamily="18" charset="0"/>
                        </a:rPr>
                        <a:t>Página  - 1 -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w="635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87281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59300"/>
            <a:ext cx="5365750" cy="43227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5456" tIns="46890" rIns="95456" bIns="4689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Body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3241675" y="9145588"/>
            <a:ext cx="833438" cy="2508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2105" tIns="46890" rIns="92105" bIns="46890">
            <a:spAutoFit/>
          </a:bodyPr>
          <a:lstStyle>
            <a:lvl1pPr defTabSz="915988">
              <a:defRPr b="1" i="1">
                <a:solidFill>
                  <a:schemeClr val="bg2"/>
                </a:solidFill>
                <a:latin typeface="Square721 BT" pitchFamily="34" charset="0"/>
              </a:defRPr>
            </a:lvl1pPr>
            <a:lvl2pPr marL="742950" indent="-285750" defTabSz="915988">
              <a:defRPr b="1" i="1">
                <a:solidFill>
                  <a:schemeClr val="bg2"/>
                </a:solidFill>
                <a:latin typeface="Square721 BT" pitchFamily="34" charset="0"/>
              </a:defRPr>
            </a:lvl2pPr>
            <a:lvl3pPr marL="1143000" indent="-228600" defTabSz="915988">
              <a:defRPr b="1" i="1">
                <a:solidFill>
                  <a:schemeClr val="bg2"/>
                </a:solidFill>
                <a:latin typeface="Square721 BT" pitchFamily="34" charset="0"/>
              </a:defRPr>
            </a:lvl3pPr>
            <a:lvl4pPr marL="1600200" indent="-228600" defTabSz="915988">
              <a:defRPr b="1" i="1">
                <a:solidFill>
                  <a:schemeClr val="bg2"/>
                </a:solidFill>
                <a:latin typeface="Square721 BT" pitchFamily="34" charset="0"/>
              </a:defRPr>
            </a:lvl4pPr>
            <a:lvl5pPr marL="2057400" indent="-228600" defTabSz="915988">
              <a:defRPr b="1" i="1">
                <a:solidFill>
                  <a:schemeClr val="bg2"/>
                </a:solidFill>
                <a:latin typeface="Square721 BT" pitchFamily="34" charset="0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bg2"/>
                </a:solidFill>
                <a:latin typeface="Square721 BT" pitchFamily="34" charset="0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bg2"/>
                </a:solidFill>
                <a:latin typeface="Square721 BT" pitchFamily="34" charset="0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bg2"/>
                </a:solidFill>
                <a:latin typeface="Square721 BT" pitchFamily="34" charset="0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bg2"/>
                </a:solidFill>
                <a:latin typeface="Square721 BT" pitchFamily="34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pt-BR" sz="1300" b="0" i="0">
                <a:solidFill>
                  <a:schemeClr val="tx1"/>
                </a:solidFill>
                <a:latin typeface="Arial" panose="020B0604020202020204" pitchFamily="34" charset="0"/>
              </a:rPr>
              <a:t>Page </a:t>
            </a:r>
            <a:fld id="{4523692F-00CA-47AB-9651-05479E386F52}" type="slidenum">
              <a:rPr lang="en-US" altLang="pt-BR" sz="1300" b="0" i="0">
                <a:solidFill>
                  <a:schemeClr val="tx1"/>
                </a:solidFill>
                <a:latin typeface="Arial" panose="020B0604020202020204" pitchFamily="34" charset="0"/>
              </a:rPr>
              <a:pPr algn="ctr">
                <a:lnSpc>
                  <a:spcPct val="90000"/>
                </a:lnSpc>
              </a:pPr>
              <a:t>‹nº›</a:t>
            </a:fld>
            <a:endParaRPr lang="en-US" altLang="pt-BR" sz="1300" b="0" i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68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6825" y="727075"/>
            <a:ext cx="4783138" cy="35877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4805866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5259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26E2639-B798-4BB7-982E-A154FB7A0953}" type="slidenum">
              <a:rPr lang="pt-BR" smtClean="0"/>
              <a:pPr/>
              <a:t>10</a:t>
            </a:fld>
            <a:endParaRPr lang="pt-BR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1248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5BD5E40-F015-4AE6-8E34-5103CB5C2FF3}" type="slidenum">
              <a:rPr lang="pt-BR" smtClean="0"/>
              <a:pPr/>
              <a:t>11</a:t>
            </a:fld>
            <a:endParaRPr lang="pt-BR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5960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115CF1-900A-485B-A9F0-B1E337EDD553}" type="slidenum">
              <a:rPr lang="pt-BR" smtClean="0"/>
              <a:pPr/>
              <a:t>12</a:t>
            </a:fld>
            <a:endParaRPr lang="pt-BR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1530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CEB36EC-FDE3-4F05-8DC6-BDFECA61245B}" type="slidenum">
              <a:rPr lang="pt-BR" smtClean="0"/>
              <a:pPr/>
              <a:t>13</a:t>
            </a:fld>
            <a:endParaRPr lang="pt-BR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7045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759E89A-11DF-4EB4-91C4-3B4E311B6DBA}" type="slidenum">
              <a:rPr lang="pt-BR" smtClean="0"/>
              <a:pPr/>
              <a:t>14</a:t>
            </a:fld>
            <a:endParaRPr lang="pt-BR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1214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6AA116-9F70-46A8-8E5D-5641BEC40965}" type="slidenum">
              <a:rPr lang="pt-BR" smtClean="0"/>
              <a:pPr/>
              <a:t>17</a:t>
            </a:fld>
            <a:endParaRPr lang="pt-BR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2591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A6574CF-C066-4908-ADC5-18C4F8C6F6B5}" type="slidenum">
              <a:rPr lang="pt-BR" smtClean="0"/>
              <a:pPr/>
              <a:t>18</a:t>
            </a:fld>
            <a:endParaRPr lang="pt-BR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0055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F0996A2-29C6-4F33-AE3D-F66627E34438}" type="slidenum">
              <a:rPr lang="pt-BR" smtClean="0"/>
              <a:pPr/>
              <a:t>19</a:t>
            </a:fld>
            <a:endParaRPr lang="pt-BR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357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9E9390E-0AE3-45FD-BF12-BF537546ABBF}" type="slidenum">
              <a:rPr lang="pt-BR" smtClean="0"/>
              <a:pPr/>
              <a:t>20</a:t>
            </a:fld>
            <a:endParaRPr lang="pt-BR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5952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6D4A0FF-2FF4-4DDA-B8AC-60F348B416FC}" type="slidenum">
              <a:rPr lang="pt-BR" smtClean="0"/>
              <a:pPr/>
              <a:t>21</a:t>
            </a:fld>
            <a:endParaRPr lang="pt-BR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8373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251664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FB6CEB6-D3C4-44A1-99C7-4AD63687778B}" type="slidenum">
              <a:rPr lang="pt-BR" smtClean="0"/>
              <a:pPr/>
              <a:t>22</a:t>
            </a:fld>
            <a:endParaRPr lang="pt-BR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944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85614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3CD2D74-0266-417A-9A00-549071E697E2}" type="slidenum">
              <a:rPr lang="pt-BR" smtClean="0"/>
              <a:pPr/>
              <a:t>3</a:t>
            </a:fld>
            <a:endParaRPr lang="pt-BR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573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26E2639-B798-4BB7-982E-A154FB7A0953}" type="slidenum">
              <a:rPr lang="pt-BR" smtClean="0"/>
              <a:pPr/>
              <a:t>4</a:t>
            </a:fld>
            <a:endParaRPr lang="pt-BR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9911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26E2639-B798-4BB7-982E-A154FB7A0953}" type="slidenum">
              <a:rPr lang="pt-BR" smtClean="0"/>
              <a:pPr/>
              <a:t>5</a:t>
            </a:fld>
            <a:endParaRPr lang="pt-BR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2142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26E2639-B798-4BB7-982E-A154FB7A0953}" type="slidenum">
              <a:rPr lang="pt-BR" smtClean="0"/>
              <a:pPr/>
              <a:t>6</a:t>
            </a:fld>
            <a:endParaRPr lang="pt-BR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1559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26E2639-B798-4BB7-982E-A154FB7A0953}" type="slidenum">
              <a:rPr lang="pt-BR" smtClean="0"/>
              <a:pPr/>
              <a:t>7</a:t>
            </a:fld>
            <a:endParaRPr lang="pt-BR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4538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26E2639-B798-4BB7-982E-A154FB7A0953}" type="slidenum">
              <a:rPr lang="pt-BR" smtClean="0"/>
              <a:pPr/>
              <a:t>8</a:t>
            </a:fld>
            <a:endParaRPr lang="pt-BR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0673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06C9CB4-5FE8-4C88-88FC-3607CDDF26CF}" type="slidenum">
              <a:rPr lang="pt-BR" smtClean="0"/>
              <a:pPr/>
              <a:t>9</a:t>
            </a:fld>
            <a:endParaRPr lang="pt-BR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248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523364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83373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918807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/>
          </p:nvPr>
        </p:nvSpPr>
        <p:spPr>
          <a:xfrm>
            <a:off x="913408" y="332656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4543525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40927401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46236" y="701824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dirty="0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46236" y="2060848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1277893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08520" y="-27384"/>
            <a:ext cx="9334500" cy="6877050"/>
          </a:xfrm>
          <a:prstGeom prst="rect">
            <a:avLst/>
          </a:prstGeom>
        </p:spPr>
      </p:pic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46236" y="701823"/>
            <a:ext cx="8229600" cy="664121"/>
          </a:xfrm>
          <a:prstGeom prst="rect">
            <a:avLst/>
          </a:prstGeom>
        </p:spPr>
        <p:txBody>
          <a:bodyPr/>
          <a:lstStyle>
            <a:lvl1pPr>
              <a:defRPr sz="2800" i="0">
                <a:solidFill>
                  <a:schemeClr val="bg2"/>
                </a:solidFill>
              </a:defRPr>
            </a:lvl1pPr>
          </a:lstStyle>
          <a:p>
            <a:r>
              <a:rPr lang="pt-BR" dirty="0"/>
              <a:t>Clique para editar o estilo do título mestre</a:t>
            </a:r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446236" y="1628800"/>
            <a:ext cx="8229600" cy="4958011"/>
          </a:xfrm>
          <a:prstGeom prst="rect">
            <a:avLst/>
          </a:prstGeom>
        </p:spPr>
        <p:txBody>
          <a:bodyPr/>
          <a:lstStyle>
            <a:lvl1pPr>
              <a:defRPr i="0"/>
            </a:lvl1pPr>
            <a:lvl2pPr>
              <a:defRPr i="0"/>
            </a:lvl2pPr>
            <a:lvl3pPr>
              <a:defRPr i="0"/>
            </a:lvl3pPr>
            <a:lvl4pPr>
              <a:defRPr i="0"/>
            </a:lvl4pPr>
            <a:lvl5pPr>
              <a:defRPr i="0"/>
            </a:lvl5pPr>
          </a:lstStyle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4221645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0519973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9585306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1758289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8147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20400603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13560886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9130813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18476702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38285059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70790500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ítulo, text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31858342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5A91B7-B7CA-4902-BD7D-0422EDD97CCC}" type="datetime1">
              <a:rPr lang="pt-BR"/>
              <a:pPr>
                <a:defRPr/>
              </a:pPr>
              <a:t>28/04/2019</a:t>
            </a:fld>
            <a:endParaRPr lang="pt-BR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627313" y="6356350"/>
            <a:ext cx="381635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Banco de Dados – </a:t>
            </a:r>
            <a:r>
              <a:rPr lang="pt-BR" err="1"/>
              <a:t>Profa</a:t>
            </a:r>
            <a:r>
              <a:rPr lang="pt-BR"/>
              <a:t>. Rita C. Rodrigues Silveira</a:t>
            </a:r>
          </a:p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7FDC6C-51F1-4949-BFDD-87DF142D418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577691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5A91B7-B7CA-4902-BD7D-0422EDD97CCC}" type="datetime1">
              <a:rPr lang="pt-BR"/>
              <a:pPr>
                <a:defRPr/>
              </a:pPr>
              <a:t>28/04/2019</a:t>
            </a:fld>
            <a:endParaRPr lang="pt-BR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627313" y="6356350"/>
            <a:ext cx="381635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Banco de Dados – </a:t>
            </a:r>
            <a:r>
              <a:rPr lang="pt-BR" err="1"/>
              <a:t>Profa</a:t>
            </a:r>
            <a:r>
              <a:rPr lang="pt-BR"/>
              <a:t>. Rita C. Rodrigues Silveira</a:t>
            </a:r>
          </a:p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6507C6-51E3-428B-8914-D9BD1A3BC65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0604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3379409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749504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026265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287040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3654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1464853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1915372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14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69C92A5E-BB0B-465D-92E9-D9986DBB936E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2665" y="0"/>
            <a:ext cx="9118670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  <p:sldLayoutId id="2147483650" r:id="rId12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7">
            <a:extLst>
              <a:ext uri="{FF2B5EF4-FFF2-40B4-BE49-F238E27FC236}">
                <a16:creationId xmlns:a16="http://schemas.microsoft.com/office/drawing/2014/main" id="{2A27C973-4818-4CA7-A56F-B6638BBF5CA4}"/>
              </a:ext>
            </a:extLst>
          </p:cNvPr>
          <p:cNvSpPr txBox="1"/>
          <p:nvPr userDrawn="1"/>
        </p:nvSpPr>
        <p:spPr>
          <a:xfrm>
            <a:off x="6660232" y="6567938"/>
            <a:ext cx="86214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/>
            <a:fld id="{A8B614E7-2400-45CE-848D-BA84F4236734}" type="slidenum">
              <a:rPr lang="en-US" altLang="pt-BR" sz="1200">
                <a:solidFill>
                  <a:schemeClr val="bg1"/>
                </a:solidFill>
                <a:latin typeface="Gotham-Bold"/>
                <a:ea typeface="Gotham-Bold"/>
                <a:cs typeface="Gotham-Bold"/>
              </a:rPr>
              <a:pPr algn="r"/>
              <a:t>‹nº›</a:t>
            </a:fld>
            <a:endParaRPr lang="en-US" altLang="pt-BR" sz="1200" dirty="0">
              <a:solidFill>
                <a:schemeClr val="bg1"/>
              </a:solidFill>
              <a:latin typeface="Gotham-Bold"/>
              <a:ea typeface="Gotham-Bold"/>
              <a:cs typeface="Gotham-Bold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7D2CEB63-8BB6-4920-9B16-FB8C0595A43B}"/>
              </a:ext>
            </a:extLst>
          </p:cNvPr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12665" y="0"/>
            <a:ext cx="9118670" cy="6858000"/>
          </a:xfrm>
          <a:prstGeom prst="rect">
            <a:avLst/>
          </a:prstGeom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674" r:id="rId1"/>
    <p:sldLayoutId id="2147483673" r:id="rId2"/>
    <p:sldLayoutId id="2147483672" r:id="rId3"/>
    <p:sldLayoutId id="2147483671" r:id="rId4"/>
    <p:sldLayoutId id="2147483670" r:id="rId5"/>
    <p:sldLayoutId id="2147483669" r:id="rId6"/>
    <p:sldLayoutId id="2147483668" r:id="rId7"/>
    <p:sldLayoutId id="2147483667" r:id="rId8"/>
    <p:sldLayoutId id="2147483666" r:id="rId9"/>
    <p:sldLayoutId id="2147483665" r:id="rId10"/>
    <p:sldLayoutId id="2147483664" r:id="rId11"/>
    <p:sldLayoutId id="2147483663" r:id="rId12"/>
    <p:sldLayoutId id="2147483662" r:id="rId13"/>
    <p:sldLayoutId id="2147483676" r:id="rId14"/>
    <p:sldLayoutId id="2147483677" r:id="rId15"/>
  </p:sldLayoutIdLst>
  <p:hf sldNum="0" hdr="0" ftr="0" dt="0"/>
  <p:txStyles>
    <p:titleStyle>
      <a:lvl1pPr algn="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 i="1">
          <a:solidFill>
            <a:schemeClr val="tx2"/>
          </a:solidFill>
          <a:latin typeface="+mj-lt"/>
          <a:ea typeface="+mj-ea"/>
          <a:cs typeface="+mj-cs"/>
        </a:defRPr>
      </a:lvl1pPr>
      <a:lvl2pPr algn="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 i="1">
          <a:solidFill>
            <a:schemeClr val="tx2"/>
          </a:solidFill>
          <a:latin typeface="Arial" charset="0"/>
        </a:defRPr>
      </a:lvl2pPr>
      <a:lvl3pPr algn="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 i="1">
          <a:solidFill>
            <a:schemeClr val="tx2"/>
          </a:solidFill>
          <a:latin typeface="Arial" charset="0"/>
        </a:defRPr>
      </a:lvl3pPr>
      <a:lvl4pPr algn="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 i="1">
          <a:solidFill>
            <a:schemeClr val="tx2"/>
          </a:solidFill>
          <a:latin typeface="Arial" charset="0"/>
        </a:defRPr>
      </a:lvl4pPr>
      <a:lvl5pPr algn="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 i="1">
          <a:solidFill>
            <a:schemeClr val="tx2"/>
          </a:solidFill>
          <a:latin typeface="Arial" charset="0"/>
        </a:defRPr>
      </a:lvl5pPr>
      <a:lvl6pPr marL="457200" algn="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 i="1">
          <a:solidFill>
            <a:schemeClr val="tx2"/>
          </a:solidFill>
          <a:latin typeface="Arial" charset="0"/>
        </a:defRPr>
      </a:lvl6pPr>
      <a:lvl7pPr marL="914400" algn="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 i="1">
          <a:solidFill>
            <a:schemeClr val="tx2"/>
          </a:solidFill>
          <a:latin typeface="Arial" charset="0"/>
        </a:defRPr>
      </a:lvl7pPr>
      <a:lvl8pPr marL="1371600" algn="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 i="1">
          <a:solidFill>
            <a:schemeClr val="tx2"/>
          </a:solidFill>
          <a:latin typeface="Arial" charset="0"/>
        </a:defRPr>
      </a:lvl8pPr>
      <a:lvl9pPr marL="1828800" algn="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 i="1">
          <a:solidFill>
            <a:schemeClr val="tx2"/>
          </a:solidFill>
          <a:latin typeface="Arial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 b="1" i="1">
          <a:solidFill>
            <a:srgbClr val="000000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bg2"/>
        </a:buClr>
        <a:buChar char="–"/>
        <a:defRPr b="1" i="1">
          <a:solidFill>
            <a:srgbClr val="000000"/>
          </a:solidFill>
          <a:latin typeface="+mn-lt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bg2"/>
        </a:buClr>
        <a:buChar char="»"/>
        <a:defRPr b="1" i="1">
          <a:solidFill>
            <a:srgbClr val="000000"/>
          </a:solidFill>
          <a:latin typeface="+mn-lt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 i="1">
          <a:solidFill>
            <a:srgbClr val="000000"/>
          </a:solidFill>
          <a:latin typeface="+mn-lt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1400" b="1" i="1">
          <a:solidFill>
            <a:srgbClr val="000000"/>
          </a:solidFill>
          <a:latin typeface="+mn-lt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1400" b="1" i="1">
          <a:solidFill>
            <a:srgbClr val="000000"/>
          </a:solidFill>
          <a:latin typeface="+mn-lt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1400" b="1" i="1">
          <a:solidFill>
            <a:srgbClr val="000000"/>
          </a:solidFill>
          <a:latin typeface="+mn-lt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1400" b="1" i="1">
          <a:solidFill>
            <a:srgbClr val="000000"/>
          </a:solidFill>
          <a:latin typeface="+mn-lt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1400" b="1" i="1">
          <a:solidFill>
            <a:srgbClr val="000000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4"/>
          <p:cNvSpPr txBox="1">
            <a:spLocks noChangeArrowheads="1"/>
          </p:cNvSpPr>
          <p:nvPr/>
        </p:nvSpPr>
        <p:spPr bwMode="auto">
          <a:xfrm>
            <a:off x="468313" y="1844675"/>
            <a:ext cx="8207375" cy="3247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bIns="0">
            <a:spAutoFit/>
          </a:bodyPr>
          <a:lstStyle>
            <a:lvl1pPr>
              <a:defRPr b="1" i="1">
                <a:solidFill>
                  <a:schemeClr val="bg2"/>
                </a:solidFill>
                <a:latin typeface="Square721 BT" pitchFamily="34" charset="0"/>
              </a:defRPr>
            </a:lvl1pPr>
            <a:lvl2pPr marL="742950" indent="-285750">
              <a:defRPr b="1" i="1">
                <a:solidFill>
                  <a:schemeClr val="bg2"/>
                </a:solidFill>
                <a:latin typeface="Square721 BT" pitchFamily="34" charset="0"/>
              </a:defRPr>
            </a:lvl2pPr>
            <a:lvl3pPr marL="1143000" indent="-228600">
              <a:defRPr b="1" i="1">
                <a:solidFill>
                  <a:schemeClr val="bg2"/>
                </a:solidFill>
                <a:latin typeface="Square721 BT" pitchFamily="34" charset="0"/>
              </a:defRPr>
            </a:lvl3pPr>
            <a:lvl4pPr marL="1600200" indent="-228600">
              <a:defRPr b="1" i="1">
                <a:solidFill>
                  <a:schemeClr val="bg2"/>
                </a:solidFill>
                <a:latin typeface="Square721 BT" pitchFamily="34" charset="0"/>
              </a:defRPr>
            </a:lvl4pPr>
            <a:lvl5pPr marL="2057400" indent="-228600">
              <a:defRPr b="1" i="1">
                <a:solidFill>
                  <a:schemeClr val="bg2"/>
                </a:solidFill>
                <a:latin typeface="Square721 B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bg2"/>
                </a:solidFill>
                <a:latin typeface="Square721 B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bg2"/>
                </a:solidFill>
                <a:latin typeface="Square721 B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bg2"/>
                </a:solidFill>
                <a:latin typeface="Square721 B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bg2"/>
                </a:solidFill>
                <a:latin typeface="Square721 BT" pitchFamily="34" charset="0"/>
              </a:defRPr>
            </a:lvl9pPr>
          </a:lstStyle>
          <a:p>
            <a:pPr algn="ctr"/>
            <a:r>
              <a:rPr lang="pt-BR" altLang="pt-BR" sz="2800" i="0" dirty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pt-BR" altLang="pt-BR" sz="2400" i="0" dirty="0">
                <a:solidFill>
                  <a:schemeClr val="tx1"/>
                </a:solidFill>
              </a:rPr>
              <a:t>INSERÇÃO</a:t>
            </a:r>
          </a:p>
          <a:p>
            <a:pPr algn="ctr"/>
            <a:r>
              <a:rPr lang="pt-BR" altLang="pt-BR" sz="2400" i="0" dirty="0">
                <a:solidFill>
                  <a:schemeClr val="tx1"/>
                </a:solidFill>
              </a:rPr>
              <a:t>ALTERAÇÃO</a:t>
            </a:r>
          </a:p>
          <a:p>
            <a:pPr algn="ctr"/>
            <a:r>
              <a:rPr lang="pt-BR" altLang="pt-BR" sz="2400" i="0" dirty="0">
                <a:solidFill>
                  <a:schemeClr val="tx1"/>
                </a:solidFill>
              </a:rPr>
              <a:t>EXCLUSÃO</a:t>
            </a:r>
          </a:p>
          <a:p>
            <a:pPr algn="ctr"/>
            <a:r>
              <a:rPr lang="pt-BR" altLang="pt-BR" sz="2400" i="0" dirty="0">
                <a:solidFill>
                  <a:schemeClr val="tx1"/>
                </a:solidFill>
              </a:rPr>
              <a:t>EM TABELAS</a:t>
            </a:r>
          </a:p>
          <a:p>
            <a:endParaRPr lang="pt-BR" altLang="pt-BR" sz="2800" b="0" i="0" dirty="0">
              <a:solidFill>
                <a:schemeClr val="tx1"/>
              </a:solidFill>
            </a:endParaRPr>
          </a:p>
          <a:p>
            <a:endParaRPr lang="pt-BR" altLang="pt-BR" sz="2800" b="0" i="0" dirty="0">
              <a:solidFill>
                <a:schemeClr val="tx1"/>
              </a:solidFill>
            </a:endParaRPr>
          </a:p>
          <a:p>
            <a:endParaRPr lang="pt-BR" altLang="pt-BR" sz="2800" b="0" i="0" dirty="0">
              <a:solidFill>
                <a:schemeClr val="tx1"/>
              </a:solidFill>
            </a:endParaRP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09CD56AD-5142-4471-B3F0-F9524866B47B}"/>
              </a:ext>
            </a:extLst>
          </p:cNvPr>
          <p:cNvSpPr txBox="1">
            <a:spLocks/>
          </p:cNvSpPr>
          <p:nvPr/>
        </p:nvSpPr>
        <p:spPr>
          <a:xfrm>
            <a:off x="827584" y="649014"/>
            <a:ext cx="7772400" cy="1470025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pt-BR" b="0" i="0" kern="0"/>
              <a:t>Data Base Essentials</a:t>
            </a:r>
            <a:endParaRPr lang="pt-BR" b="0" i="0" kern="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>
            <a:off x="0" y="6092825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4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765175"/>
            <a:ext cx="8424863" cy="5688158"/>
          </a:xfrm>
          <a:solidFill>
            <a:srgbClr val="FFFFFF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pt-BR" sz="2200" i="0" dirty="0">
                <a:solidFill>
                  <a:schemeClr val="bg2"/>
                </a:solidFill>
                <a:latin typeface="Calibri" pitchFamily="34" charset="0"/>
                <a:cs typeface="Calibri" pitchFamily="34" charset="0"/>
              </a:rPr>
              <a:t>Comando INSERT – Exemplo</a:t>
            </a:r>
          </a:p>
          <a:p>
            <a:pPr marL="457200" indent="-457200" algn="just">
              <a:buFont typeface="Wingdings" pitchFamily="2" charset="2"/>
              <a:buNone/>
              <a:defRPr/>
            </a:pPr>
            <a:r>
              <a:rPr lang="pt-BR" sz="2000" b="0" i="0" dirty="0">
                <a:solidFill>
                  <a:schemeClr val="bg2"/>
                </a:solidFill>
                <a:latin typeface="Calibri" pitchFamily="34" charset="0"/>
                <a:cs typeface="Calibri" pitchFamily="34" charset="0"/>
              </a:rPr>
              <a:t>Inserindo informações na tabela Departamento:</a:t>
            </a:r>
          </a:p>
          <a:p>
            <a:pPr marL="457200" indent="-457200" algn="just">
              <a:buFont typeface="Wingdings" pitchFamily="2" charset="2"/>
              <a:buNone/>
              <a:defRPr/>
            </a:pPr>
            <a:endParaRPr lang="pt-BR" sz="2000" b="0" i="0" dirty="0">
              <a:solidFill>
                <a:schemeClr val="bg2"/>
              </a:solidFill>
              <a:latin typeface="Calibri" pitchFamily="34" charset="0"/>
              <a:cs typeface="Calibri" pitchFamily="34" charset="0"/>
            </a:endParaRPr>
          </a:p>
          <a:p>
            <a:pPr eaLnBrk="1" hangingPunct="1">
              <a:buNone/>
              <a:defRPr/>
            </a:pPr>
            <a:r>
              <a:rPr lang="pt-BR" sz="2000" i="0" dirty="0">
                <a:solidFill>
                  <a:schemeClr val="bg2"/>
                </a:solidFill>
                <a:latin typeface="Calibri" pitchFamily="34" charset="0"/>
                <a:cs typeface="Calibri" pitchFamily="34" charset="0"/>
              </a:rPr>
              <a:t>INSERT INTO DEPTO </a:t>
            </a:r>
          </a:p>
          <a:p>
            <a:pPr eaLnBrk="1" hangingPunct="1">
              <a:buNone/>
              <a:defRPr/>
            </a:pPr>
            <a:r>
              <a:rPr lang="pt-BR" sz="2000" i="0" dirty="0">
                <a:solidFill>
                  <a:schemeClr val="bg2"/>
                </a:solidFill>
                <a:latin typeface="Calibri" pitchFamily="34" charset="0"/>
                <a:cs typeface="Calibri" pitchFamily="34" charset="0"/>
              </a:rPr>
              <a:t>       (</a:t>
            </a:r>
            <a:r>
              <a:rPr lang="pt-BR" sz="2000" i="0" dirty="0" err="1">
                <a:solidFill>
                  <a:schemeClr val="bg2"/>
                </a:solidFill>
                <a:latin typeface="Calibri" pitchFamily="34" charset="0"/>
                <a:cs typeface="Calibri" pitchFamily="34" charset="0"/>
              </a:rPr>
              <a:t>cd_depto</a:t>
            </a:r>
            <a:r>
              <a:rPr lang="pt-BR" sz="2000" i="0" dirty="0">
                <a:solidFill>
                  <a:schemeClr val="bg2"/>
                </a:solidFill>
                <a:latin typeface="Calibri" pitchFamily="34" charset="0"/>
                <a:cs typeface="Calibri" pitchFamily="34" charset="0"/>
              </a:rPr>
              <a:t>, </a:t>
            </a:r>
            <a:r>
              <a:rPr lang="pt-BR" sz="2000" i="0" dirty="0" err="1">
                <a:solidFill>
                  <a:schemeClr val="bg2"/>
                </a:solidFill>
                <a:latin typeface="Calibri" pitchFamily="34" charset="0"/>
                <a:cs typeface="Calibri" pitchFamily="34" charset="0"/>
              </a:rPr>
              <a:t>nm_depto</a:t>
            </a:r>
            <a:r>
              <a:rPr lang="pt-BR" sz="2000" i="0" dirty="0">
                <a:solidFill>
                  <a:schemeClr val="bg2"/>
                </a:solidFill>
                <a:latin typeface="Calibri" pitchFamily="34" charset="0"/>
                <a:cs typeface="Calibri" pitchFamily="34" charset="0"/>
              </a:rPr>
              <a:t>, </a:t>
            </a:r>
            <a:r>
              <a:rPr lang="pt-BR" sz="2000" i="0" dirty="0" err="1">
                <a:solidFill>
                  <a:schemeClr val="bg2"/>
                </a:solidFill>
                <a:latin typeface="Calibri" pitchFamily="34" charset="0"/>
                <a:cs typeface="Calibri" pitchFamily="34" charset="0"/>
              </a:rPr>
              <a:t>nm_unidade</a:t>
            </a:r>
            <a:r>
              <a:rPr lang="pt-BR" sz="2000" i="0" dirty="0">
                <a:solidFill>
                  <a:schemeClr val="bg2"/>
                </a:solidFill>
                <a:latin typeface="Calibri" pitchFamily="34" charset="0"/>
                <a:cs typeface="Calibri" pitchFamily="34" charset="0"/>
              </a:rPr>
              <a:t>) </a:t>
            </a:r>
          </a:p>
          <a:p>
            <a:pPr eaLnBrk="1" hangingPunct="1">
              <a:buNone/>
              <a:defRPr/>
            </a:pPr>
            <a:r>
              <a:rPr lang="pt-BR" sz="2000" i="0" dirty="0">
                <a:solidFill>
                  <a:schemeClr val="bg2"/>
                </a:solidFill>
                <a:latin typeface="Calibri" pitchFamily="34" charset="0"/>
                <a:cs typeface="Calibri" pitchFamily="34" charset="0"/>
              </a:rPr>
              <a:t>VALUES  </a:t>
            </a:r>
          </a:p>
          <a:p>
            <a:pPr eaLnBrk="1" hangingPunct="1">
              <a:buNone/>
              <a:defRPr/>
            </a:pPr>
            <a:r>
              <a:rPr lang="pt-BR" sz="2000" i="0" dirty="0">
                <a:solidFill>
                  <a:schemeClr val="bg2"/>
                </a:solidFill>
                <a:latin typeface="Calibri" pitchFamily="34" charset="0"/>
                <a:cs typeface="Calibri" pitchFamily="34" charset="0"/>
              </a:rPr>
              <a:t>      (001,'DIRETORIA','RIO');</a:t>
            </a:r>
          </a:p>
          <a:p>
            <a:pPr marL="457200" indent="-457200" algn="just">
              <a:buFont typeface="Wingdings" pitchFamily="2" charset="2"/>
              <a:buNone/>
              <a:defRPr/>
            </a:pPr>
            <a:r>
              <a:rPr lang="en-US" sz="1600" i="0" dirty="0">
                <a:solidFill>
                  <a:schemeClr val="bg2"/>
                </a:solidFill>
                <a:latin typeface="Calibri" pitchFamily="34" charset="0"/>
                <a:cs typeface="Calibri" pitchFamily="34" charset="0"/>
              </a:rPr>
              <a:t> </a:t>
            </a:r>
          </a:p>
          <a:p>
            <a:pPr marL="457200" indent="-457200" algn="just">
              <a:buFont typeface="Wingdings" pitchFamily="2" charset="2"/>
              <a:buNone/>
              <a:defRPr/>
            </a:pPr>
            <a:r>
              <a:rPr lang="pt-BR" sz="2000" i="0" dirty="0">
                <a:solidFill>
                  <a:schemeClr val="bg2"/>
                </a:solidFill>
                <a:latin typeface="Calibri" pitchFamily="34" charset="0"/>
                <a:cs typeface="Calibri" pitchFamily="34" charset="0"/>
              </a:rPr>
              <a:t>COMMIT;</a:t>
            </a:r>
          </a:p>
          <a:p>
            <a:pPr algn="just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pt-BR" sz="1600" b="0" i="0" dirty="0">
                <a:solidFill>
                  <a:schemeClr val="bg2"/>
                </a:solidFill>
                <a:latin typeface="Calibri" pitchFamily="34" charset="0"/>
                <a:cs typeface="Calibri" pitchFamily="34" charset="0"/>
              </a:rPr>
              <a:t>	Lembre-se que COMMIT “grava” e ROLLBACK cancela, mas se sair sem “</a:t>
            </a:r>
            <a:r>
              <a:rPr lang="pt-BR" sz="1600" b="0" i="0" dirty="0" err="1">
                <a:solidFill>
                  <a:schemeClr val="bg2"/>
                </a:solidFill>
                <a:latin typeface="Calibri" pitchFamily="34" charset="0"/>
                <a:cs typeface="Calibri" pitchFamily="34" charset="0"/>
              </a:rPr>
              <a:t>comitar</a:t>
            </a:r>
            <a:r>
              <a:rPr lang="pt-BR" sz="1600" b="0" i="0" dirty="0">
                <a:solidFill>
                  <a:schemeClr val="bg2"/>
                </a:solidFill>
                <a:latin typeface="Calibri" pitchFamily="34" charset="0"/>
                <a:cs typeface="Calibri" pitchFamily="34" charset="0"/>
              </a:rPr>
              <a:t>” equivale a um ROLLBACK!</a:t>
            </a:r>
          </a:p>
          <a:p>
            <a:pPr algn="just">
              <a:buFont typeface="Wingdings" pitchFamily="2" charset="2"/>
              <a:buNone/>
              <a:defRPr/>
            </a:pPr>
            <a:endParaRPr lang="pt-BR" sz="2000" b="0" i="0" dirty="0">
              <a:solidFill>
                <a:schemeClr val="bg2"/>
              </a:solidFill>
              <a:latin typeface="Calibri" pitchFamily="34" charset="0"/>
              <a:cs typeface="Calibri" pitchFamily="34" charset="0"/>
            </a:endParaRPr>
          </a:p>
          <a:p>
            <a:pPr algn="just">
              <a:buFont typeface="Wingdings" pitchFamily="2" charset="2"/>
              <a:buNone/>
              <a:defRPr/>
            </a:pPr>
            <a:r>
              <a:rPr lang="pt-BR" sz="2000" b="0" i="0" dirty="0">
                <a:solidFill>
                  <a:schemeClr val="bg2"/>
                </a:solidFill>
                <a:latin typeface="Calibri" pitchFamily="34" charset="0"/>
                <a:cs typeface="Calibri" pitchFamily="34" charset="0"/>
              </a:rPr>
              <a:t>Consultando os dados inseridos na tabela Departamento...</a:t>
            </a:r>
          </a:p>
          <a:p>
            <a:pPr algn="just">
              <a:buFont typeface="Wingdings" pitchFamily="2" charset="2"/>
              <a:buNone/>
              <a:defRPr/>
            </a:pPr>
            <a:endParaRPr lang="pt-BR" sz="2000" i="0" dirty="0">
              <a:solidFill>
                <a:schemeClr val="bg2"/>
              </a:solidFill>
              <a:latin typeface="Calibri" pitchFamily="34" charset="0"/>
              <a:cs typeface="Calibri" pitchFamily="34" charset="0"/>
            </a:endParaRPr>
          </a:p>
          <a:p>
            <a:pPr algn="just">
              <a:buFont typeface="Wingdings" pitchFamily="2" charset="2"/>
              <a:buNone/>
              <a:defRPr/>
            </a:pPr>
            <a:r>
              <a:rPr lang="en-US" sz="2000" i="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SELECT</a:t>
            </a:r>
            <a:r>
              <a:rPr lang="en-US" sz="2000" b="0" i="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* </a:t>
            </a:r>
            <a:r>
              <a:rPr lang="en-US" sz="2000" i="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2000" b="0" i="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DEPTO;</a:t>
            </a:r>
            <a:endParaRPr lang="pt-BR" sz="2000" i="0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Wingdings" pitchFamily="2" charset="2"/>
              <a:buNone/>
              <a:defRPr/>
            </a:pPr>
            <a:endParaRPr lang="pt-BR" sz="1600" b="0" i="0" dirty="0">
              <a:solidFill>
                <a:schemeClr val="bg2"/>
              </a:solidFill>
              <a:latin typeface="Calibri" pitchFamily="34" charset="0"/>
              <a:cs typeface="Calibri" pitchFamily="34" charset="0"/>
            </a:endParaRPr>
          </a:p>
          <a:p>
            <a:pPr algn="just" eaLnBrk="1" hangingPunct="1">
              <a:buFont typeface="Wingdings" pitchFamily="2" charset="2"/>
              <a:buNone/>
              <a:defRPr/>
            </a:pPr>
            <a:endParaRPr lang="pt-BR" i="0" dirty="0">
              <a:solidFill>
                <a:schemeClr val="bg2"/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0" y="0"/>
            <a:ext cx="4716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i="0" dirty="0">
                <a:solidFill>
                  <a:schemeClr val="bg2"/>
                </a:solidFill>
                <a:latin typeface="+mn-lt"/>
              </a:rPr>
              <a:t>INSERT</a:t>
            </a:r>
          </a:p>
        </p:txBody>
      </p:sp>
    </p:spTree>
    <p:extLst>
      <p:ext uri="{BB962C8B-B14F-4D97-AF65-F5344CB8AC3E}">
        <p14:creationId xmlns:p14="http://schemas.microsoft.com/office/powerpoint/2010/main" val="23078657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Line 2"/>
          <p:cNvSpPr>
            <a:spLocks noChangeShapeType="1"/>
          </p:cNvSpPr>
          <p:nvPr/>
        </p:nvSpPr>
        <p:spPr bwMode="auto">
          <a:xfrm>
            <a:off x="0" y="6092825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15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692150"/>
            <a:ext cx="8713092" cy="5040313"/>
          </a:xfrm>
          <a:solidFill>
            <a:srgbClr val="FFFFFF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 eaLnBrk="1" hangingPunct="1">
              <a:buNone/>
            </a:pPr>
            <a:r>
              <a:rPr lang="pt-BR" sz="2000" i="0" dirty="0">
                <a:solidFill>
                  <a:schemeClr val="bg2"/>
                </a:solidFill>
                <a:latin typeface="Calibri" pitchFamily="34" charset="0"/>
                <a:cs typeface="Calibri" pitchFamily="34" charset="0"/>
              </a:rPr>
              <a:t>Comando INSERT – Exemplo</a:t>
            </a:r>
          </a:p>
          <a:p>
            <a:pPr marL="457200" indent="-457200" eaLnBrk="1" hangingPunct="1">
              <a:buFont typeface="Wingdings" pitchFamily="2" charset="2"/>
              <a:buNone/>
            </a:pPr>
            <a:r>
              <a:rPr lang="pt-BR" sz="2000" b="0" i="0" dirty="0">
                <a:solidFill>
                  <a:schemeClr val="bg2"/>
                </a:solidFill>
                <a:latin typeface="Calibri" pitchFamily="34" charset="0"/>
                <a:cs typeface="Calibri" pitchFamily="34" charset="0"/>
              </a:rPr>
              <a:t>Inserir várias linhas num mesmo comando</a:t>
            </a:r>
          </a:p>
          <a:p>
            <a:pPr marL="457200" indent="-457200" eaLnBrk="1" hangingPunct="1">
              <a:buFont typeface="Wingdings" pitchFamily="2" charset="2"/>
              <a:buNone/>
            </a:pPr>
            <a:r>
              <a:rPr lang="pt-BR" sz="2000" i="0" u="sng" dirty="0">
                <a:solidFill>
                  <a:schemeClr val="bg2"/>
                </a:solidFill>
                <a:latin typeface="Calibri" pitchFamily="34" charset="0"/>
                <a:cs typeface="Calibri" pitchFamily="34" charset="0"/>
              </a:rPr>
              <a:t>Exemplos:</a:t>
            </a:r>
          </a:p>
          <a:p>
            <a:pPr eaLnBrk="1" hangingPunct="1">
              <a:buNone/>
              <a:defRPr/>
            </a:pPr>
            <a:r>
              <a:rPr lang="pt-BR" sz="1800" i="0" dirty="0">
                <a:solidFill>
                  <a:schemeClr val="bg2"/>
                </a:solidFill>
                <a:latin typeface="Calibri" pitchFamily="34" charset="0"/>
                <a:cs typeface="Calibri" pitchFamily="34" charset="0"/>
              </a:rPr>
              <a:t>1-    INSERT INTO depto1</a:t>
            </a:r>
          </a:p>
          <a:p>
            <a:pPr eaLnBrk="1" hangingPunct="1">
              <a:buNone/>
              <a:defRPr/>
            </a:pPr>
            <a:r>
              <a:rPr lang="pt-BR" sz="1800" i="0" dirty="0">
                <a:solidFill>
                  <a:schemeClr val="bg2"/>
                </a:solidFill>
                <a:latin typeface="Calibri" pitchFamily="34" charset="0"/>
                <a:cs typeface="Calibri" pitchFamily="34" charset="0"/>
              </a:rPr>
              <a:t>             SELECT * FROM </a:t>
            </a:r>
            <a:r>
              <a:rPr lang="pt-BR" sz="1800" i="0" dirty="0" err="1">
                <a:solidFill>
                  <a:schemeClr val="bg2"/>
                </a:solidFill>
                <a:latin typeface="Calibri" pitchFamily="34" charset="0"/>
                <a:cs typeface="Calibri" pitchFamily="34" charset="0"/>
              </a:rPr>
              <a:t>depto</a:t>
            </a:r>
            <a:r>
              <a:rPr lang="pt-BR" sz="1800" i="0" dirty="0">
                <a:solidFill>
                  <a:schemeClr val="bg2"/>
                </a:solidFill>
                <a:latin typeface="Calibri" pitchFamily="34" charset="0"/>
                <a:cs typeface="Calibri" pitchFamily="34" charset="0"/>
              </a:rPr>
              <a:t>; </a:t>
            </a:r>
            <a:r>
              <a:rPr lang="pt-BR" sz="2000" i="0" dirty="0">
                <a:solidFill>
                  <a:schemeClr val="bg2"/>
                </a:solidFill>
                <a:latin typeface="Calibri" pitchFamily="34" charset="0"/>
                <a:cs typeface="Calibri" pitchFamily="34" charset="0"/>
              </a:rPr>
              <a:t>	</a:t>
            </a:r>
          </a:p>
          <a:p>
            <a:pPr eaLnBrk="1" hangingPunct="1">
              <a:buNone/>
              <a:defRPr/>
            </a:pPr>
            <a:r>
              <a:rPr lang="pt-BR" sz="1800" b="0" i="0" dirty="0">
                <a:solidFill>
                  <a:schemeClr val="bg2"/>
                </a:solidFill>
                <a:latin typeface="Calibri" pitchFamily="34" charset="0"/>
                <a:cs typeface="Calibri" pitchFamily="34" charset="0"/>
              </a:rPr>
              <a:t>Obs.: Criar a estrutura da tabela Depto1 e somente após popular.</a:t>
            </a:r>
          </a:p>
          <a:p>
            <a:pPr marL="457200" indent="-457200" algn="just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pt-BR" sz="1800" i="0" dirty="0">
                <a:solidFill>
                  <a:schemeClr val="bg2"/>
                </a:solidFill>
                <a:latin typeface="Calibri" pitchFamily="34" charset="0"/>
                <a:cs typeface="Calibri" pitchFamily="34" charset="0"/>
              </a:rPr>
              <a:t>	</a:t>
            </a:r>
            <a:r>
              <a:rPr lang="pt-BR" sz="1800" b="0" i="0" dirty="0">
                <a:solidFill>
                  <a:schemeClr val="bg2"/>
                </a:solidFill>
                <a:latin typeface="Calibri" pitchFamily="34" charset="0"/>
                <a:cs typeface="Calibri" pitchFamily="34" charset="0"/>
              </a:rPr>
              <a:t>O comando acima inserirá todas as linhas existentes na tabela </a:t>
            </a:r>
            <a:r>
              <a:rPr lang="pt-BR" sz="1800" b="0" i="0" dirty="0" err="1">
                <a:solidFill>
                  <a:schemeClr val="bg2"/>
                </a:solidFill>
                <a:latin typeface="Calibri" pitchFamily="34" charset="0"/>
                <a:cs typeface="Calibri" pitchFamily="34" charset="0"/>
              </a:rPr>
              <a:t>Depto</a:t>
            </a:r>
            <a:r>
              <a:rPr lang="pt-BR" sz="1800" b="0" i="0" dirty="0">
                <a:solidFill>
                  <a:schemeClr val="bg2"/>
                </a:solidFill>
                <a:latin typeface="Calibri" pitchFamily="34" charset="0"/>
                <a:cs typeface="Calibri" pitchFamily="34" charset="0"/>
              </a:rPr>
              <a:t> na tabela Depto1</a:t>
            </a:r>
          </a:p>
          <a:p>
            <a:pPr marL="457200" indent="-457200" algn="just" eaLnBrk="1" hangingPunct="1">
              <a:lnSpc>
                <a:spcPct val="150000"/>
              </a:lnSpc>
              <a:buFont typeface="Wingdings" pitchFamily="2" charset="2"/>
              <a:buNone/>
            </a:pPr>
            <a:endParaRPr lang="pt-BR" sz="2000" b="0" i="0" dirty="0">
              <a:solidFill>
                <a:schemeClr val="bg2"/>
              </a:solidFill>
              <a:latin typeface="Calibri" pitchFamily="34" charset="0"/>
              <a:cs typeface="Calibri" pitchFamily="34" charset="0"/>
            </a:endParaRPr>
          </a:p>
          <a:p>
            <a:pPr marL="457200" indent="-457200" eaLnBrk="1" hangingPunct="1">
              <a:buFont typeface="Wingdings" pitchFamily="2" charset="2"/>
              <a:buNone/>
            </a:pPr>
            <a:r>
              <a:rPr lang="pt-BR" sz="2000" b="0" i="0" dirty="0">
                <a:solidFill>
                  <a:schemeClr val="bg2"/>
                </a:solidFill>
                <a:latin typeface="Calibri" pitchFamily="34" charset="0"/>
                <a:cs typeface="Calibri" pitchFamily="34" charset="0"/>
              </a:rPr>
              <a:t>2)</a:t>
            </a:r>
            <a:r>
              <a:rPr lang="pt-BR" sz="2000" i="0" dirty="0">
                <a:solidFill>
                  <a:schemeClr val="bg2"/>
                </a:solidFill>
                <a:latin typeface="Calibri" pitchFamily="34" charset="0"/>
                <a:cs typeface="Calibri" pitchFamily="34" charset="0"/>
              </a:rPr>
              <a:t>  </a:t>
            </a:r>
            <a:r>
              <a:rPr lang="pt-BR" sz="1800" i="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INSERT INTO </a:t>
            </a:r>
            <a:r>
              <a:rPr lang="pt-BR" sz="1800" b="0" i="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DEPTO2 (</a:t>
            </a:r>
            <a:r>
              <a:rPr lang="pt-BR" sz="1800" b="0" i="0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cd_depto,desc_depto</a:t>
            </a:r>
            <a:r>
              <a:rPr lang="pt-BR" sz="1800" b="0" i="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457200" indent="-457200" eaLnBrk="1" hangingPunct="1">
              <a:buNone/>
            </a:pPr>
            <a:r>
              <a:rPr lang="pt-BR" sz="1800" b="0" i="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      </a:t>
            </a:r>
            <a:r>
              <a:rPr lang="pt-BR" sz="1800" i="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SELECT</a:t>
            </a:r>
            <a:r>
              <a:rPr lang="pt-BR" sz="1800" b="0" i="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800" b="0" i="0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cd_depto,desc_depto</a:t>
            </a:r>
            <a:endParaRPr lang="pt-BR" sz="1800" b="0" i="0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pPr marL="457200" indent="-457200" eaLnBrk="1" hangingPunct="1">
              <a:buFont typeface="Wingdings" pitchFamily="2" charset="2"/>
              <a:buNone/>
            </a:pPr>
            <a:r>
              <a:rPr lang="pt-BR" sz="1800" b="0" i="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pt-BR" sz="1800" i="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FROM</a:t>
            </a:r>
            <a:r>
              <a:rPr lang="pt-BR" sz="1800" b="0" i="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DEPTO1</a:t>
            </a:r>
          </a:p>
          <a:p>
            <a:pPr marL="457200" indent="-457200" eaLnBrk="1" hangingPunct="1">
              <a:buNone/>
            </a:pPr>
            <a:r>
              <a:rPr lang="pt-BR" sz="1800" b="0" i="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pt-BR" sz="1800" i="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WHERE</a:t>
            </a:r>
            <a:r>
              <a:rPr lang="pt-BR" sz="1800" b="0" i="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800" b="0" i="0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desc_depto</a:t>
            </a:r>
            <a:r>
              <a:rPr lang="pt-BR" sz="1800" b="0" i="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LIKE '%COMERCIAL%';</a:t>
            </a:r>
          </a:p>
          <a:p>
            <a:pPr marL="457200" indent="-457200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pt-BR" sz="2000" i="0" dirty="0">
                <a:solidFill>
                  <a:schemeClr val="bg2"/>
                </a:solidFill>
                <a:latin typeface="Calibri" pitchFamily="34" charset="0"/>
                <a:cs typeface="Calibri" pitchFamily="34" charset="0"/>
              </a:rPr>
              <a:t>	</a:t>
            </a:r>
            <a:r>
              <a:rPr lang="pt-BR" sz="1800" b="0" i="0" dirty="0">
                <a:solidFill>
                  <a:schemeClr val="bg2"/>
                </a:solidFill>
                <a:latin typeface="Calibri" pitchFamily="34" charset="0"/>
                <a:cs typeface="Calibri" pitchFamily="34" charset="0"/>
              </a:rPr>
              <a:t>O comando acima irá inserir na tabela DEPTO todas as linhas existentes na tabela DEPTO1 que tenha a palavra COMERCIAL. Teste com “=“ em vez de LIKE e note o que acontece.</a:t>
            </a:r>
          </a:p>
          <a:p>
            <a:pPr marL="457200" indent="-457200" eaLnBrk="1" hangingPunct="1">
              <a:buFont typeface="Wingdings" pitchFamily="2" charset="2"/>
              <a:buNone/>
            </a:pPr>
            <a:endParaRPr lang="pt-BR" sz="2200" b="0" i="0" dirty="0">
              <a:solidFill>
                <a:schemeClr val="bg2"/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0" y="0"/>
            <a:ext cx="4716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i="0" dirty="0">
                <a:solidFill>
                  <a:schemeClr val="bg2"/>
                </a:solidFill>
                <a:latin typeface="+mn-lt"/>
              </a:rPr>
              <a:t>INSERT</a:t>
            </a:r>
          </a:p>
        </p:txBody>
      </p:sp>
    </p:spTree>
    <p:extLst>
      <p:ext uri="{BB962C8B-B14F-4D97-AF65-F5344CB8AC3E}">
        <p14:creationId xmlns:p14="http://schemas.microsoft.com/office/powerpoint/2010/main" val="8889676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Line 2"/>
          <p:cNvSpPr>
            <a:spLocks noChangeShapeType="1"/>
          </p:cNvSpPr>
          <p:nvPr/>
        </p:nvSpPr>
        <p:spPr bwMode="auto">
          <a:xfrm>
            <a:off x="0" y="6092825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4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765175"/>
            <a:ext cx="8424863" cy="5544145"/>
          </a:xfrm>
          <a:solidFill>
            <a:srgbClr val="FFFFFF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pt-BR" i="0" dirty="0">
                <a:solidFill>
                  <a:schemeClr val="bg2"/>
                </a:solidFill>
                <a:latin typeface="Calibri" pitchFamily="34" charset="0"/>
                <a:cs typeface="Calibri" pitchFamily="34" charset="0"/>
              </a:rPr>
              <a:t>Exemplo de </a:t>
            </a:r>
            <a:r>
              <a:rPr lang="pt-BR" sz="2000" i="0" dirty="0">
                <a:solidFill>
                  <a:schemeClr val="bg2"/>
                </a:solidFill>
                <a:latin typeface="Calibri" pitchFamily="34" charset="0"/>
                <a:cs typeface="Calibri" pitchFamily="34" charset="0"/>
              </a:rPr>
              <a:t>Inserção na tabela Cargo:</a:t>
            </a:r>
          </a:p>
          <a:p>
            <a:pPr marL="457200" indent="-457200" algn="just">
              <a:buFont typeface="Wingdings" pitchFamily="2" charset="2"/>
              <a:buNone/>
              <a:defRPr/>
            </a:pPr>
            <a:endParaRPr lang="pt-BR" sz="2000" b="0" dirty="0">
              <a:solidFill>
                <a:schemeClr val="bg2"/>
              </a:solidFill>
              <a:latin typeface="Calibri" pitchFamily="34" charset="0"/>
              <a:cs typeface="Calibri" pitchFamily="34" charset="0"/>
            </a:endParaRPr>
          </a:p>
          <a:p>
            <a:pPr marL="457200" indent="-457200" algn="just">
              <a:buFont typeface="Wingdings" pitchFamily="2" charset="2"/>
              <a:buNone/>
              <a:defRPr/>
            </a:pPr>
            <a:r>
              <a:rPr lang="pt-BR" sz="2000" b="0" dirty="0">
                <a:solidFill>
                  <a:schemeClr val="bg2"/>
                </a:solidFill>
                <a:latin typeface="Calibri" pitchFamily="34" charset="0"/>
                <a:cs typeface="Calibri" pitchFamily="34" charset="0"/>
              </a:rPr>
              <a:t>Crie uma sequência ou informe o código!</a:t>
            </a:r>
          </a:p>
          <a:p>
            <a:pPr marL="457200" indent="-457200" algn="just">
              <a:buFont typeface="Wingdings" pitchFamily="2" charset="2"/>
              <a:buNone/>
              <a:defRPr/>
            </a:pPr>
            <a:r>
              <a:rPr lang="en-US" sz="2000" i="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INSERT INTO </a:t>
            </a:r>
            <a:r>
              <a:rPr lang="en-US" sz="2000" b="0" i="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JOB</a:t>
            </a:r>
            <a:r>
              <a:rPr lang="en-US" sz="2000" i="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457200" indent="-457200" algn="just">
              <a:buFont typeface="Wingdings" pitchFamily="2" charset="2"/>
              <a:buNone/>
              <a:defRPr/>
            </a:pPr>
            <a:r>
              <a:rPr lang="en-US" sz="2000" i="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0" i="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0" i="0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cd_job</a:t>
            </a:r>
            <a:r>
              <a:rPr lang="en-US" sz="2000" b="0" i="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0" i="0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desc_job</a:t>
            </a:r>
            <a:r>
              <a:rPr lang="en-US" sz="2000" b="0" i="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marL="457200" indent="-457200" algn="just">
              <a:buFont typeface="Wingdings" pitchFamily="2" charset="2"/>
              <a:buNone/>
              <a:defRPr/>
            </a:pPr>
            <a:r>
              <a:rPr lang="en-US" sz="2000" i="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VALUES</a:t>
            </a:r>
          </a:p>
          <a:p>
            <a:pPr marL="457200" indent="-457200" algn="just">
              <a:buFont typeface="Wingdings" pitchFamily="2" charset="2"/>
              <a:buNone/>
              <a:defRPr/>
            </a:pPr>
            <a:r>
              <a:rPr lang="en-US" sz="2000" i="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(</a:t>
            </a:r>
            <a:r>
              <a:rPr lang="en-US" sz="2000" b="0" i="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sqjog.</a:t>
            </a:r>
            <a:r>
              <a:rPr lang="en-US" sz="2000" b="0" i="0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nextval</a:t>
            </a:r>
            <a:r>
              <a:rPr lang="en-US" sz="2000" b="0" i="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,'PROGRAMADOR JUNIOR');</a:t>
            </a:r>
            <a:r>
              <a:rPr lang="en-US" sz="1600" b="0" i="0" dirty="0">
                <a:solidFill>
                  <a:schemeClr val="bg2"/>
                </a:solidFill>
                <a:latin typeface="Calibri" pitchFamily="34" charset="0"/>
                <a:cs typeface="Calibri" pitchFamily="34" charset="0"/>
              </a:rPr>
              <a:t> </a:t>
            </a:r>
          </a:p>
          <a:p>
            <a:pPr marL="457200" indent="-457200" algn="just">
              <a:buFont typeface="Wingdings" pitchFamily="2" charset="2"/>
              <a:buNone/>
              <a:defRPr/>
            </a:pPr>
            <a:r>
              <a:rPr lang="pt-BR" sz="2000" i="0" dirty="0">
                <a:solidFill>
                  <a:schemeClr val="bg2"/>
                </a:solidFill>
                <a:latin typeface="Calibri" pitchFamily="34" charset="0"/>
                <a:cs typeface="Calibri" pitchFamily="34" charset="0"/>
              </a:rPr>
              <a:t>COMMIT;</a:t>
            </a:r>
          </a:p>
          <a:p>
            <a:pPr algn="just">
              <a:lnSpc>
                <a:spcPct val="100000"/>
              </a:lnSpc>
              <a:buFont typeface="Wingdings" pitchFamily="2" charset="2"/>
              <a:buNone/>
              <a:defRPr/>
            </a:pPr>
            <a:r>
              <a:rPr lang="pt-BR" sz="2000" i="0" dirty="0">
                <a:solidFill>
                  <a:schemeClr val="bg2"/>
                </a:solidFill>
                <a:latin typeface="Calibri" pitchFamily="34" charset="0"/>
                <a:cs typeface="Calibri" pitchFamily="34" charset="0"/>
              </a:rPr>
              <a:t>	</a:t>
            </a:r>
            <a:r>
              <a:rPr lang="pt-BR" sz="2000" b="0" i="0" dirty="0">
                <a:solidFill>
                  <a:schemeClr val="bg2"/>
                </a:solidFill>
                <a:latin typeface="Calibri" pitchFamily="34" charset="0"/>
                <a:cs typeface="Calibri" pitchFamily="34" charset="0"/>
              </a:rPr>
              <a:t>Após inserir informações, sempre aplique o comando COMMIT, para que a inserção física seja realizada, caso contrário, ao fechar a ferramenta as informações inseridas, serão perdidas.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pt-BR" sz="1600" b="0" i="0" dirty="0">
              <a:solidFill>
                <a:schemeClr val="bg2"/>
              </a:solidFill>
              <a:latin typeface="Calibri" pitchFamily="34" charset="0"/>
              <a:cs typeface="Calibri" pitchFamily="34" charset="0"/>
            </a:endParaRPr>
          </a:p>
          <a:p>
            <a:pPr algn="just">
              <a:buFont typeface="Wingdings" pitchFamily="2" charset="2"/>
              <a:buNone/>
              <a:defRPr/>
            </a:pPr>
            <a:r>
              <a:rPr lang="pt-BR" sz="2000" b="0" i="0" dirty="0">
                <a:solidFill>
                  <a:schemeClr val="bg2"/>
                </a:solidFill>
                <a:latin typeface="Calibri" pitchFamily="34" charset="0"/>
                <a:cs typeface="Calibri" pitchFamily="34" charset="0"/>
              </a:rPr>
              <a:t>Consultando os dados inseridos na tabela JOB:</a:t>
            </a:r>
          </a:p>
          <a:p>
            <a:pPr algn="just">
              <a:buFont typeface="Wingdings" pitchFamily="2" charset="2"/>
              <a:buNone/>
              <a:defRPr/>
            </a:pPr>
            <a:endParaRPr lang="pt-BR" sz="2000" i="0" dirty="0">
              <a:solidFill>
                <a:schemeClr val="bg2"/>
              </a:solidFill>
              <a:latin typeface="Calibri" pitchFamily="34" charset="0"/>
              <a:cs typeface="Calibri" pitchFamily="34" charset="0"/>
            </a:endParaRPr>
          </a:p>
          <a:p>
            <a:pPr algn="just">
              <a:buFont typeface="Wingdings" pitchFamily="2" charset="2"/>
              <a:buNone/>
              <a:defRPr/>
            </a:pPr>
            <a:r>
              <a:rPr lang="en-US" sz="2000" i="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sz="2000" b="0" i="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2000" i="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FROM </a:t>
            </a:r>
            <a:r>
              <a:rPr lang="en-US" sz="2000" b="0" i="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JOB</a:t>
            </a:r>
            <a:r>
              <a:rPr lang="en-US" sz="2000" i="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pt-BR" sz="2000" i="0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Wingdings" pitchFamily="2" charset="2"/>
              <a:buNone/>
              <a:defRPr/>
            </a:pPr>
            <a:endParaRPr lang="pt-BR" sz="1600" b="0" i="0" dirty="0">
              <a:solidFill>
                <a:schemeClr val="bg2"/>
              </a:solidFill>
              <a:latin typeface="Calibri" pitchFamily="34" charset="0"/>
              <a:cs typeface="Calibri" pitchFamily="34" charset="0"/>
            </a:endParaRPr>
          </a:p>
          <a:p>
            <a:pPr algn="just" eaLnBrk="1" hangingPunct="1">
              <a:buFont typeface="Wingdings" pitchFamily="2" charset="2"/>
              <a:buNone/>
              <a:defRPr/>
            </a:pPr>
            <a:endParaRPr lang="pt-BR" i="0" dirty="0">
              <a:solidFill>
                <a:schemeClr val="bg2"/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0" y="0"/>
            <a:ext cx="4716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i="0" dirty="0">
                <a:solidFill>
                  <a:srgbClr val="FF0000"/>
                </a:solidFill>
                <a:latin typeface="+mn-lt"/>
              </a:rPr>
              <a:t>INSERT</a:t>
            </a:r>
          </a:p>
        </p:txBody>
      </p:sp>
    </p:spTree>
    <p:extLst>
      <p:ext uri="{BB962C8B-B14F-4D97-AF65-F5344CB8AC3E}">
        <p14:creationId xmlns:p14="http://schemas.microsoft.com/office/powerpoint/2010/main" val="7006871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Line 2"/>
          <p:cNvSpPr>
            <a:spLocks noChangeShapeType="1"/>
          </p:cNvSpPr>
          <p:nvPr/>
        </p:nvSpPr>
        <p:spPr bwMode="auto">
          <a:xfrm>
            <a:off x="0" y="6092825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4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765175"/>
            <a:ext cx="8424863" cy="5327645"/>
          </a:xfrm>
          <a:solidFill>
            <a:srgbClr val="FFFFFF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pt-BR" sz="2200" i="0" dirty="0">
                <a:solidFill>
                  <a:schemeClr val="bg2"/>
                </a:solidFill>
                <a:latin typeface="Calibri" pitchFamily="34" charset="0"/>
                <a:cs typeface="Calibri" pitchFamily="34" charset="0"/>
              </a:rPr>
              <a:t>Exemplo:</a:t>
            </a:r>
            <a:r>
              <a:rPr lang="pt-BR" sz="2200" b="0" i="0" dirty="0">
                <a:solidFill>
                  <a:schemeClr val="bg2"/>
                </a:solidFill>
                <a:latin typeface="Calibri" pitchFamily="34" charset="0"/>
                <a:cs typeface="Calibri" pitchFamily="34" charset="0"/>
              </a:rPr>
              <a:t> Inserindo informações na tabela DEPARTAMENTO:</a:t>
            </a:r>
          </a:p>
          <a:p>
            <a:pPr marL="457200" indent="-457200" algn="just">
              <a:buFont typeface="Wingdings" pitchFamily="2" charset="2"/>
              <a:buNone/>
              <a:defRPr/>
            </a:pPr>
            <a:endParaRPr lang="pt-BR" sz="2000" i="0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pPr marL="457200" indent="-457200" algn="just">
              <a:buNone/>
              <a:defRPr/>
            </a:pPr>
            <a:r>
              <a:rPr lang="pt-BR" sz="2000" i="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INSERT INTO DEPTO </a:t>
            </a:r>
          </a:p>
          <a:p>
            <a:pPr marL="457200" indent="-457200" algn="just">
              <a:buNone/>
              <a:defRPr/>
            </a:pPr>
            <a:r>
              <a:rPr lang="pt-BR" sz="2000" i="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2000" b="0" i="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2000" b="0" i="0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cd_depto</a:t>
            </a:r>
            <a:r>
              <a:rPr lang="pt-BR" sz="2000" b="0" i="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pt-BR" sz="2000" b="0" i="0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nm_depto</a:t>
            </a:r>
            <a:r>
              <a:rPr lang="pt-BR" sz="2000" b="0" i="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pt-BR" sz="2000" b="0" i="0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nm_unidade</a:t>
            </a:r>
            <a:r>
              <a:rPr lang="pt-BR" sz="2000" b="0" i="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   </a:t>
            </a:r>
          </a:p>
          <a:p>
            <a:pPr marL="457200" indent="-457200" algn="just">
              <a:buNone/>
              <a:defRPr/>
            </a:pPr>
            <a:r>
              <a:rPr lang="pt-BR" sz="2000" i="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VALUES </a:t>
            </a:r>
          </a:p>
          <a:p>
            <a:pPr marL="457200" indent="-457200" algn="just">
              <a:buNone/>
              <a:defRPr/>
            </a:pPr>
            <a:r>
              <a:rPr lang="pt-BR" sz="2000" b="0" i="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(001,'DIRETORIA','RIO');</a:t>
            </a:r>
          </a:p>
          <a:p>
            <a:pPr marL="457200" indent="-457200" algn="just">
              <a:buFont typeface="Wingdings" pitchFamily="2" charset="2"/>
              <a:buNone/>
              <a:defRPr/>
            </a:pPr>
            <a:r>
              <a:rPr lang="pt-BR" sz="2000" i="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COMMIT;</a:t>
            </a:r>
          </a:p>
          <a:p>
            <a:pPr algn="just">
              <a:buFont typeface="Wingdings" pitchFamily="2" charset="2"/>
              <a:buNone/>
              <a:defRPr/>
            </a:pPr>
            <a:endParaRPr lang="pt-BR" sz="2000" i="0" dirty="0">
              <a:solidFill>
                <a:schemeClr val="bg2"/>
              </a:solidFill>
              <a:latin typeface="Calibri" pitchFamily="34" charset="0"/>
              <a:cs typeface="Calibri" pitchFamily="34" charset="0"/>
            </a:endParaRPr>
          </a:p>
          <a:p>
            <a:pPr algn="just">
              <a:buFont typeface="Wingdings" pitchFamily="2" charset="2"/>
              <a:buNone/>
              <a:defRPr/>
            </a:pPr>
            <a:r>
              <a:rPr lang="pt-BR" sz="2000" b="0" i="0" dirty="0">
                <a:solidFill>
                  <a:schemeClr val="bg2"/>
                </a:solidFill>
                <a:latin typeface="Calibri" pitchFamily="34" charset="0"/>
                <a:cs typeface="Calibri" pitchFamily="34" charset="0"/>
              </a:rPr>
              <a:t>Consultando os dados inseridos na tabela de departamentos:</a:t>
            </a:r>
          </a:p>
          <a:p>
            <a:pPr algn="just">
              <a:buFont typeface="Wingdings" pitchFamily="2" charset="2"/>
              <a:buNone/>
              <a:defRPr/>
            </a:pPr>
            <a:endParaRPr lang="pt-BR" sz="2000" i="0" dirty="0">
              <a:solidFill>
                <a:schemeClr val="bg2"/>
              </a:solidFill>
              <a:latin typeface="Calibri" pitchFamily="34" charset="0"/>
              <a:cs typeface="Calibri" pitchFamily="34" charset="0"/>
            </a:endParaRPr>
          </a:p>
          <a:p>
            <a:pPr algn="just">
              <a:buFont typeface="Wingdings" pitchFamily="2" charset="2"/>
              <a:buNone/>
              <a:defRPr/>
            </a:pPr>
            <a:r>
              <a:rPr lang="en-US" sz="2000" i="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sz="2000" b="0" i="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2000" i="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FROM </a:t>
            </a:r>
            <a:r>
              <a:rPr lang="en-US" sz="2000" b="0" i="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DEPTO</a:t>
            </a:r>
            <a:r>
              <a:rPr lang="en-US" sz="2000" i="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pt-BR" sz="2000" i="0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Wingdings" pitchFamily="2" charset="2"/>
              <a:buNone/>
              <a:defRPr/>
            </a:pPr>
            <a:endParaRPr lang="pt-BR" sz="1600" b="0" i="0" dirty="0">
              <a:solidFill>
                <a:schemeClr val="bg2"/>
              </a:solidFill>
              <a:latin typeface="Calibri" pitchFamily="34" charset="0"/>
              <a:cs typeface="Calibri" pitchFamily="34" charset="0"/>
            </a:endParaRPr>
          </a:p>
          <a:p>
            <a:pPr algn="just" eaLnBrk="1" hangingPunct="1">
              <a:buFont typeface="Wingdings" pitchFamily="2" charset="2"/>
              <a:buNone/>
              <a:defRPr/>
            </a:pPr>
            <a:endParaRPr lang="pt-BR" i="0" dirty="0">
              <a:solidFill>
                <a:schemeClr val="bg2"/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0" y="0"/>
            <a:ext cx="4716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i="0" dirty="0">
                <a:solidFill>
                  <a:schemeClr val="bg2"/>
                </a:solidFill>
                <a:latin typeface="+mn-lt"/>
              </a:rPr>
              <a:t>INSERT</a:t>
            </a:r>
          </a:p>
        </p:txBody>
      </p:sp>
    </p:spTree>
    <p:extLst>
      <p:ext uri="{BB962C8B-B14F-4D97-AF65-F5344CB8AC3E}">
        <p14:creationId xmlns:p14="http://schemas.microsoft.com/office/powerpoint/2010/main" val="26592991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Line 2"/>
          <p:cNvSpPr>
            <a:spLocks noChangeShapeType="1"/>
          </p:cNvSpPr>
          <p:nvPr/>
        </p:nvSpPr>
        <p:spPr bwMode="auto">
          <a:xfrm>
            <a:off x="0" y="6092825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4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765175"/>
            <a:ext cx="8424863" cy="5472136"/>
          </a:xfrm>
          <a:solidFill>
            <a:srgbClr val="FFFFFF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pt-BR" i="0" dirty="0">
                <a:solidFill>
                  <a:schemeClr val="bg2"/>
                </a:solidFill>
                <a:latin typeface="Calibri" pitchFamily="34" charset="0"/>
                <a:cs typeface="Calibri" pitchFamily="34" charset="0"/>
              </a:rPr>
              <a:t>Comando INSERT – Exemplo</a:t>
            </a:r>
          </a:p>
          <a:p>
            <a:pPr marL="457200" indent="-457200" algn="just">
              <a:buFont typeface="Wingdings" pitchFamily="2" charset="2"/>
              <a:buNone/>
              <a:defRPr/>
            </a:pPr>
            <a:endParaRPr lang="pt-BR" sz="2000" i="0" dirty="0">
              <a:solidFill>
                <a:schemeClr val="bg2"/>
              </a:solidFill>
              <a:latin typeface="Calibri" pitchFamily="34" charset="0"/>
              <a:cs typeface="Calibri" pitchFamily="34" charset="0"/>
            </a:endParaRPr>
          </a:p>
          <a:p>
            <a:pPr marL="457200" indent="-457200" algn="just">
              <a:buFont typeface="Wingdings" pitchFamily="2" charset="2"/>
              <a:buNone/>
              <a:defRPr/>
            </a:pPr>
            <a:r>
              <a:rPr lang="pt-BR" sz="2000" b="0" i="0" dirty="0">
                <a:solidFill>
                  <a:schemeClr val="bg2"/>
                </a:solidFill>
                <a:latin typeface="Calibri" pitchFamily="34" charset="0"/>
                <a:cs typeface="Calibri" pitchFamily="34" charset="0"/>
              </a:rPr>
              <a:t> Inserindo informações na tabela de funcionários:</a:t>
            </a:r>
          </a:p>
          <a:p>
            <a:pPr marL="457200" indent="-457200" algn="just">
              <a:buFont typeface="Wingdings" pitchFamily="2" charset="2"/>
              <a:buNone/>
              <a:defRPr/>
            </a:pPr>
            <a:endParaRPr lang="pt-BR" sz="2000" i="0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pPr marL="457200" indent="-457200" algn="just">
              <a:buNone/>
              <a:defRPr/>
            </a:pPr>
            <a:r>
              <a:rPr lang="pt-BR" sz="1800" i="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INSERT INTO FUNC </a:t>
            </a:r>
          </a:p>
          <a:p>
            <a:pPr marL="457200" indent="-457200" algn="just">
              <a:buNone/>
              <a:defRPr/>
            </a:pPr>
            <a:r>
              <a:rPr lang="pt-BR" sz="1800" b="0" i="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(</a:t>
            </a:r>
            <a:r>
              <a:rPr lang="pt-BR" sz="1800" b="0" i="0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cd_func</a:t>
            </a:r>
            <a:r>
              <a:rPr lang="pt-BR" sz="1800" b="0" i="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pt-BR" sz="1800" b="0" i="0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nm_func</a:t>
            </a:r>
            <a:r>
              <a:rPr lang="pt-BR" sz="1800" b="0" i="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pt-BR" sz="1800" b="0" i="0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fk_cd_depto</a:t>
            </a:r>
            <a:r>
              <a:rPr lang="pt-BR" sz="1800" b="0" i="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pt-BR" sz="1800" b="0" i="0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cd_gere</a:t>
            </a:r>
            <a:r>
              <a:rPr lang="pt-BR" sz="1800" b="0" i="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pt-BR" sz="1800" b="0" i="0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fk_cd_cargo</a:t>
            </a:r>
            <a:r>
              <a:rPr lang="pt-BR" sz="1800" b="0" i="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457200" indent="-457200" algn="just">
              <a:buNone/>
              <a:defRPr/>
            </a:pPr>
            <a:r>
              <a:rPr lang="pt-BR" sz="1800" i="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VALUES </a:t>
            </a:r>
          </a:p>
          <a:p>
            <a:pPr marL="457200" indent="-457200" algn="just">
              <a:buNone/>
              <a:defRPr/>
            </a:pPr>
            <a:r>
              <a:rPr lang="pt-BR" sz="1800" b="0" i="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(001,'ANA RAQUEL',1,null,1); </a:t>
            </a:r>
          </a:p>
          <a:p>
            <a:pPr marL="457200" indent="-457200" algn="just">
              <a:buNone/>
              <a:defRPr/>
            </a:pPr>
            <a:r>
              <a:rPr lang="pt-BR" sz="2000" i="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COMMIT;</a:t>
            </a:r>
          </a:p>
          <a:p>
            <a:pPr algn="just">
              <a:buFont typeface="Wingdings" pitchFamily="2" charset="2"/>
              <a:buNone/>
              <a:defRPr/>
            </a:pPr>
            <a:endParaRPr lang="pt-BR" sz="2000" i="0" dirty="0">
              <a:solidFill>
                <a:schemeClr val="bg2"/>
              </a:solidFill>
              <a:latin typeface="Calibri" pitchFamily="34" charset="0"/>
              <a:cs typeface="Calibri" pitchFamily="34" charset="0"/>
            </a:endParaRPr>
          </a:p>
          <a:p>
            <a:pPr algn="just">
              <a:buNone/>
              <a:defRPr/>
            </a:pPr>
            <a:r>
              <a:rPr lang="pt-BR" sz="2000" b="0" i="0" dirty="0">
                <a:solidFill>
                  <a:schemeClr val="bg2"/>
                </a:solidFill>
                <a:latin typeface="Calibri" pitchFamily="34" charset="0"/>
                <a:cs typeface="Calibri" pitchFamily="34" charset="0"/>
              </a:rPr>
              <a:t>Consultando os dados inseridos na tabela funcionários, temos:</a:t>
            </a:r>
          </a:p>
          <a:p>
            <a:pPr algn="just">
              <a:buFont typeface="Wingdings" pitchFamily="2" charset="2"/>
              <a:buNone/>
              <a:defRPr/>
            </a:pPr>
            <a:endParaRPr lang="pt-BR" sz="2000" i="0" dirty="0">
              <a:solidFill>
                <a:schemeClr val="bg2"/>
              </a:solidFill>
              <a:latin typeface="Calibri" pitchFamily="34" charset="0"/>
              <a:cs typeface="Calibri" pitchFamily="34" charset="0"/>
            </a:endParaRPr>
          </a:p>
          <a:p>
            <a:pPr algn="just">
              <a:buFont typeface="Wingdings" pitchFamily="2" charset="2"/>
              <a:buNone/>
              <a:defRPr/>
            </a:pPr>
            <a:r>
              <a:rPr lang="en-US" sz="2000" i="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sz="2000" b="0" i="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2000" i="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FROM </a:t>
            </a:r>
            <a:r>
              <a:rPr lang="pt-BR" sz="2000" b="0" i="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000" i="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pt-BR" sz="2000" i="0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Wingdings" pitchFamily="2" charset="2"/>
              <a:buNone/>
              <a:defRPr/>
            </a:pPr>
            <a:endParaRPr lang="pt-BR" sz="1600" b="0" i="0" dirty="0">
              <a:solidFill>
                <a:schemeClr val="bg2"/>
              </a:solidFill>
              <a:latin typeface="Calibri" pitchFamily="34" charset="0"/>
              <a:cs typeface="Calibri" pitchFamily="34" charset="0"/>
            </a:endParaRPr>
          </a:p>
          <a:p>
            <a:pPr algn="just" eaLnBrk="1" hangingPunct="1">
              <a:buFont typeface="Wingdings" pitchFamily="2" charset="2"/>
              <a:buNone/>
              <a:defRPr/>
            </a:pPr>
            <a:endParaRPr lang="pt-BR" i="0" dirty="0">
              <a:solidFill>
                <a:schemeClr val="bg2"/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0" y="0"/>
            <a:ext cx="4716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i="0" dirty="0">
                <a:solidFill>
                  <a:schemeClr val="bg2"/>
                </a:solidFill>
                <a:latin typeface="+mn-lt"/>
              </a:rPr>
              <a:t>INSERT</a:t>
            </a:r>
          </a:p>
        </p:txBody>
      </p:sp>
    </p:spTree>
    <p:extLst>
      <p:ext uri="{BB962C8B-B14F-4D97-AF65-F5344CB8AC3E}">
        <p14:creationId xmlns:p14="http://schemas.microsoft.com/office/powerpoint/2010/main" val="23299678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3" name="Retângulo 4"/>
          <p:cNvSpPr>
            <a:spLocks noChangeArrowheads="1"/>
          </p:cNvSpPr>
          <p:nvPr/>
        </p:nvSpPr>
        <p:spPr bwMode="auto">
          <a:xfrm>
            <a:off x="647700" y="836712"/>
            <a:ext cx="8496300" cy="5478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/>
            <a:r>
              <a:rPr lang="pt-BR" sz="2000" i="0" dirty="0">
                <a:solidFill>
                  <a:schemeClr val="bg2"/>
                </a:solidFill>
                <a:latin typeface="Calibri" pitchFamily="34" charset="0"/>
                <a:cs typeface="Calibri" pitchFamily="34" charset="0"/>
              </a:rPr>
              <a:t>Para inserir uma DATA no banco de dados Oracle...</a:t>
            </a:r>
          </a:p>
          <a:p>
            <a:pPr marL="457200" indent="-457200"/>
            <a:endParaRPr lang="pt-BR" sz="2000" i="0" dirty="0">
              <a:solidFill>
                <a:schemeClr val="bg2"/>
              </a:solidFill>
              <a:latin typeface="Calibri" pitchFamily="34" charset="0"/>
              <a:cs typeface="Calibri" pitchFamily="34" charset="0"/>
            </a:endParaRPr>
          </a:p>
          <a:p>
            <a:pPr marL="457200" indent="-457200">
              <a:lnSpc>
                <a:spcPct val="150000"/>
              </a:lnSpc>
            </a:pPr>
            <a:r>
              <a:rPr lang="pt-BR" sz="2000" b="0" i="0" dirty="0">
                <a:solidFill>
                  <a:schemeClr val="bg2"/>
                </a:solidFill>
                <a:latin typeface="Calibri" pitchFamily="34" charset="0"/>
                <a:cs typeface="Calibri" pitchFamily="34" charset="0"/>
              </a:rPr>
              <a:t>A cláusula </a:t>
            </a:r>
            <a:r>
              <a:rPr lang="pt-BR" sz="2000" b="0" i="0" u="sng" dirty="0" err="1">
                <a:solidFill>
                  <a:schemeClr val="bg2"/>
                </a:solidFill>
                <a:latin typeface="Calibri" pitchFamily="34" charset="0"/>
                <a:cs typeface="Calibri" pitchFamily="34" charset="0"/>
              </a:rPr>
              <a:t>date_format</a:t>
            </a:r>
            <a:r>
              <a:rPr lang="pt-BR" sz="2000" b="0" i="0" dirty="0">
                <a:solidFill>
                  <a:schemeClr val="bg2"/>
                </a:solidFill>
                <a:latin typeface="Calibri" pitchFamily="34" charset="0"/>
                <a:cs typeface="Calibri" pitchFamily="34" charset="0"/>
              </a:rPr>
              <a:t> pode assumir os seguintes valores:</a:t>
            </a:r>
          </a:p>
          <a:p>
            <a:pPr marL="457200" indent="-457200">
              <a:lnSpc>
                <a:spcPct val="100000"/>
              </a:lnSpc>
            </a:pPr>
            <a:r>
              <a:rPr lang="pt-BR" sz="2000" b="0" i="0" dirty="0">
                <a:solidFill>
                  <a:schemeClr val="bg2"/>
                </a:solidFill>
                <a:latin typeface="Calibri" pitchFamily="34" charset="0"/>
                <a:cs typeface="Calibri" pitchFamily="34" charset="0"/>
              </a:rPr>
              <a:t>YY 		= ano com 2 dígitos</a:t>
            </a:r>
          </a:p>
          <a:p>
            <a:pPr marL="457200" indent="-457200">
              <a:lnSpc>
                <a:spcPct val="100000"/>
              </a:lnSpc>
            </a:pPr>
            <a:r>
              <a:rPr lang="pt-BR" sz="2000" b="0" i="0" dirty="0">
                <a:solidFill>
                  <a:schemeClr val="bg2"/>
                </a:solidFill>
                <a:latin typeface="Calibri" pitchFamily="34" charset="0"/>
                <a:cs typeface="Calibri" pitchFamily="34" charset="0"/>
              </a:rPr>
              <a:t>YYYY	= ano com 4 dígitos</a:t>
            </a:r>
          </a:p>
          <a:p>
            <a:pPr marL="457200" indent="-457200">
              <a:lnSpc>
                <a:spcPct val="100000"/>
              </a:lnSpc>
            </a:pPr>
            <a:r>
              <a:rPr lang="pt-BR" sz="2000" b="0" i="0" dirty="0">
                <a:solidFill>
                  <a:schemeClr val="bg2"/>
                </a:solidFill>
                <a:latin typeface="Calibri" pitchFamily="34" charset="0"/>
                <a:cs typeface="Calibri" pitchFamily="34" charset="0"/>
              </a:rPr>
              <a:t>NM		= o número do mês</a:t>
            </a:r>
          </a:p>
          <a:p>
            <a:pPr marL="457200" indent="-457200">
              <a:lnSpc>
                <a:spcPct val="100000"/>
              </a:lnSpc>
            </a:pPr>
            <a:r>
              <a:rPr lang="pt-BR" sz="2000" b="0" i="0" dirty="0">
                <a:solidFill>
                  <a:schemeClr val="bg2"/>
                </a:solidFill>
                <a:latin typeface="Calibri" pitchFamily="34" charset="0"/>
                <a:cs typeface="Calibri" pitchFamily="34" charset="0"/>
              </a:rPr>
              <a:t>MONTH	= o nome completo do mês</a:t>
            </a:r>
          </a:p>
          <a:p>
            <a:pPr marL="457200" indent="-457200">
              <a:lnSpc>
                <a:spcPct val="100000"/>
              </a:lnSpc>
            </a:pPr>
            <a:r>
              <a:rPr lang="pt-BR" sz="2000" b="0" i="0" dirty="0">
                <a:solidFill>
                  <a:schemeClr val="bg2"/>
                </a:solidFill>
                <a:latin typeface="Calibri" pitchFamily="34" charset="0"/>
                <a:cs typeface="Calibri" pitchFamily="34" charset="0"/>
              </a:rPr>
              <a:t>MON	= o nome abreviado do mês. Exemplo: </a:t>
            </a:r>
            <a:r>
              <a:rPr lang="pt-BR" sz="2000" b="0" i="0" dirty="0" err="1">
                <a:solidFill>
                  <a:schemeClr val="bg2"/>
                </a:solidFill>
                <a:latin typeface="Calibri" pitchFamily="34" charset="0"/>
                <a:cs typeface="Calibri" pitchFamily="34" charset="0"/>
              </a:rPr>
              <a:t>jan</a:t>
            </a:r>
            <a:r>
              <a:rPr lang="pt-BR" sz="2000" b="0" i="0" dirty="0">
                <a:solidFill>
                  <a:schemeClr val="bg2"/>
                </a:solidFill>
                <a:latin typeface="Calibri" pitchFamily="34" charset="0"/>
                <a:cs typeface="Calibri" pitchFamily="34" charset="0"/>
              </a:rPr>
              <a:t>, </a:t>
            </a:r>
            <a:r>
              <a:rPr lang="pt-BR" sz="2000" b="0" i="0" dirty="0" err="1">
                <a:solidFill>
                  <a:schemeClr val="bg2"/>
                </a:solidFill>
                <a:latin typeface="Calibri" pitchFamily="34" charset="0"/>
                <a:cs typeface="Calibri" pitchFamily="34" charset="0"/>
              </a:rPr>
              <a:t>fev</a:t>
            </a:r>
            <a:r>
              <a:rPr lang="pt-BR" sz="2000" b="0" i="0" dirty="0">
                <a:solidFill>
                  <a:schemeClr val="bg2"/>
                </a:solidFill>
                <a:latin typeface="Calibri" pitchFamily="34" charset="0"/>
                <a:cs typeface="Calibri" pitchFamily="34" charset="0"/>
              </a:rPr>
              <a:t>, mar</a:t>
            </a:r>
          </a:p>
          <a:p>
            <a:pPr marL="457200" indent="-457200">
              <a:lnSpc>
                <a:spcPct val="100000"/>
              </a:lnSpc>
            </a:pPr>
            <a:r>
              <a:rPr lang="pt-BR" sz="2000" b="0" i="0" dirty="0">
                <a:solidFill>
                  <a:schemeClr val="bg2"/>
                </a:solidFill>
                <a:latin typeface="Calibri" pitchFamily="34" charset="0"/>
                <a:cs typeface="Calibri" pitchFamily="34" charset="0"/>
              </a:rPr>
              <a:t>DDD	= o dia do ano</a:t>
            </a:r>
          </a:p>
          <a:p>
            <a:pPr marL="457200" indent="-457200">
              <a:lnSpc>
                <a:spcPct val="100000"/>
              </a:lnSpc>
            </a:pPr>
            <a:r>
              <a:rPr lang="pt-BR" sz="2000" b="0" i="0" dirty="0">
                <a:solidFill>
                  <a:schemeClr val="bg2"/>
                </a:solidFill>
                <a:latin typeface="Calibri" pitchFamily="34" charset="0"/>
                <a:cs typeface="Calibri" pitchFamily="34" charset="0"/>
              </a:rPr>
              <a:t>DD		= o dia do mês</a:t>
            </a:r>
          </a:p>
          <a:p>
            <a:pPr marL="457200" indent="-457200">
              <a:lnSpc>
                <a:spcPct val="100000"/>
              </a:lnSpc>
            </a:pPr>
            <a:r>
              <a:rPr lang="pt-BR" sz="2000" b="0" i="0" dirty="0">
                <a:solidFill>
                  <a:schemeClr val="bg2"/>
                </a:solidFill>
                <a:latin typeface="Calibri" pitchFamily="34" charset="0"/>
                <a:cs typeface="Calibri" pitchFamily="34" charset="0"/>
              </a:rPr>
              <a:t>D		= o dia da semana</a:t>
            </a:r>
          </a:p>
          <a:p>
            <a:pPr marL="457200" indent="-457200">
              <a:lnSpc>
                <a:spcPct val="100000"/>
              </a:lnSpc>
            </a:pPr>
            <a:r>
              <a:rPr lang="pt-BR" sz="2000" b="0" i="0" dirty="0">
                <a:solidFill>
                  <a:schemeClr val="bg2"/>
                </a:solidFill>
                <a:latin typeface="Calibri" pitchFamily="34" charset="0"/>
                <a:cs typeface="Calibri" pitchFamily="34" charset="0"/>
              </a:rPr>
              <a:t>DAY		= o nome do dia</a:t>
            </a:r>
          </a:p>
          <a:p>
            <a:pPr marL="457200" indent="-457200">
              <a:lnSpc>
                <a:spcPct val="100000"/>
              </a:lnSpc>
            </a:pPr>
            <a:r>
              <a:rPr lang="pt-BR" sz="2000" b="0" i="0" dirty="0">
                <a:solidFill>
                  <a:schemeClr val="bg2"/>
                </a:solidFill>
                <a:latin typeface="Calibri" pitchFamily="34" charset="0"/>
                <a:cs typeface="Calibri" pitchFamily="34" charset="0"/>
              </a:rPr>
              <a:t>HH		= a hora do dia, no formato de 12 horas</a:t>
            </a:r>
          </a:p>
          <a:p>
            <a:pPr marL="457200" indent="-457200">
              <a:lnSpc>
                <a:spcPct val="100000"/>
              </a:lnSpc>
            </a:pPr>
            <a:r>
              <a:rPr lang="pt-BR" sz="2000" b="0" i="0" dirty="0">
                <a:solidFill>
                  <a:schemeClr val="bg2"/>
                </a:solidFill>
                <a:latin typeface="Calibri" pitchFamily="34" charset="0"/>
                <a:cs typeface="Calibri" pitchFamily="34" charset="0"/>
              </a:rPr>
              <a:t>HH24	= a hora do dia, no formato 24 horas</a:t>
            </a:r>
          </a:p>
          <a:p>
            <a:pPr marL="457200" indent="-457200">
              <a:lnSpc>
                <a:spcPct val="100000"/>
              </a:lnSpc>
            </a:pPr>
            <a:r>
              <a:rPr lang="pt-BR" sz="2000" b="0" i="0" dirty="0">
                <a:solidFill>
                  <a:schemeClr val="bg2"/>
                </a:solidFill>
                <a:latin typeface="Calibri" pitchFamily="34" charset="0"/>
                <a:cs typeface="Calibri" pitchFamily="34" charset="0"/>
              </a:rPr>
              <a:t>MI		= os minutos</a:t>
            </a:r>
          </a:p>
          <a:p>
            <a:pPr marL="457200" indent="-457200">
              <a:lnSpc>
                <a:spcPct val="100000"/>
              </a:lnSpc>
            </a:pPr>
            <a:r>
              <a:rPr lang="pt-BR" sz="2000" b="0" i="0" dirty="0">
                <a:solidFill>
                  <a:schemeClr val="bg2"/>
                </a:solidFill>
                <a:latin typeface="Calibri" pitchFamily="34" charset="0"/>
                <a:cs typeface="Calibri" pitchFamily="34" charset="0"/>
              </a:rPr>
              <a:t>SS		= os segundos</a:t>
            </a:r>
          </a:p>
          <a:p>
            <a:pPr marL="457200" indent="-457200">
              <a:lnSpc>
                <a:spcPct val="100000"/>
              </a:lnSpc>
            </a:pPr>
            <a:r>
              <a:rPr lang="pt-BR" sz="2000" b="0" i="0" dirty="0">
                <a:solidFill>
                  <a:schemeClr val="bg2"/>
                </a:solidFill>
                <a:latin typeface="Calibri" pitchFamily="34" charset="0"/>
                <a:cs typeface="Calibri" pitchFamily="34" charset="0"/>
              </a:rPr>
              <a:t>SS.SSSSS  = segundos com milissegundos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0" y="0"/>
            <a:ext cx="4716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i="0" dirty="0">
                <a:solidFill>
                  <a:schemeClr val="bg2"/>
                </a:solidFill>
                <a:latin typeface="+mn-lt"/>
              </a:rPr>
              <a:t>INSERT</a:t>
            </a:r>
          </a:p>
        </p:txBody>
      </p:sp>
    </p:spTree>
    <p:extLst>
      <p:ext uri="{BB962C8B-B14F-4D97-AF65-F5344CB8AC3E}">
        <p14:creationId xmlns:p14="http://schemas.microsoft.com/office/powerpoint/2010/main" val="19353210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159181" y="908720"/>
            <a:ext cx="8496300" cy="5339923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defRPr/>
            </a:pPr>
            <a:r>
              <a:rPr lang="pt-BR" sz="2000" i="0" dirty="0">
                <a:solidFill>
                  <a:schemeClr val="bg2"/>
                </a:solidFill>
                <a:latin typeface="Calibri" pitchFamily="34" charset="0"/>
                <a:cs typeface="Calibri" pitchFamily="34" charset="0"/>
              </a:rPr>
              <a:t>Inserir um campo do tipo DATA no Oracle</a:t>
            </a:r>
          </a:p>
          <a:p>
            <a:pPr marL="457200" indent="-457200">
              <a:defRPr/>
            </a:pPr>
            <a:endParaRPr lang="pt-BR" i="0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defRPr/>
            </a:pPr>
            <a:r>
              <a:rPr lang="pt-BR" i="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Oracle</a:t>
            </a:r>
          </a:p>
          <a:p>
            <a:pPr marL="457200" indent="-457200">
              <a:defRPr/>
            </a:pPr>
            <a:r>
              <a:rPr lang="pt-BR" i="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INSERT INTO </a:t>
            </a:r>
            <a:r>
              <a:rPr lang="pt-BR" b="0" i="0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Func</a:t>
            </a:r>
            <a:r>
              <a:rPr lang="pt-BR" b="0" i="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457200" indent="-457200">
              <a:defRPr/>
            </a:pPr>
            <a:r>
              <a:rPr lang="pt-BR" b="0" i="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(</a:t>
            </a:r>
            <a:r>
              <a:rPr lang="pt-BR" b="0" i="0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cd_func,nm_func,dt_nasc_func</a:t>
            </a:r>
            <a:r>
              <a:rPr lang="pt-BR" b="0" i="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pPr marL="457200" indent="-457200">
              <a:defRPr/>
            </a:pPr>
            <a:r>
              <a:rPr lang="pt-BR" i="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VALUES</a:t>
            </a:r>
          </a:p>
          <a:p>
            <a:pPr marL="457200" indent="-457200">
              <a:defRPr/>
            </a:pPr>
            <a:r>
              <a:rPr lang="pt-BR" b="0" i="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(21,’ANA’,TO_DATE('16/05/2011','DD/MM/YYYY HH24:MI:SS'));</a:t>
            </a:r>
          </a:p>
          <a:p>
            <a:pPr marL="457200" indent="-457200">
              <a:lnSpc>
                <a:spcPct val="150000"/>
              </a:lnSpc>
              <a:defRPr/>
            </a:pPr>
            <a:r>
              <a:rPr lang="pt-BR" b="0" i="0" dirty="0">
                <a:solidFill>
                  <a:schemeClr val="bg2"/>
                </a:solidFill>
                <a:latin typeface="Calibri" pitchFamily="34" charset="0"/>
                <a:cs typeface="Calibri" pitchFamily="34" charset="0"/>
              </a:rPr>
              <a:t>	TO_DATE( ) = função do Oracle que converte o parâmetro informado em uma data no formato especificado.</a:t>
            </a:r>
          </a:p>
          <a:p>
            <a:pPr marL="457200" indent="-457200">
              <a:lnSpc>
                <a:spcPct val="150000"/>
              </a:lnSpc>
              <a:defRPr/>
            </a:pPr>
            <a:endParaRPr lang="pt-BR" b="0" i="0" dirty="0">
              <a:solidFill>
                <a:schemeClr val="bg2"/>
              </a:solidFill>
              <a:latin typeface="Calibri" pitchFamily="34" charset="0"/>
              <a:cs typeface="Calibri" pitchFamily="34" charset="0"/>
            </a:endParaRPr>
          </a:p>
          <a:p>
            <a:pPr marL="457200" indent="-457200">
              <a:lnSpc>
                <a:spcPct val="150000"/>
              </a:lnSpc>
              <a:defRPr/>
            </a:pPr>
            <a:r>
              <a:rPr lang="pt-BR" sz="2000" i="0" dirty="0">
                <a:solidFill>
                  <a:schemeClr val="bg2"/>
                </a:solidFill>
                <a:latin typeface="Calibri" pitchFamily="34" charset="0"/>
                <a:cs typeface="Calibri" pitchFamily="34" charset="0"/>
              </a:rPr>
              <a:t>Inserir a data do sistema:</a:t>
            </a:r>
          </a:p>
          <a:p>
            <a:pPr marL="457200" indent="-457200">
              <a:lnSpc>
                <a:spcPct val="150000"/>
              </a:lnSpc>
              <a:defRPr/>
            </a:pPr>
            <a:r>
              <a:rPr lang="pt-BR" sz="2000" i="0" dirty="0">
                <a:solidFill>
                  <a:schemeClr val="bg2"/>
                </a:solidFill>
                <a:latin typeface="Calibri" pitchFamily="34" charset="0"/>
                <a:cs typeface="Calibri" pitchFamily="34" charset="0"/>
              </a:rPr>
              <a:t>MySQL</a:t>
            </a:r>
          </a:p>
          <a:p>
            <a:pPr marL="457200" indent="-457200">
              <a:defRPr/>
            </a:pPr>
            <a:r>
              <a:rPr lang="en-US" i="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UPDATE DEPTO </a:t>
            </a:r>
          </a:p>
          <a:p>
            <a:pPr marL="457200" indent="-457200">
              <a:defRPr/>
            </a:pPr>
            <a:r>
              <a:rPr lang="en-US" i="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0" i="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SET </a:t>
            </a:r>
            <a:r>
              <a:rPr lang="en-US" b="0" i="0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dt_fund</a:t>
            </a:r>
            <a:r>
              <a:rPr lang="en-US" b="0" i="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0" i="0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str_to_date</a:t>
            </a:r>
            <a:r>
              <a:rPr lang="en-US" b="0" i="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('01,01,1980','%d,%m,%Y') </a:t>
            </a:r>
          </a:p>
          <a:p>
            <a:pPr marL="457200" indent="-457200">
              <a:defRPr/>
            </a:pPr>
            <a:r>
              <a:rPr lang="en-US" i="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WHERE </a:t>
            </a:r>
          </a:p>
          <a:p>
            <a:pPr marL="457200" indent="-457200">
              <a:defRPr/>
            </a:pPr>
            <a:r>
              <a:rPr lang="en-US" i="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0" i="0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cd_depto</a:t>
            </a:r>
            <a:r>
              <a:rPr lang="en-US" b="0" i="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&lt; 4;</a:t>
            </a:r>
            <a:endParaRPr lang="pt-BR" b="0" i="0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0" y="0"/>
            <a:ext cx="4716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i="0" dirty="0">
                <a:solidFill>
                  <a:schemeClr val="bg2"/>
                </a:solidFill>
                <a:latin typeface="+mn-lt"/>
              </a:rPr>
              <a:t>INSERT</a:t>
            </a:r>
          </a:p>
        </p:txBody>
      </p:sp>
    </p:spTree>
    <p:extLst>
      <p:ext uri="{BB962C8B-B14F-4D97-AF65-F5344CB8AC3E}">
        <p14:creationId xmlns:p14="http://schemas.microsoft.com/office/powerpoint/2010/main" val="3500197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Line 2"/>
          <p:cNvSpPr>
            <a:spLocks noChangeShapeType="1"/>
          </p:cNvSpPr>
          <p:nvPr/>
        </p:nvSpPr>
        <p:spPr bwMode="auto">
          <a:xfrm>
            <a:off x="0" y="6092825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57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765175"/>
            <a:ext cx="8353425" cy="4824413"/>
          </a:xfrm>
          <a:solidFill>
            <a:srgbClr val="FFFFFF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pt-BR" sz="2000" i="0" dirty="0">
                <a:solidFill>
                  <a:schemeClr val="bg2"/>
                </a:solidFill>
                <a:latin typeface="Calibri" pitchFamily="34" charset="0"/>
                <a:cs typeface="Calibri" pitchFamily="34" charset="0"/>
              </a:rPr>
              <a:t>Alterar conteúdo de colunas</a:t>
            </a: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pt-BR" sz="2000" b="0" i="0" dirty="0">
                <a:solidFill>
                  <a:schemeClr val="bg2"/>
                </a:solidFill>
                <a:latin typeface="Calibri" pitchFamily="34" charset="0"/>
                <a:cs typeface="Calibri" pitchFamily="34" charset="0"/>
              </a:rPr>
              <a:t>	Permite a alteração do conteúdo de um ou mais colunas pertencentes a um ou mais registros em uma tabela.</a:t>
            </a:r>
          </a:p>
          <a:p>
            <a:pPr algn="just" eaLnBrk="1" hangingPunct="1">
              <a:buFont typeface="Wingdings" pitchFamily="2" charset="2"/>
              <a:buNone/>
            </a:pPr>
            <a:endParaRPr lang="pt-BR" sz="2000" i="0" dirty="0">
              <a:solidFill>
                <a:schemeClr val="bg2"/>
              </a:solidFill>
              <a:latin typeface="Courier New" pitchFamily="49" charset="0"/>
            </a:endParaRP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pt-BR" sz="2000" b="0" i="0" dirty="0">
                <a:solidFill>
                  <a:schemeClr val="bg2"/>
                </a:solidFill>
                <a:latin typeface="Courier New" pitchFamily="49" charset="0"/>
              </a:rPr>
              <a:t>UPDATE</a:t>
            </a:r>
            <a:r>
              <a:rPr lang="pt-BR" sz="2000" i="0" dirty="0">
                <a:solidFill>
                  <a:schemeClr val="bg2"/>
                </a:solidFill>
                <a:latin typeface="Courier New" pitchFamily="49" charset="0"/>
              </a:rPr>
              <a:t> &lt;nome-tabela&gt;</a:t>
            </a: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pt-BR" sz="2000" b="0" i="0" dirty="0">
                <a:solidFill>
                  <a:schemeClr val="bg2"/>
                </a:solidFill>
                <a:latin typeface="Courier New" pitchFamily="49" charset="0"/>
              </a:rPr>
              <a:t>SET</a:t>
            </a:r>
            <a:r>
              <a:rPr lang="pt-BR" sz="2000" i="0" dirty="0">
                <a:solidFill>
                  <a:schemeClr val="bg2"/>
                </a:solidFill>
                <a:latin typeface="Courier New" pitchFamily="49" charset="0"/>
              </a:rPr>
              <a:t> &lt;nome-coluna&gt; = &lt;novo conteúdo para o campo&gt;    [,&lt;nome-coluna&gt; = &lt;novo conteúdo para o campo&gt;]</a:t>
            </a: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pt-BR" sz="2000" i="0" dirty="0">
                <a:solidFill>
                  <a:schemeClr val="bg2"/>
                </a:solidFill>
                <a:latin typeface="Courier New" pitchFamily="49" charset="0"/>
              </a:rPr>
              <a:t>[</a:t>
            </a:r>
            <a:r>
              <a:rPr lang="pt-BR" sz="2000" b="0" i="0" dirty="0">
                <a:solidFill>
                  <a:schemeClr val="bg2"/>
                </a:solidFill>
                <a:latin typeface="Courier New" pitchFamily="49" charset="0"/>
              </a:rPr>
              <a:t>WHERE</a:t>
            </a:r>
            <a:r>
              <a:rPr lang="pt-BR" sz="2000" i="0" dirty="0">
                <a:solidFill>
                  <a:schemeClr val="bg2"/>
                </a:solidFill>
                <a:latin typeface="Courier New" pitchFamily="49" charset="0"/>
              </a:rPr>
              <a:t> &lt;condição&gt;]</a:t>
            </a:r>
          </a:p>
          <a:p>
            <a:pPr algn="just" eaLnBrk="1" hangingPunct="1">
              <a:buFont typeface="Wingdings" pitchFamily="2" charset="2"/>
              <a:buNone/>
            </a:pPr>
            <a:endParaRPr lang="pt-BR" sz="2000" b="0" i="0" dirty="0">
              <a:solidFill>
                <a:schemeClr val="bg2"/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0" y="0"/>
            <a:ext cx="4716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i="0" dirty="0">
                <a:solidFill>
                  <a:schemeClr val="bg2"/>
                </a:solidFill>
                <a:latin typeface="+mn-lt"/>
              </a:rPr>
              <a:t>UPDATE</a:t>
            </a:r>
          </a:p>
        </p:txBody>
      </p:sp>
    </p:spTree>
    <p:extLst>
      <p:ext uri="{BB962C8B-B14F-4D97-AF65-F5344CB8AC3E}">
        <p14:creationId xmlns:p14="http://schemas.microsoft.com/office/powerpoint/2010/main" val="14182556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Line 2"/>
          <p:cNvSpPr>
            <a:spLocks noChangeShapeType="1"/>
          </p:cNvSpPr>
          <p:nvPr/>
        </p:nvSpPr>
        <p:spPr bwMode="auto">
          <a:xfrm>
            <a:off x="0" y="6092825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03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512" y="908050"/>
            <a:ext cx="8353425" cy="5184775"/>
          </a:xfrm>
          <a:solidFill>
            <a:srgbClr val="FFFFFF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pt-BR" sz="2000" i="0" u="sng" dirty="0">
                <a:solidFill>
                  <a:schemeClr val="bg2"/>
                </a:solidFill>
                <a:latin typeface="Calibri" pitchFamily="34" charset="0"/>
                <a:cs typeface="Calibri" pitchFamily="34" charset="0"/>
              </a:rPr>
              <a:t>Exemplo:</a:t>
            </a:r>
          </a:p>
          <a:p>
            <a:pPr eaLnBrk="1" hangingPunct="1">
              <a:buFont typeface="Wingdings" pitchFamily="2" charset="2"/>
              <a:buNone/>
            </a:pPr>
            <a:endParaRPr lang="pt-BR" sz="2000" i="0" u="sng" dirty="0">
              <a:solidFill>
                <a:schemeClr val="bg2"/>
              </a:solidFill>
              <a:latin typeface="Courier New" pitchFamily="49" charset="0"/>
            </a:endParaRPr>
          </a:p>
          <a:p>
            <a:pPr eaLnBrk="1" hangingPunct="1">
              <a:buNone/>
            </a:pPr>
            <a:r>
              <a:rPr lang="pt-BR" sz="2000" i="0" dirty="0">
                <a:solidFill>
                  <a:schemeClr val="bg2"/>
                </a:solidFill>
                <a:latin typeface="Courier New" pitchFamily="49" charset="0"/>
              </a:rPr>
              <a:t>UPDATE </a:t>
            </a:r>
            <a:r>
              <a:rPr lang="pt-BR" sz="2000" b="0" i="0" dirty="0">
                <a:solidFill>
                  <a:schemeClr val="bg2"/>
                </a:solidFill>
                <a:latin typeface="Courier New" pitchFamily="49" charset="0"/>
              </a:rPr>
              <a:t>DEPTO  </a:t>
            </a:r>
          </a:p>
          <a:p>
            <a:pPr eaLnBrk="1" hangingPunct="1">
              <a:buNone/>
            </a:pPr>
            <a:r>
              <a:rPr lang="pt-BR" sz="2000" i="0" dirty="0">
                <a:solidFill>
                  <a:schemeClr val="bg2"/>
                </a:solidFill>
                <a:latin typeface="Courier New" pitchFamily="49" charset="0"/>
              </a:rPr>
              <a:t>   SET </a:t>
            </a:r>
            <a:r>
              <a:rPr lang="pt-BR" sz="2000" b="0" i="0" dirty="0" err="1">
                <a:solidFill>
                  <a:schemeClr val="bg2"/>
                </a:solidFill>
                <a:latin typeface="Courier New" pitchFamily="49" charset="0"/>
              </a:rPr>
              <a:t>vl_orcado</a:t>
            </a:r>
            <a:r>
              <a:rPr lang="pt-BR" sz="2000" b="0" i="0" dirty="0">
                <a:solidFill>
                  <a:schemeClr val="bg2"/>
                </a:solidFill>
                <a:latin typeface="Courier New" pitchFamily="49" charset="0"/>
              </a:rPr>
              <a:t> = 1500000 * </a:t>
            </a:r>
            <a:r>
              <a:rPr lang="pt-BR" sz="2000" b="0" i="0" dirty="0" err="1">
                <a:solidFill>
                  <a:schemeClr val="bg2"/>
                </a:solidFill>
                <a:latin typeface="Courier New" pitchFamily="49" charset="0"/>
              </a:rPr>
              <a:t>cd_depto</a:t>
            </a:r>
            <a:r>
              <a:rPr lang="pt-BR" sz="2000" b="0" i="0" dirty="0">
                <a:solidFill>
                  <a:schemeClr val="bg2"/>
                </a:solidFill>
                <a:latin typeface="Courier New" pitchFamily="49" charset="0"/>
              </a:rPr>
              <a:t>  </a:t>
            </a:r>
          </a:p>
          <a:p>
            <a:pPr eaLnBrk="1" hangingPunct="1">
              <a:buNone/>
            </a:pPr>
            <a:r>
              <a:rPr lang="pt-BR" sz="2000" i="0" dirty="0">
                <a:solidFill>
                  <a:schemeClr val="bg2"/>
                </a:solidFill>
                <a:latin typeface="Courier New" pitchFamily="49" charset="0"/>
              </a:rPr>
              <a:t>   WHERE </a:t>
            </a:r>
            <a:r>
              <a:rPr lang="pt-BR" sz="2000" b="0" i="0" dirty="0" err="1">
                <a:solidFill>
                  <a:schemeClr val="bg2"/>
                </a:solidFill>
                <a:latin typeface="Courier New" pitchFamily="49" charset="0"/>
              </a:rPr>
              <a:t>cd_depto</a:t>
            </a:r>
            <a:r>
              <a:rPr lang="pt-BR" sz="2000" b="0" i="0" dirty="0">
                <a:solidFill>
                  <a:schemeClr val="bg2"/>
                </a:solidFill>
                <a:latin typeface="Courier New" pitchFamily="49" charset="0"/>
              </a:rPr>
              <a:t> &lt;&gt; 0;    </a:t>
            </a:r>
          </a:p>
          <a:p>
            <a:pPr eaLnBrk="1" hangingPunct="1">
              <a:buFont typeface="Wingdings" pitchFamily="2" charset="2"/>
              <a:buNone/>
            </a:pPr>
            <a:r>
              <a:rPr lang="pt-BR" sz="2000" i="0" dirty="0">
                <a:solidFill>
                  <a:schemeClr val="bg2"/>
                </a:solidFill>
                <a:latin typeface="Courier New" pitchFamily="49" charset="0"/>
              </a:rPr>
              <a:t>COMMIT;</a:t>
            </a:r>
          </a:p>
          <a:p>
            <a:pPr eaLnBrk="1" hangingPunct="1">
              <a:buFont typeface="Wingdings" pitchFamily="2" charset="2"/>
              <a:buNone/>
            </a:pPr>
            <a:endParaRPr lang="pt-BR" sz="2000" i="0" dirty="0">
              <a:solidFill>
                <a:schemeClr val="bg2"/>
              </a:solidFill>
              <a:latin typeface="Courier New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pt-BR" sz="2000" i="0" dirty="0">
                <a:solidFill>
                  <a:schemeClr val="bg2"/>
                </a:solidFill>
                <a:latin typeface="Courier New" pitchFamily="49" charset="0"/>
              </a:rPr>
              <a:t>SELECT </a:t>
            </a:r>
            <a:r>
              <a:rPr lang="pt-BR" sz="2000" b="0" i="0" dirty="0">
                <a:solidFill>
                  <a:schemeClr val="bg2"/>
                </a:solidFill>
                <a:latin typeface="Courier New" pitchFamily="49" charset="0"/>
              </a:rPr>
              <a:t>*</a:t>
            </a:r>
            <a:r>
              <a:rPr lang="pt-BR" sz="2000" i="0" dirty="0">
                <a:solidFill>
                  <a:schemeClr val="bg2"/>
                </a:solidFill>
                <a:latin typeface="Courier New" pitchFamily="49" charset="0"/>
              </a:rPr>
              <a:t> FROM </a:t>
            </a:r>
            <a:r>
              <a:rPr lang="pt-BR" sz="2000" b="0" i="0" dirty="0">
                <a:solidFill>
                  <a:schemeClr val="bg2"/>
                </a:solidFill>
                <a:latin typeface="Courier New" pitchFamily="49" charset="0"/>
              </a:rPr>
              <a:t>DEPTO</a:t>
            </a:r>
            <a:r>
              <a:rPr lang="pt-BR" sz="2000" i="0" dirty="0">
                <a:solidFill>
                  <a:schemeClr val="bg2"/>
                </a:solidFill>
                <a:latin typeface="Courier New" pitchFamily="49" charset="0"/>
              </a:rPr>
              <a:t>;</a:t>
            </a:r>
            <a:endParaRPr lang="pt-BR" sz="2000" b="0" i="0" dirty="0">
              <a:solidFill>
                <a:schemeClr val="bg2"/>
              </a:solidFill>
              <a:latin typeface="Courier New" pitchFamily="49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0" y="0"/>
            <a:ext cx="4716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i="0" dirty="0">
                <a:solidFill>
                  <a:schemeClr val="bg2"/>
                </a:solidFill>
                <a:latin typeface="+mn-lt"/>
              </a:rPr>
              <a:t>UPDATE</a:t>
            </a:r>
          </a:p>
        </p:txBody>
      </p:sp>
    </p:spTree>
    <p:extLst>
      <p:ext uri="{BB962C8B-B14F-4D97-AF65-F5344CB8AC3E}">
        <p14:creationId xmlns:p14="http://schemas.microsoft.com/office/powerpoint/2010/main" val="42570179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Line 2"/>
          <p:cNvSpPr>
            <a:spLocks noChangeShapeType="1"/>
          </p:cNvSpPr>
          <p:nvPr/>
        </p:nvSpPr>
        <p:spPr bwMode="auto">
          <a:xfrm>
            <a:off x="0" y="6092825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765175"/>
            <a:ext cx="8353425" cy="5400675"/>
          </a:xfrm>
          <a:solidFill>
            <a:srgbClr val="FFFFFF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70000"/>
              </a:lnSpc>
              <a:buFont typeface="Wingdings" pitchFamily="2" charset="2"/>
              <a:buNone/>
              <a:defRPr/>
            </a:pPr>
            <a:endParaRPr lang="pt-BR" sz="1600" i="0" dirty="0">
              <a:solidFill>
                <a:schemeClr val="bg2"/>
              </a:solidFill>
            </a:endParaRPr>
          </a:p>
          <a:p>
            <a:pPr eaLnBrk="1" hangingPunct="1">
              <a:lnSpc>
                <a:spcPct val="100000"/>
              </a:lnSpc>
              <a:buNone/>
              <a:defRPr/>
            </a:pPr>
            <a:r>
              <a:rPr lang="en-US" sz="1800" i="0" dirty="0">
                <a:solidFill>
                  <a:schemeClr val="bg2"/>
                </a:solidFill>
                <a:latin typeface="Courier New" pitchFamily="49" charset="0"/>
              </a:rPr>
              <a:t>UPDATE DEPTO </a:t>
            </a:r>
          </a:p>
          <a:p>
            <a:pPr eaLnBrk="1" hangingPunct="1">
              <a:lnSpc>
                <a:spcPct val="100000"/>
              </a:lnSpc>
              <a:buNone/>
              <a:defRPr/>
            </a:pPr>
            <a:r>
              <a:rPr lang="en-US" sz="1800" i="0" dirty="0">
                <a:solidFill>
                  <a:schemeClr val="bg2"/>
                </a:solidFill>
                <a:latin typeface="Courier New" pitchFamily="49" charset="0"/>
              </a:rPr>
              <a:t>     SET </a:t>
            </a:r>
            <a:r>
              <a:rPr lang="en-US" sz="1800" b="0" i="0" dirty="0" err="1">
                <a:solidFill>
                  <a:schemeClr val="bg2"/>
                </a:solidFill>
                <a:latin typeface="Courier New" pitchFamily="49" charset="0"/>
              </a:rPr>
              <a:t>dt_fund</a:t>
            </a:r>
            <a:r>
              <a:rPr lang="en-US" sz="1800" b="0" i="0" dirty="0">
                <a:solidFill>
                  <a:schemeClr val="bg2"/>
                </a:solidFill>
                <a:latin typeface="Courier New" pitchFamily="49" charset="0"/>
              </a:rPr>
              <a:t> = </a:t>
            </a:r>
            <a:r>
              <a:rPr lang="en-US" sz="1800" b="0" i="0" dirty="0" err="1">
                <a:solidFill>
                  <a:schemeClr val="bg2"/>
                </a:solidFill>
                <a:latin typeface="Courier New" pitchFamily="49" charset="0"/>
              </a:rPr>
              <a:t>str_to_date</a:t>
            </a:r>
            <a:r>
              <a:rPr lang="en-US" sz="1800" b="0" i="0" dirty="0">
                <a:solidFill>
                  <a:schemeClr val="bg2"/>
                </a:solidFill>
                <a:latin typeface="Courier New" pitchFamily="49" charset="0"/>
              </a:rPr>
              <a:t>('01,01,1980','%d,%m,%Y') </a:t>
            </a:r>
          </a:p>
          <a:p>
            <a:pPr eaLnBrk="1" hangingPunct="1">
              <a:lnSpc>
                <a:spcPct val="100000"/>
              </a:lnSpc>
              <a:buNone/>
              <a:defRPr/>
            </a:pPr>
            <a:r>
              <a:rPr lang="en-US" sz="1800" i="0" dirty="0">
                <a:solidFill>
                  <a:schemeClr val="bg2"/>
                </a:solidFill>
                <a:latin typeface="Courier New" pitchFamily="49" charset="0"/>
              </a:rPr>
              <a:t>     WHERE </a:t>
            </a:r>
            <a:r>
              <a:rPr lang="en-US" sz="1800" b="0" i="0" dirty="0" err="1">
                <a:solidFill>
                  <a:schemeClr val="bg2"/>
                </a:solidFill>
                <a:latin typeface="Courier New" pitchFamily="49" charset="0"/>
              </a:rPr>
              <a:t>cd_depto</a:t>
            </a:r>
            <a:r>
              <a:rPr lang="en-US" sz="1800" b="0" i="0" dirty="0">
                <a:solidFill>
                  <a:schemeClr val="bg2"/>
                </a:solidFill>
                <a:latin typeface="Courier New" pitchFamily="49" charset="0"/>
              </a:rPr>
              <a:t> &lt; 4; </a:t>
            </a:r>
            <a:endParaRPr lang="pt-BR" sz="1800" b="0" i="0" dirty="0">
              <a:solidFill>
                <a:schemeClr val="bg2"/>
              </a:solidFill>
              <a:latin typeface="Courier New" pitchFamily="49" charset="0"/>
            </a:endParaRPr>
          </a:p>
          <a:p>
            <a:pPr eaLnBrk="1" hangingPunct="1">
              <a:lnSpc>
                <a:spcPct val="100000"/>
              </a:lnSpc>
              <a:buFont typeface="Wingdings" pitchFamily="2" charset="2"/>
              <a:buNone/>
              <a:defRPr/>
            </a:pPr>
            <a:endParaRPr lang="pt-BR" sz="1800" i="0" dirty="0">
              <a:solidFill>
                <a:schemeClr val="bg2"/>
              </a:solidFill>
              <a:latin typeface="Courier New" pitchFamily="49" charset="0"/>
            </a:endParaRPr>
          </a:p>
          <a:p>
            <a:pPr eaLnBrk="1" hangingPunct="1">
              <a:lnSpc>
                <a:spcPct val="100000"/>
              </a:lnSpc>
              <a:buNone/>
              <a:defRPr/>
            </a:pPr>
            <a:r>
              <a:rPr lang="en-US" sz="1800" i="0" dirty="0">
                <a:solidFill>
                  <a:schemeClr val="bg2"/>
                </a:solidFill>
                <a:latin typeface="Courier New" pitchFamily="49" charset="0"/>
              </a:rPr>
              <a:t>UPDATE </a:t>
            </a:r>
            <a:r>
              <a:rPr lang="en-US" sz="1800" b="0" i="0" dirty="0">
                <a:solidFill>
                  <a:schemeClr val="bg2"/>
                </a:solidFill>
                <a:latin typeface="Courier New" pitchFamily="49" charset="0"/>
              </a:rPr>
              <a:t>FUNC</a:t>
            </a:r>
            <a:r>
              <a:rPr lang="en-US" sz="1800" i="0" dirty="0">
                <a:solidFill>
                  <a:schemeClr val="bg2"/>
                </a:solidFill>
                <a:latin typeface="Courier New" pitchFamily="49" charset="0"/>
              </a:rPr>
              <a:t>  </a:t>
            </a:r>
          </a:p>
          <a:p>
            <a:pPr eaLnBrk="1" hangingPunct="1">
              <a:lnSpc>
                <a:spcPct val="100000"/>
              </a:lnSpc>
              <a:buNone/>
              <a:defRPr/>
            </a:pPr>
            <a:r>
              <a:rPr lang="en-US" sz="1800" i="0" dirty="0">
                <a:solidFill>
                  <a:schemeClr val="bg2"/>
                </a:solidFill>
                <a:latin typeface="Courier New" pitchFamily="49" charset="0"/>
              </a:rPr>
              <a:t>    SET </a:t>
            </a:r>
            <a:r>
              <a:rPr lang="en-US" sz="1800" b="0" i="0" dirty="0">
                <a:solidFill>
                  <a:schemeClr val="bg2"/>
                </a:solidFill>
                <a:latin typeface="Courier New" pitchFamily="49" charset="0"/>
              </a:rPr>
              <a:t>SALARIO = 430 * CD_FUNC  </a:t>
            </a:r>
          </a:p>
          <a:p>
            <a:pPr eaLnBrk="1" hangingPunct="1">
              <a:lnSpc>
                <a:spcPct val="100000"/>
              </a:lnSpc>
              <a:buNone/>
              <a:defRPr/>
            </a:pPr>
            <a:r>
              <a:rPr lang="en-US" sz="1800" i="0" dirty="0">
                <a:solidFill>
                  <a:schemeClr val="bg2"/>
                </a:solidFill>
                <a:latin typeface="Courier New" pitchFamily="49" charset="0"/>
              </a:rPr>
              <a:t>    WHERE </a:t>
            </a:r>
            <a:r>
              <a:rPr lang="en-US" sz="1800" b="0" i="0" dirty="0">
                <a:solidFill>
                  <a:schemeClr val="bg2"/>
                </a:solidFill>
                <a:latin typeface="Courier New" pitchFamily="49" charset="0"/>
              </a:rPr>
              <a:t>CD_FUNC &lt; 4</a:t>
            </a:r>
            <a:r>
              <a:rPr lang="en-US" sz="1800" i="0" dirty="0">
                <a:solidFill>
                  <a:schemeClr val="bg2"/>
                </a:solidFill>
                <a:latin typeface="Courier New" pitchFamily="49" charset="0"/>
              </a:rPr>
              <a:t>;</a:t>
            </a:r>
            <a:endParaRPr lang="pt-BR" sz="1800" b="0" i="0" dirty="0">
              <a:solidFill>
                <a:schemeClr val="bg2"/>
              </a:solidFill>
              <a:latin typeface="Courier New" pitchFamily="49" charset="0"/>
            </a:endParaRPr>
          </a:p>
          <a:p>
            <a:pPr algn="just" eaLnBrk="1" hangingPunct="1">
              <a:buFont typeface="Wingdings" pitchFamily="2" charset="2"/>
              <a:buNone/>
              <a:defRPr/>
            </a:pPr>
            <a:endParaRPr lang="pt-BR" sz="1600" b="0" i="0" dirty="0">
              <a:solidFill>
                <a:schemeClr val="bg2"/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0" y="0"/>
            <a:ext cx="4716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i="0" dirty="0">
                <a:solidFill>
                  <a:schemeClr val="bg2"/>
                </a:solidFill>
                <a:latin typeface="+mn-lt"/>
              </a:rPr>
              <a:t>UPDATE</a:t>
            </a:r>
          </a:p>
        </p:txBody>
      </p:sp>
    </p:spTree>
    <p:extLst>
      <p:ext uri="{BB962C8B-B14F-4D97-AF65-F5344CB8AC3E}">
        <p14:creationId xmlns:p14="http://schemas.microsoft.com/office/powerpoint/2010/main" val="2159952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908050"/>
            <a:ext cx="8229600" cy="4525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pt-BR" sz="2000" b="0" i="0" dirty="0"/>
              <a:t>DML (ENTRADA/SAÍDA)</a:t>
            </a:r>
          </a:p>
          <a:p>
            <a:endParaRPr lang="pt-BR" altLang="pt-BR" sz="2000" b="0" i="0" dirty="0"/>
          </a:p>
          <a:p>
            <a:r>
              <a:rPr lang="pt-BR" altLang="pt-BR" sz="2000" b="0" i="0" dirty="0"/>
              <a:t>INSERT</a:t>
            </a:r>
          </a:p>
          <a:p>
            <a:endParaRPr lang="pt-BR" altLang="pt-BR" sz="2000" b="0" i="0" dirty="0"/>
          </a:p>
          <a:p>
            <a:r>
              <a:rPr lang="pt-BR" altLang="pt-BR" sz="2000" b="0" i="0" dirty="0"/>
              <a:t>DELETE</a:t>
            </a:r>
          </a:p>
          <a:p>
            <a:endParaRPr lang="pt-BR" altLang="pt-BR" sz="2000" b="0" i="0" dirty="0"/>
          </a:p>
          <a:p>
            <a:r>
              <a:rPr lang="pt-BR" altLang="pt-BR" sz="2000" b="0" i="0" dirty="0"/>
              <a:t>UPDATE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0" y="0"/>
            <a:ext cx="4716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i="0" dirty="0">
                <a:solidFill>
                  <a:schemeClr val="bg2"/>
                </a:solidFill>
                <a:latin typeface="+mn-lt"/>
              </a:rPr>
              <a:t>Agenda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Line 2"/>
          <p:cNvSpPr>
            <a:spLocks noChangeShapeType="1"/>
          </p:cNvSpPr>
          <p:nvPr/>
        </p:nvSpPr>
        <p:spPr bwMode="auto">
          <a:xfrm>
            <a:off x="0" y="6092825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291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765175"/>
            <a:ext cx="8497639" cy="5256213"/>
          </a:xfrm>
          <a:solidFill>
            <a:srgbClr val="FFFFFF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 eaLnBrk="1" hangingPunct="1">
              <a:buFont typeface="Wingdings" pitchFamily="2" charset="2"/>
              <a:buNone/>
              <a:defRPr/>
            </a:pPr>
            <a:r>
              <a:rPr lang="pt-BR" b="0" i="0" dirty="0">
                <a:solidFill>
                  <a:schemeClr val="bg2"/>
                </a:solidFill>
                <a:latin typeface="Calibri" pitchFamily="34" charset="0"/>
                <a:cs typeface="Calibri" pitchFamily="34" charset="0"/>
              </a:rPr>
              <a:t>Atualização com </a:t>
            </a:r>
            <a:r>
              <a:rPr lang="pt-BR" b="0" i="0" dirty="0" err="1">
                <a:solidFill>
                  <a:schemeClr val="bg2"/>
                </a:solidFill>
                <a:latin typeface="Calibri" pitchFamily="34" charset="0"/>
                <a:cs typeface="Calibri" pitchFamily="34" charset="0"/>
              </a:rPr>
              <a:t>subquery</a:t>
            </a:r>
            <a:endParaRPr lang="pt-BR" b="0" i="0" dirty="0">
              <a:solidFill>
                <a:schemeClr val="bg2"/>
              </a:solidFill>
              <a:latin typeface="Calibri" pitchFamily="34" charset="0"/>
              <a:cs typeface="Calibri" pitchFamily="34" charset="0"/>
            </a:endParaRPr>
          </a:p>
          <a:p>
            <a:pPr marL="457200" indent="-457200" eaLnBrk="1" hangingPunct="1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pt-BR" sz="2800" b="0" i="0" dirty="0">
                <a:solidFill>
                  <a:schemeClr val="bg2"/>
                </a:solidFill>
                <a:latin typeface="Calibri" pitchFamily="34" charset="0"/>
                <a:cs typeface="Calibri" pitchFamily="34" charset="0"/>
              </a:rPr>
              <a:t>	</a:t>
            </a:r>
            <a:r>
              <a:rPr lang="pt-BR" sz="2000" b="0" i="0" dirty="0">
                <a:solidFill>
                  <a:schemeClr val="bg2"/>
                </a:solidFill>
                <a:latin typeface="Calibri" pitchFamily="34" charset="0"/>
                <a:cs typeface="Calibri" pitchFamily="34" charset="0"/>
              </a:rPr>
              <a:t>Vamos criar uma réplica de cargo e depois atualizar o registro de uma, com dado da outra.</a:t>
            </a:r>
          </a:p>
          <a:p>
            <a:pPr marL="457200" indent="-457200" eaLnBrk="1" hangingPunct="1">
              <a:buFont typeface="Wingdings" pitchFamily="2" charset="2"/>
              <a:buNone/>
              <a:defRPr/>
            </a:pPr>
            <a:endParaRPr lang="pt-BR" sz="2000" b="0" i="0" dirty="0">
              <a:solidFill>
                <a:schemeClr val="bg2"/>
              </a:solidFill>
            </a:endParaRPr>
          </a:p>
          <a:p>
            <a:pPr marL="457200" indent="-457200" eaLnBrk="1" hangingPunct="1">
              <a:buNone/>
              <a:defRPr/>
            </a:pPr>
            <a:r>
              <a:rPr lang="pt-BR" sz="2000" i="0" dirty="0">
                <a:solidFill>
                  <a:schemeClr val="bg2"/>
                </a:solidFill>
                <a:latin typeface="Courier New" pitchFamily="49" charset="0"/>
              </a:rPr>
              <a:t>UPDATE </a:t>
            </a:r>
            <a:r>
              <a:rPr lang="pt-BR" sz="2000" b="0" i="0" dirty="0">
                <a:solidFill>
                  <a:schemeClr val="bg2"/>
                </a:solidFill>
                <a:latin typeface="Courier New" pitchFamily="49" charset="0"/>
              </a:rPr>
              <a:t>CARGO </a:t>
            </a:r>
            <a:r>
              <a:rPr lang="pt-BR" sz="2000" i="0" dirty="0">
                <a:solidFill>
                  <a:schemeClr val="bg2"/>
                </a:solidFill>
                <a:latin typeface="Courier New" pitchFamily="49" charset="0"/>
              </a:rPr>
              <a:t> </a:t>
            </a:r>
          </a:p>
          <a:p>
            <a:pPr marL="457200" indent="-457200" eaLnBrk="1" hangingPunct="1">
              <a:buNone/>
              <a:defRPr/>
            </a:pPr>
            <a:r>
              <a:rPr lang="pt-BR" sz="2000" i="0" dirty="0">
                <a:solidFill>
                  <a:schemeClr val="bg2"/>
                </a:solidFill>
                <a:latin typeface="Courier New" pitchFamily="49" charset="0"/>
              </a:rPr>
              <a:t>    SET </a:t>
            </a:r>
            <a:r>
              <a:rPr lang="pt-BR" sz="2000" b="0" i="0" dirty="0" err="1">
                <a:solidFill>
                  <a:schemeClr val="bg2"/>
                </a:solidFill>
                <a:latin typeface="Courier New" pitchFamily="49" charset="0"/>
              </a:rPr>
              <a:t>nm_cargo</a:t>
            </a:r>
            <a:r>
              <a:rPr lang="pt-BR" sz="2000" i="0" dirty="0">
                <a:solidFill>
                  <a:schemeClr val="bg2"/>
                </a:solidFill>
                <a:latin typeface="Courier New" pitchFamily="49" charset="0"/>
              </a:rPr>
              <a:t> = </a:t>
            </a:r>
          </a:p>
          <a:p>
            <a:pPr marL="457200" indent="-457200" eaLnBrk="1" hangingPunct="1">
              <a:buNone/>
              <a:defRPr/>
            </a:pPr>
            <a:r>
              <a:rPr lang="pt-BR" sz="2000" i="0" dirty="0">
                <a:solidFill>
                  <a:schemeClr val="bg2"/>
                </a:solidFill>
                <a:latin typeface="Courier New" pitchFamily="49" charset="0"/>
              </a:rPr>
              <a:t>      (SELECT </a:t>
            </a:r>
            <a:r>
              <a:rPr lang="pt-BR" sz="2000" b="0" i="0" dirty="0">
                <a:solidFill>
                  <a:schemeClr val="bg2"/>
                </a:solidFill>
                <a:latin typeface="Courier New" pitchFamily="49" charset="0"/>
              </a:rPr>
              <a:t>NM_CARGO</a:t>
            </a:r>
            <a:r>
              <a:rPr lang="pt-BR" sz="2000" i="0" dirty="0">
                <a:solidFill>
                  <a:schemeClr val="bg2"/>
                </a:solidFill>
                <a:latin typeface="Courier New" pitchFamily="49" charset="0"/>
              </a:rPr>
              <a:t> FROM </a:t>
            </a:r>
            <a:r>
              <a:rPr lang="pt-BR" sz="2000" b="0" i="0" dirty="0">
                <a:solidFill>
                  <a:schemeClr val="bg2"/>
                </a:solidFill>
                <a:latin typeface="Courier New" pitchFamily="49" charset="0"/>
              </a:rPr>
              <a:t>CARGO2</a:t>
            </a:r>
            <a:r>
              <a:rPr lang="pt-BR" sz="2000" i="0" dirty="0">
                <a:solidFill>
                  <a:schemeClr val="bg2"/>
                </a:solidFill>
                <a:latin typeface="Courier New" pitchFamily="49" charset="0"/>
              </a:rPr>
              <a:t> WHERE </a:t>
            </a:r>
            <a:r>
              <a:rPr lang="pt-BR" sz="2000" b="0" i="0" dirty="0">
                <a:solidFill>
                  <a:schemeClr val="bg2"/>
                </a:solidFill>
                <a:latin typeface="Courier New" pitchFamily="49" charset="0"/>
              </a:rPr>
              <a:t>CD_CARGO = 6</a:t>
            </a:r>
            <a:r>
              <a:rPr lang="pt-BR" sz="2000" i="0" dirty="0">
                <a:solidFill>
                  <a:schemeClr val="bg2"/>
                </a:solidFill>
                <a:latin typeface="Courier New" pitchFamily="49" charset="0"/>
              </a:rPr>
              <a:t>)  WHERE </a:t>
            </a:r>
            <a:r>
              <a:rPr lang="pt-BR" sz="2000" b="0" i="0" dirty="0">
                <a:solidFill>
                  <a:schemeClr val="bg2"/>
                </a:solidFill>
                <a:latin typeface="Courier New" pitchFamily="49" charset="0"/>
              </a:rPr>
              <a:t>CD_CARGO = 7</a:t>
            </a:r>
            <a:r>
              <a:rPr lang="pt-BR" sz="2000" i="0" dirty="0">
                <a:solidFill>
                  <a:schemeClr val="bg2"/>
                </a:solidFill>
                <a:latin typeface="Courier New" pitchFamily="49" charset="0"/>
              </a:rPr>
              <a:t>;</a:t>
            </a:r>
            <a:endParaRPr lang="pt-BR" sz="2000" b="0" i="0" dirty="0">
              <a:solidFill>
                <a:schemeClr val="bg2"/>
              </a:solidFill>
              <a:latin typeface="Courier New" pitchFamily="49" charset="0"/>
            </a:endParaRPr>
          </a:p>
          <a:p>
            <a:pPr eaLnBrk="1" hangingPunct="1">
              <a:buFont typeface="Wingdings" pitchFamily="2" charset="2"/>
              <a:buNone/>
              <a:defRPr/>
            </a:pPr>
            <a:r>
              <a:rPr lang="pt-BR" sz="2000" i="0" dirty="0">
                <a:solidFill>
                  <a:schemeClr val="bg2"/>
                </a:solidFill>
                <a:latin typeface="Courier New" pitchFamily="49" charset="0"/>
              </a:rPr>
              <a:t>COMMIT</a:t>
            </a:r>
            <a:r>
              <a:rPr lang="pt-BR" sz="2000" b="0" i="0" dirty="0">
                <a:solidFill>
                  <a:schemeClr val="bg2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pt-BR" sz="2000" b="0" i="0" dirty="0">
              <a:solidFill>
                <a:schemeClr val="bg2"/>
              </a:solidFill>
              <a:latin typeface="Courier New" pitchFamily="49" charset="0"/>
            </a:endParaRPr>
          </a:p>
          <a:p>
            <a:pPr marL="457200" indent="-457200" eaLnBrk="1" hangingPunct="1">
              <a:buFont typeface="Wingdings" pitchFamily="2" charset="2"/>
              <a:buNone/>
              <a:defRPr/>
            </a:pPr>
            <a:endParaRPr lang="pt-BR" sz="2000" b="0" i="0" dirty="0">
              <a:solidFill>
                <a:schemeClr val="bg2"/>
              </a:solidFill>
              <a:latin typeface="Courier New" pitchFamily="49" charset="0"/>
            </a:endParaRPr>
          </a:p>
          <a:p>
            <a:pPr marL="457200" indent="-457200" eaLnBrk="1" hangingPunct="1">
              <a:buFont typeface="Wingdings" pitchFamily="2" charset="2"/>
              <a:buNone/>
              <a:defRPr/>
            </a:pPr>
            <a:endParaRPr lang="pt-BR" sz="2000" b="0" i="0" dirty="0">
              <a:solidFill>
                <a:schemeClr val="bg2"/>
              </a:solidFill>
              <a:latin typeface="Courier New" pitchFamily="49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0" y="0"/>
            <a:ext cx="4716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i="0" dirty="0">
                <a:solidFill>
                  <a:schemeClr val="bg2"/>
                </a:solidFill>
                <a:latin typeface="+mn-lt"/>
              </a:rPr>
              <a:t>UPDATE</a:t>
            </a:r>
          </a:p>
        </p:txBody>
      </p:sp>
    </p:spTree>
    <p:extLst>
      <p:ext uri="{BB962C8B-B14F-4D97-AF65-F5344CB8AC3E}">
        <p14:creationId xmlns:p14="http://schemas.microsoft.com/office/powerpoint/2010/main" val="26777881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Line 2"/>
          <p:cNvSpPr>
            <a:spLocks noChangeShapeType="1"/>
          </p:cNvSpPr>
          <p:nvPr/>
        </p:nvSpPr>
        <p:spPr bwMode="auto">
          <a:xfrm>
            <a:off x="0" y="6092825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675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512" y="1052736"/>
            <a:ext cx="8353425" cy="4824413"/>
          </a:xfrm>
          <a:solidFill>
            <a:srgbClr val="FFFFFF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buFont typeface="Wingdings" pitchFamily="2" charset="2"/>
              <a:buNone/>
            </a:pPr>
            <a:endParaRPr lang="pt-BR" sz="2000" b="0" i="0" dirty="0">
              <a:solidFill>
                <a:schemeClr val="bg2"/>
              </a:solidFill>
              <a:latin typeface="Calibri" pitchFamily="34" charset="0"/>
              <a:cs typeface="Calibri" pitchFamily="34" charset="0"/>
            </a:endParaRPr>
          </a:p>
          <a:p>
            <a:pPr algn="just" eaLnBrk="1" hangingPunct="1">
              <a:buFont typeface="Wingdings" pitchFamily="2" charset="2"/>
              <a:buNone/>
            </a:pPr>
            <a:r>
              <a:rPr lang="pt-BR" sz="2000" b="0" i="0" dirty="0">
                <a:solidFill>
                  <a:schemeClr val="bg2"/>
                </a:solidFill>
                <a:latin typeface="Calibri" pitchFamily="34" charset="0"/>
                <a:cs typeface="Calibri" pitchFamily="34" charset="0"/>
              </a:rPr>
              <a:t>	Permite a exclusão de um ou mais registros em uma tabela.</a:t>
            </a:r>
          </a:p>
          <a:p>
            <a:pPr algn="just" eaLnBrk="1" hangingPunct="1">
              <a:buFont typeface="Wingdings" pitchFamily="2" charset="2"/>
              <a:buNone/>
            </a:pPr>
            <a:endParaRPr lang="pt-BR" sz="2000" i="0" dirty="0">
              <a:solidFill>
                <a:schemeClr val="bg2"/>
              </a:solidFill>
            </a:endParaRPr>
          </a:p>
          <a:p>
            <a:pPr algn="just" eaLnBrk="1" hangingPunct="1">
              <a:buFont typeface="Wingdings" pitchFamily="2" charset="2"/>
              <a:buNone/>
            </a:pPr>
            <a:r>
              <a:rPr lang="pt-BR" sz="2000" b="0" i="0" dirty="0">
                <a:solidFill>
                  <a:schemeClr val="bg2"/>
                </a:solidFill>
                <a:latin typeface="Courier New" pitchFamily="49" charset="0"/>
              </a:rPr>
              <a:t>	DELETE FROM </a:t>
            </a:r>
            <a:r>
              <a:rPr lang="pt-BR" sz="2000" i="0" dirty="0">
                <a:solidFill>
                  <a:schemeClr val="bg2"/>
                </a:solidFill>
                <a:latin typeface="Courier New" pitchFamily="49" charset="0"/>
              </a:rPr>
              <a:t> &lt;nome-tabela&gt;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pt-BR" sz="2000" i="0" dirty="0">
                <a:solidFill>
                  <a:schemeClr val="bg2"/>
                </a:solidFill>
                <a:latin typeface="Courier New" pitchFamily="49" charset="0"/>
              </a:rPr>
              <a:t>	[</a:t>
            </a:r>
            <a:r>
              <a:rPr lang="pt-BR" sz="2000" b="0" i="0" dirty="0">
                <a:solidFill>
                  <a:schemeClr val="bg2"/>
                </a:solidFill>
                <a:latin typeface="Courier New" pitchFamily="49" charset="0"/>
              </a:rPr>
              <a:t>WHERE</a:t>
            </a:r>
            <a:r>
              <a:rPr lang="pt-BR" sz="2000" i="0" dirty="0">
                <a:solidFill>
                  <a:schemeClr val="bg2"/>
                </a:solidFill>
                <a:latin typeface="Courier New" pitchFamily="49" charset="0"/>
              </a:rPr>
              <a:t> &lt;condição&gt;]</a:t>
            </a:r>
          </a:p>
          <a:p>
            <a:pPr algn="just" eaLnBrk="1" hangingPunct="1">
              <a:buFont typeface="Wingdings" pitchFamily="2" charset="2"/>
              <a:buNone/>
            </a:pPr>
            <a:endParaRPr lang="pt-BR" sz="2000" i="0" dirty="0">
              <a:solidFill>
                <a:schemeClr val="bg2"/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0" y="0"/>
            <a:ext cx="4716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i="0" dirty="0">
                <a:solidFill>
                  <a:schemeClr val="bg2"/>
                </a:solidFill>
                <a:latin typeface="+mn-lt"/>
              </a:rPr>
              <a:t>DELETE</a:t>
            </a:r>
          </a:p>
        </p:txBody>
      </p:sp>
    </p:spTree>
    <p:extLst>
      <p:ext uri="{BB962C8B-B14F-4D97-AF65-F5344CB8AC3E}">
        <p14:creationId xmlns:p14="http://schemas.microsoft.com/office/powerpoint/2010/main" val="15668917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Line 2"/>
          <p:cNvSpPr>
            <a:spLocks noChangeShapeType="1"/>
          </p:cNvSpPr>
          <p:nvPr/>
        </p:nvSpPr>
        <p:spPr bwMode="auto">
          <a:xfrm>
            <a:off x="0" y="6092825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765175"/>
            <a:ext cx="8569647" cy="5256213"/>
          </a:xfrm>
          <a:solidFill>
            <a:srgbClr val="FFFFFF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pt-BR" sz="2200" i="0" dirty="0">
                <a:solidFill>
                  <a:schemeClr val="bg2"/>
                </a:solidFill>
              </a:rPr>
              <a:t>Exemplos: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pt-BR" sz="2000" b="0" i="0" dirty="0">
              <a:solidFill>
                <a:schemeClr val="bg2"/>
              </a:solidFill>
              <a:latin typeface="Courier New" pitchFamily="49" charset="0"/>
            </a:endParaRPr>
          </a:p>
          <a:p>
            <a:pPr eaLnBrk="1" hangingPunct="1">
              <a:buNone/>
              <a:defRPr/>
            </a:pPr>
            <a:r>
              <a:rPr lang="pt-BR" sz="2000" i="0" dirty="0">
                <a:solidFill>
                  <a:schemeClr val="bg2"/>
                </a:solidFill>
                <a:latin typeface="Courier New" pitchFamily="49" charset="0"/>
              </a:rPr>
              <a:t>delete </a:t>
            </a:r>
            <a:r>
              <a:rPr lang="pt-BR" sz="2000" i="0" dirty="0" err="1">
                <a:solidFill>
                  <a:schemeClr val="bg2"/>
                </a:solidFill>
                <a:latin typeface="Courier New" pitchFamily="49" charset="0"/>
              </a:rPr>
              <a:t>from</a:t>
            </a:r>
            <a:r>
              <a:rPr lang="pt-BR" sz="2000" i="0" dirty="0">
                <a:solidFill>
                  <a:schemeClr val="bg2"/>
                </a:solidFill>
                <a:latin typeface="Courier New" pitchFamily="49" charset="0"/>
              </a:rPr>
              <a:t> </a:t>
            </a:r>
            <a:r>
              <a:rPr lang="pt-BR" sz="2000" b="0" i="0" dirty="0">
                <a:solidFill>
                  <a:schemeClr val="bg2"/>
                </a:solidFill>
                <a:latin typeface="Courier New" pitchFamily="49" charset="0"/>
              </a:rPr>
              <a:t>cargo2   </a:t>
            </a:r>
          </a:p>
          <a:p>
            <a:pPr eaLnBrk="1" hangingPunct="1">
              <a:buNone/>
              <a:defRPr/>
            </a:pPr>
            <a:r>
              <a:rPr lang="pt-BR" sz="2000" i="0" dirty="0">
                <a:solidFill>
                  <a:schemeClr val="bg2"/>
                </a:solidFill>
                <a:latin typeface="Courier New" pitchFamily="49" charset="0"/>
              </a:rPr>
              <a:t>    </a:t>
            </a:r>
            <a:r>
              <a:rPr lang="pt-BR" sz="2000" i="0" dirty="0" err="1">
                <a:solidFill>
                  <a:schemeClr val="bg2"/>
                </a:solidFill>
                <a:latin typeface="Courier New" pitchFamily="49" charset="0"/>
              </a:rPr>
              <a:t>where</a:t>
            </a:r>
            <a:r>
              <a:rPr lang="pt-BR" sz="2000" i="0" dirty="0">
                <a:solidFill>
                  <a:schemeClr val="bg2"/>
                </a:solidFill>
                <a:latin typeface="Courier New" pitchFamily="49" charset="0"/>
              </a:rPr>
              <a:t> </a:t>
            </a:r>
            <a:r>
              <a:rPr lang="pt-BR" sz="2000" b="0" i="0" dirty="0" err="1">
                <a:solidFill>
                  <a:schemeClr val="bg2"/>
                </a:solidFill>
                <a:latin typeface="Courier New" pitchFamily="49" charset="0"/>
              </a:rPr>
              <a:t>nm_cargo</a:t>
            </a:r>
            <a:r>
              <a:rPr lang="pt-BR" sz="2000" b="0" i="0" dirty="0">
                <a:solidFill>
                  <a:schemeClr val="bg2"/>
                </a:solidFill>
                <a:latin typeface="Courier New" pitchFamily="49" charset="0"/>
              </a:rPr>
              <a:t> = 'DIRETOR FINANCEIRO';</a:t>
            </a:r>
          </a:p>
          <a:p>
            <a:pPr eaLnBrk="1" hangingPunct="1">
              <a:buNone/>
              <a:defRPr/>
            </a:pPr>
            <a:endParaRPr lang="pt-BR" sz="2000" i="0" dirty="0">
              <a:solidFill>
                <a:schemeClr val="bg2"/>
              </a:solidFill>
              <a:latin typeface="Courier New" pitchFamily="49" charset="0"/>
            </a:endParaRPr>
          </a:p>
          <a:p>
            <a:pPr eaLnBrk="1" hangingPunct="1">
              <a:buNone/>
              <a:defRPr/>
            </a:pPr>
            <a:r>
              <a:rPr lang="pt-BR" sz="2000" b="0" i="0" dirty="0">
                <a:solidFill>
                  <a:schemeClr val="bg2"/>
                </a:solidFill>
                <a:latin typeface="Courier New" pitchFamily="49" charset="0"/>
              </a:rPr>
              <a:t>	Como teremos problemas de integridade referencial com Cargo, construímos </a:t>
            </a:r>
            <a:r>
              <a:rPr lang="pt-BR" sz="2000" i="0" dirty="0">
                <a:solidFill>
                  <a:schemeClr val="bg2"/>
                </a:solidFill>
                <a:latin typeface="Courier New" pitchFamily="49" charset="0"/>
              </a:rPr>
              <a:t>Cargo2.</a:t>
            </a:r>
          </a:p>
          <a:p>
            <a:pPr eaLnBrk="1" hangingPunct="1">
              <a:buNone/>
              <a:defRPr/>
            </a:pPr>
            <a:r>
              <a:rPr lang="pt-BR" sz="2000" i="0" dirty="0">
                <a:solidFill>
                  <a:schemeClr val="bg2"/>
                </a:solidFill>
                <a:latin typeface="Courier New" pitchFamily="49" charset="0"/>
              </a:rPr>
              <a:t>	</a:t>
            </a:r>
            <a:r>
              <a:rPr lang="pt-BR" sz="2000" b="0" i="0" dirty="0">
                <a:solidFill>
                  <a:schemeClr val="bg2"/>
                </a:solidFill>
                <a:latin typeface="Courier New" pitchFamily="49" charset="0"/>
              </a:rPr>
              <a:t>Além disso, precisamos desativar o modo de segurança do Editor do MySQL, pois por “default” impede que façamos exclusões.</a:t>
            </a:r>
          </a:p>
          <a:p>
            <a:pPr eaLnBrk="1" hangingPunct="1">
              <a:buNone/>
              <a:defRPr/>
            </a:pPr>
            <a:endParaRPr lang="pt-BR" sz="2000" b="0" i="0" dirty="0">
              <a:solidFill>
                <a:schemeClr val="bg2"/>
              </a:solidFill>
              <a:latin typeface="Courier New" pitchFamily="49" charset="0"/>
            </a:endParaRPr>
          </a:p>
          <a:p>
            <a:pPr eaLnBrk="1" hangingPunct="1">
              <a:buNone/>
              <a:defRPr/>
            </a:pPr>
            <a:r>
              <a:rPr lang="pt-BR" sz="2000" b="0" i="0" dirty="0">
                <a:solidFill>
                  <a:schemeClr val="bg2"/>
                </a:solidFill>
                <a:latin typeface="Courier New" pitchFamily="49" charset="0"/>
              </a:rPr>
              <a:t>	Notar que nada disso é válido no Oracle.</a:t>
            </a:r>
          </a:p>
          <a:p>
            <a:pPr eaLnBrk="1" hangingPunct="1">
              <a:buNone/>
              <a:defRPr/>
            </a:pPr>
            <a:r>
              <a:rPr lang="pt-BR" sz="2000" b="0" i="0" dirty="0">
                <a:solidFill>
                  <a:schemeClr val="bg2"/>
                </a:solidFill>
                <a:latin typeface="Courier New" pitchFamily="49" charset="0"/>
              </a:rPr>
              <a:t>	Também, com o modo de segurança ativado, não podemos alterar uma </a:t>
            </a:r>
            <a:r>
              <a:rPr lang="pt-BR" sz="2000" b="0" i="0">
                <a:solidFill>
                  <a:schemeClr val="bg2"/>
                </a:solidFill>
                <a:latin typeface="Courier New" pitchFamily="49" charset="0"/>
              </a:rPr>
              <a:t>tabela inteira.</a:t>
            </a:r>
            <a:endParaRPr lang="pt-BR" sz="2000" i="0" dirty="0">
              <a:solidFill>
                <a:schemeClr val="bg2"/>
              </a:solidFill>
              <a:latin typeface="Courier New" pitchFamily="49" charset="0"/>
            </a:endParaRPr>
          </a:p>
          <a:p>
            <a:pPr eaLnBrk="1" hangingPunct="1">
              <a:buNone/>
              <a:defRPr/>
            </a:pPr>
            <a:endParaRPr lang="pt-BR" sz="2000" b="0" i="0" dirty="0">
              <a:solidFill>
                <a:schemeClr val="bg2"/>
              </a:solidFill>
              <a:latin typeface="Courier New" pitchFamily="49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0" y="0"/>
            <a:ext cx="4716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i="0" dirty="0">
                <a:solidFill>
                  <a:schemeClr val="bg2"/>
                </a:solidFill>
                <a:latin typeface="+mn-lt"/>
              </a:rPr>
              <a:t>DELETE</a:t>
            </a:r>
          </a:p>
        </p:txBody>
      </p:sp>
    </p:spTree>
    <p:extLst>
      <p:ext uri="{BB962C8B-B14F-4D97-AF65-F5344CB8AC3E}">
        <p14:creationId xmlns:p14="http://schemas.microsoft.com/office/powerpoint/2010/main" val="15936312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36726A21-D917-4B6E-87FA-BC7CAB2219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04" y="6021288"/>
            <a:ext cx="8640961" cy="747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457200" indent="-457200" algn="l"/>
            <a:r>
              <a:rPr lang="pt-BR" altLang="pt-BR" sz="1600" b="0" i="0" kern="0" dirty="0">
                <a:solidFill>
                  <a:schemeClr val="bg1"/>
                </a:solidFill>
              </a:rPr>
              <a:t>Autor: Prof. Jorge Surian</a:t>
            </a:r>
          </a:p>
          <a:p>
            <a:pPr marL="457200" indent="-457200" algn="l"/>
            <a:r>
              <a:rPr lang="pt-BR" altLang="pt-BR" sz="1600" b="0" i="0" kern="0" dirty="0">
                <a:solidFill>
                  <a:schemeClr val="bg1"/>
                </a:solidFill>
              </a:rPr>
              <a:t>jorge.surian@gmail.com</a:t>
            </a:r>
          </a:p>
        </p:txBody>
      </p:sp>
    </p:spTree>
    <p:extLst>
      <p:ext uri="{BB962C8B-B14F-4D97-AF65-F5344CB8AC3E}">
        <p14:creationId xmlns:p14="http://schemas.microsoft.com/office/powerpoint/2010/main" val="1951468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Line 3"/>
          <p:cNvSpPr>
            <a:spLocks noChangeShapeType="1"/>
          </p:cNvSpPr>
          <p:nvPr/>
        </p:nvSpPr>
        <p:spPr bwMode="auto">
          <a:xfrm>
            <a:off x="0" y="6092825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0243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765175"/>
            <a:ext cx="8351838" cy="4897438"/>
          </a:xfrm>
          <a:solidFill>
            <a:srgbClr val="FFFFFF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buFont typeface="Wingdings" pitchFamily="2" charset="2"/>
              <a:buNone/>
            </a:pPr>
            <a:r>
              <a:rPr lang="pt-BR" i="0" dirty="0">
                <a:solidFill>
                  <a:schemeClr val="bg2"/>
                </a:solidFill>
                <a:latin typeface="Calibri" pitchFamily="34" charset="0"/>
                <a:cs typeface="Calibri" pitchFamily="34" charset="0"/>
              </a:rPr>
              <a:t>DML (Data </a:t>
            </a:r>
            <a:r>
              <a:rPr lang="pt-BR" i="0" dirty="0" err="1">
                <a:solidFill>
                  <a:schemeClr val="bg2"/>
                </a:solidFill>
                <a:latin typeface="Calibri" pitchFamily="34" charset="0"/>
                <a:cs typeface="Calibri" pitchFamily="34" charset="0"/>
              </a:rPr>
              <a:t>Manipulation</a:t>
            </a:r>
            <a:r>
              <a:rPr lang="pt-BR" i="0" dirty="0">
                <a:solidFill>
                  <a:schemeClr val="bg2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pt-BR" i="0" dirty="0" err="1">
                <a:solidFill>
                  <a:schemeClr val="bg2"/>
                </a:solidFill>
                <a:latin typeface="Calibri" pitchFamily="34" charset="0"/>
                <a:cs typeface="Calibri" pitchFamily="34" charset="0"/>
              </a:rPr>
              <a:t>Language</a:t>
            </a:r>
            <a:r>
              <a:rPr lang="pt-BR" i="0" dirty="0">
                <a:solidFill>
                  <a:schemeClr val="bg2"/>
                </a:solidFill>
                <a:latin typeface="Calibri" pitchFamily="34" charset="0"/>
                <a:cs typeface="Calibri" pitchFamily="34" charset="0"/>
              </a:rPr>
              <a:t>)</a:t>
            </a:r>
          </a:p>
          <a:p>
            <a:pPr algn="just" eaLnBrk="1" hangingPunct="1">
              <a:lnSpc>
                <a:spcPct val="150000"/>
              </a:lnSpc>
            </a:pPr>
            <a:endParaRPr lang="pt-BR" sz="2000" i="0" dirty="0">
              <a:solidFill>
                <a:schemeClr val="bg2"/>
              </a:solidFill>
              <a:latin typeface="Calibri" pitchFamily="34" charset="0"/>
              <a:cs typeface="Calibri" pitchFamily="34" charset="0"/>
            </a:endParaRP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pt-BR" sz="2000" i="0" dirty="0">
                <a:solidFill>
                  <a:schemeClr val="bg2"/>
                </a:solidFill>
                <a:latin typeface="Calibri" pitchFamily="34" charset="0"/>
                <a:cs typeface="Calibri" pitchFamily="34" charset="0"/>
              </a:rPr>
              <a:t>	</a:t>
            </a:r>
            <a:r>
              <a:rPr lang="pt-BR" sz="2000" b="0" i="0" dirty="0">
                <a:solidFill>
                  <a:schemeClr val="bg2"/>
                </a:solidFill>
                <a:latin typeface="Calibri" pitchFamily="34" charset="0"/>
                <a:cs typeface="Calibri" pitchFamily="34" charset="0"/>
              </a:rPr>
              <a:t>São comandos para modificar o conteúdo das tabelas.</a:t>
            </a: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</a:pPr>
            <a:endParaRPr lang="pt-BR" sz="2000" b="0" i="0" dirty="0">
              <a:solidFill>
                <a:schemeClr val="bg2"/>
              </a:solidFill>
              <a:latin typeface="Calibri" pitchFamily="34" charset="0"/>
              <a:cs typeface="Calibri" pitchFamily="34" charset="0"/>
            </a:endParaRP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pt-BR" sz="2000" b="0" i="0" dirty="0">
                <a:solidFill>
                  <a:schemeClr val="bg2"/>
                </a:solidFill>
                <a:latin typeface="Calibri" pitchFamily="34" charset="0"/>
                <a:cs typeface="Calibri" pitchFamily="34" charset="0"/>
              </a:rPr>
              <a:t>	Com eles, podemos inserir e excluir registros (linhas), além de alterar campos (colunas).</a:t>
            </a:r>
          </a:p>
          <a:p>
            <a:pPr algn="just" eaLnBrk="1" hangingPunct="1">
              <a:buFont typeface="Wingdings" pitchFamily="2" charset="2"/>
              <a:buNone/>
            </a:pPr>
            <a:endParaRPr lang="pt-BR" sz="2800" b="0" i="0" dirty="0">
              <a:solidFill>
                <a:schemeClr val="bg2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0" y="0"/>
            <a:ext cx="4716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i="0" dirty="0">
                <a:solidFill>
                  <a:schemeClr val="bg2"/>
                </a:solidFill>
                <a:latin typeface="+mn-lt"/>
              </a:rPr>
              <a:t>DML</a:t>
            </a:r>
          </a:p>
        </p:txBody>
      </p:sp>
    </p:spTree>
    <p:extLst>
      <p:ext uri="{BB962C8B-B14F-4D97-AF65-F5344CB8AC3E}">
        <p14:creationId xmlns:p14="http://schemas.microsoft.com/office/powerpoint/2010/main" val="156951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>
            <a:off x="0" y="6092825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614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512" y="836712"/>
            <a:ext cx="8568184" cy="5399881"/>
          </a:xfrm>
          <a:solidFill>
            <a:srgbClr val="FFFFFF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pt-BR" sz="2000" b="0" i="0" dirty="0">
                <a:solidFill>
                  <a:schemeClr val="bg2"/>
                </a:solidFill>
                <a:latin typeface="Calibri" pitchFamily="34" charset="0"/>
                <a:cs typeface="Calibri" pitchFamily="34" charset="0"/>
              </a:rPr>
              <a:t>	Os exemplos usarão duas tabelas, funcionário e departamento, a partir das clássicas EMP e DEPTO usadas nas certificações Oracle, com vários exemplos que podem ser encontrados nas apostilas da Oracle e em material de minha autoria e de Luiz </a:t>
            </a:r>
            <a:r>
              <a:rPr lang="pt-BR" sz="2000" b="0" i="0" dirty="0" err="1">
                <a:solidFill>
                  <a:schemeClr val="bg2"/>
                </a:solidFill>
                <a:latin typeface="Calibri" pitchFamily="34" charset="0"/>
                <a:cs typeface="Calibri" pitchFamily="34" charset="0"/>
              </a:rPr>
              <a:t>Nicochelli</a:t>
            </a:r>
            <a:r>
              <a:rPr lang="pt-BR" sz="2000" b="0" i="0" dirty="0">
                <a:solidFill>
                  <a:schemeClr val="bg2"/>
                </a:solidFill>
                <a:latin typeface="Calibri" pitchFamily="34" charset="0"/>
                <a:cs typeface="Calibri" pitchFamily="34" charset="0"/>
              </a:rPr>
              <a:t>, que pode ser facilmente encontrado na Web.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pt-BR" sz="2000" b="0" i="0" dirty="0">
                <a:solidFill>
                  <a:schemeClr val="bg2"/>
                </a:solidFill>
                <a:latin typeface="Calibri" pitchFamily="34" charset="0"/>
                <a:cs typeface="Calibri" pitchFamily="34" charset="0"/>
              </a:rPr>
              <a:t>	Você a encontra nos materiais complementares.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pt-BR" sz="2000" b="0" i="0" dirty="0">
                <a:solidFill>
                  <a:schemeClr val="bg2"/>
                </a:solidFill>
                <a:latin typeface="Calibri" pitchFamily="34" charset="0"/>
                <a:cs typeface="Calibri" pitchFamily="34" charset="0"/>
              </a:rPr>
              <a:t>	Assim construa, antes de mais nada, duas tabelas:</a:t>
            </a:r>
          </a:p>
          <a:p>
            <a:pPr lvl="1" eaLnBrk="1" hangingPunct="1">
              <a:defRPr/>
            </a:pPr>
            <a:r>
              <a:rPr lang="pt-BR" sz="2000" b="0" i="0" dirty="0">
                <a:solidFill>
                  <a:schemeClr val="bg2"/>
                </a:solidFill>
                <a:latin typeface="Calibri" pitchFamily="34" charset="0"/>
                <a:cs typeface="Calibri" pitchFamily="34" charset="0"/>
              </a:rPr>
              <a:t>EMP: Tabela de Empregados com atributos como código, nome, data de nascimento, data de contratação, entre outros. Todo empregado trabalha num departamento.</a:t>
            </a:r>
          </a:p>
          <a:p>
            <a:pPr lvl="1" eaLnBrk="1" hangingPunct="1">
              <a:defRPr/>
            </a:pPr>
            <a:r>
              <a:rPr lang="pt-BR" sz="2000" b="0" i="0" dirty="0">
                <a:solidFill>
                  <a:schemeClr val="bg2"/>
                </a:solidFill>
                <a:latin typeface="Calibri" pitchFamily="34" charset="0"/>
                <a:cs typeface="Calibri" pitchFamily="34" charset="0"/>
              </a:rPr>
              <a:t>DEPTO: Tabela de Departamentos, com atributos como código e nome.</a:t>
            </a:r>
          </a:p>
          <a:p>
            <a:pPr lvl="1" eaLnBrk="1" hangingPunct="1">
              <a:defRPr/>
            </a:pPr>
            <a:r>
              <a:rPr lang="pt-BR" sz="2000" b="0" i="0" dirty="0">
                <a:solidFill>
                  <a:schemeClr val="bg2"/>
                </a:solidFill>
                <a:latin typeface="Calibri" pitchFamily="34" charset="0"/>
                <a:cs typeface="Calibri" pitchFamily="34" charset="0"/>
              </a:rPr>
              <a:t>JOB: Tabela de Cargos dos funcionários, com código e nome.	</a:t>
            </a:r>
          </a:p>
          <a:p>
            <a:pPr marL="457200" lvl="1" indent="0" eaLnBrk="1" hangingPunct="1">
              <a:buNone/>
              <a:defRPr/>
            </a:pPr>
            <a:endParaRPr lang="pt-BR" sz="2000" b="0" i="0" dirty="0">
              <a:solidFill>
                <a:schemeClr val="bg2"/>
              </a:solidFill>
              <a:latin typeface="Calibri" pitchFamily="34" charset="0"/>
              <a:cs typeface="Calibri" pitchFamily="34" charset="0"/>
            </a:endParaRPr>
          </a:p>
          <a:p>
            <a:pPr marL="457200" lvl="1" indent="0" eaLnBrk="1" hangingPunct="1">
              <a:buNone/>
              <a:defRPr/>
            </a:pPr>
            <a:r>
              <a:rPr lang="pt-BR" sz="2000" b="0" i="0" dirty="0">
                <a:solidFill>
                  <a:schemeClr val="bg2"/>
                </a:solidFill>
                <a:latin typeface="Calibri" pitchFamily="34" charset="0"/>
                <a:cs typeface="Calibri" pitchFamily="34" charset="0"/>
              </a:rPr>
              <a:t>Use a nomenclatura que preferir. Nesse material, será usado o padrão Oracle.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pt-BR" sz="2000" b="0" i="0" dirty="0">
                <a:solidFill>
                  <a:schemeClr val="bg2"/>
                </a:solidFill>
                <a:latin typeface="Calibri" pitchFamily="34" charset="0"/>
                <a:cs typeface="Courier New" pitchFamily="49" charset="0"/>
              </a:rPr>
              <a:t>	</a:t>
            </a:r>
            <a:endParaRPr lang="pt-BR" sz="2000" b="0" i="0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Wingdings" pitchFamily="2" charset="2"/>
              <a:buNone/>
              <a:defRPr/>
            </a:pPr>
            <a:endParaRPr lang="pt-BR" sz="2000" b="0" i="0" dirty="0">
              <a:solidFill>
                <a:schemeClr val="bg2"/>
              </a:solidFill>
              <a:latin typeface="Calibri" pitchFamily="34" charset="0"/>
              <a:cs typeface="Calibri" pitchFamily="34" charset="0"/>
            </a:endParaRPr>
          </a:p>
          <a:p>
            <a:pPr algn="just" eaLnBrk="1" hangingPunct="1">
              <a:buFont typeface="Wingdings" pitchFamily="2" charset="2"/>
              <a:buNone/>
              <a:defRPr/>
            </a:pPr>
            <a:endParaRPr lang="pt-BR" sz="2000" b="0" i="0" dirty="0">
              <a:solidFill>
                <a:schemeClr val="bg2"/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0" y="0"/>
            <a:ext cx="4716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i="0" dirty="0">
                <a:solidFill>
                  <a:schemeClr val="bg2"/>
                </a:solidFill>
                <a:latin typeface="+mn-lt"/>
              </a:rPr>
              <a:t>DML</a:t>
            </a:r>
          </a:p>
        </p:txBody>
      </p:sp>
    </p:spTree>
    <p:extLst>
      <p:ext uri="{BB962C8B-B14F-4D97-AF65-F5344CB8AC3E}">
        <p14:creationId xmlns:p14="http://schemas.microsoft.com/office/powerpoint/2010/main" val="671748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>
            <a:off x="0" y="6092825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4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7504" y="908720"/>
            <a:ext cx="8568184" cy="5399881"/>
          </a:xfrm>
          <a:solidFill>
            <a:srgbClr val="FFFFFF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pt-BR" sz="2000" b="0" i="0" dirty="0">
                <a:solidFill>
                  <a:schemeClr val="bg2"/>
                </a:solidFill>
                <a:latin typeface="Calibri" pitchFamily="34" charset="0"/>
                <a:cs typeface="Calibri" pitchFamily="34" charset="0"/>
              </a:rPr>
              <a:t>	Em muitos dos exemplos serão usadas instruções SELECT, que ainda serão vistas. Para iniciarmos, vamos analisar e processar alguns dos Scripts de CRIA_BASE.SQL, que cria e </a:t>
            </a:r>
            <a:r>
              <a:rPr lang="pt-BR" sz="2000" b="0" i="0" dirty="0" err="1">
                <a:solidFill>
                  <a:schemeClr val="bg2"/>
                </a:solidFill>
                <a:latin typeface="Calibri" pitchFamily="34" charset="0"/>
                <a:cs typeface="Calibri" pitchFamily="34" charset="0"/>
              </a:rPr>
              <a:t>popula</a:t>
            </a:r>
            <a:r>
              <a:rPr lang="pt-BR" sz="2000" b="0" i="0" dirty="0">
                <a:solidFill>
                  <a:schemeClr val="bg2"/>
                </a:solidFill>
                <a:latin typeface="Calibri" pitchFamily="34" charset="0"/>
                <a:cs typeface="Calibri" pitchFamily="34" charset="0"/>
              </a:rPr>
              <a:t> as tabelas BASE_DEPTO, BASE_FUNC e BASE_JOB, de uma forma intuitiva. 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pt-BR" sz="2000" b="0" i="0" dirty="0">
                <a:solidFill>
                  <a:schemeClr val="bg2"/>
                </a:solidFill>
                <a:latin typeface="Calibri" pitchFamily="34" charset="0"/>
                <a:cs typeface="Courier New" pitchFamily="49" charset="0"/>
              </a:rPr>
              <a:t>	Depois disso, passaremos a seguir nossa aula, executando os passos. Em CRIA_BASE temos somente instruções relativas a tabela BASE_DEPTO, portanto você terá que criar suas “irmãs” BASE_FUNC e BASE_JOB, que serão usadas nas práticas das aulas em que estivermos estudando comandos DML.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pt-BR" sz="2000" b="0" i="0" dirty="0">
                <a:solidFill>
                  <a:schemeClr val="bg2"/>
                </a:solidFill>
                <a:latin typeface="Calibri" pitchFamily="34" charset="0"/>
                <a:cs typeface="Courier New" pitchFamily="49" charset="0"/>
              </a:rPr>
              <a:t>	Não estaremos preocupados, nesse instante, com as questões de modelagem, bastando saber:</a:t>
            </a:r>
          </a:p>
          <a:p>
            <a:pPr lvl="1" eaLnBrk="1" hangingPunct="1">
              <a:defRPr/>
            </a:pPr>
            <a:r>
              <a:rPr lang="pt-BR" sz="2000" b="0" i="0" dirty="0">
                <a:solidFill>
                  <a:schemeClr val="bg2"/>
                </a:solidFill>
                <a:latin typeface="Calibri" pitchFamily="34" charset="0"/>
                <a:cs typeface="Courier New" pitchFamily="49" charset="0"/>
              </a:rPr>
              <a:t>Todo funcionário trabalha num departamento e somente num departamento.</a:t>
            </a:r>
          </a:p>
          <a:p>
            <a:pPr lvl="1" eaLnBrk="1" hangingPunct="1">
              <a:defRPr/>
            </a:pPr>
            <a:r>
              <a:rPr lang="pt-BR" sz="2000" b="0" i="0" dirty="0">
                <a:solidFill>
                  <a:schemeClr val="bg2"/>
                </a:solidFill>
                <a:latin typeface="Calibri" pitchFamily="34" charset="0"/>
                <a:cs typeface="Courier New" pitchFamily="49" charset="0"/>
              </a:rPr>
              <a:t>Todo funcionário tem um cargo e somente um cargo.</a:t>
            </a:r>
          </a:p>
          <a:p>
            <a:pPr lvl="1" eaLnBrk="1" hangingPunct="1">
              <a:defRPr/>
            </a:pPr>
            <a:r>
              <a:rPr lang="pt-BR" sz="2000" b="0" i="0" dirty="0">
                <a:solidFill>
                  <a:schemeClr val="bg2"/>
                </a:solidFill>
                <a:latin typeface="Calibri" pitchFamily="34" charset="0"/>
                <a:cs typeface="Courier New" pitchFamily="49" charset="0"/>
              </a:rPr>
              <a:t>Você pode (e deve) criar novos departamentos e popular as tabelas, incluindo a possibilidade de fazer isso com seus colegas. Por exemplo, um constrói e </a:t>
            </a:r>
            <a:r>
              <a:rPr lang="pt-BR" sz="2000" b="0" i="0" dirty="0" err="1">
                <a:solidFill>
                  <a:schemeClr val="bg2"/>
                </a:solidFill>
                <a:latin typeface="Calibri" pitchFamily="34" charset="0"/>
                <a:cs typeface="Courier New" pitchFamily="49" charset="0"/>
              </a:rPr>
              <a:t>popula</a:t>
            </a:r>
            <a:r>
              <a:rPr lang="pt-BR" sz="2000" b="0" i="0" dirty="0">
                <a:solidFill>
                  <a:schemeClr val="bg2"/>
                </a:solidFill>
                <a:latin typeface="Calibri" pitchFamily="34" charset="0"/>
                <a:cs typeface="Courier New" pitchFamily="49" charset="0"/>
              </a:rPr>
              <a:t> cargos, outro departamento, outro funcionário e quem sabe, outras tabelas que estejam relacionadas. </a:t>
            </a:r>
          </a:p>
          <a:p>
            <a:pPr marL="457200" lvl="1" indent="0" eaLnBrk="1" hangingPunct="1">
              <a:buNone/>
              <a:defRPr/>
            </a:pPr>
            <a:endParaRPr lang="pt-BR" sz="2000" b="0" i="0" dirty="0">
              <a:solidFill>
                <a:schemeClr val="bg2"/>
              </a:solidFill>
              <a:latin typeface="Calibri" pitchFamily="34" charset="0"/>
              <a:cs typeface="Courier New" pitchFamily="49" charset="0"/>
            </a:endParaRPr>
          </a:p>
          <a:p>
            <a:pPr marL="57150" indent="0" eaLnBrk="1" hangingPunct="1">
              <a:buNone/>
              <a:defRPr/>
            </a:pPr>
            <a:endParaRPr lang="pt-BR" sz="2600" b="0" i="0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Wingdings" pitchFamily="2" charset="2"/>
              <a:buNone/>
              <a:defRPr/>
            </a:pPr>
            <a:endParaRPr lang="pt-BR" sz="2000" b="0" i="0" dirty="0">
              <a:solidFill>
                <a:schemeClr val="bg2"/>
              </a:solidFill>
              <a:latin typeface="Calibri" pitchFamily="34" charset="0"/>
              <a:cs typeface="Calibri" pitchFamily="34" charset="0"/>
            </a:endParaRPr>
          </a:p>
          <a:p>
            <a:pPr algn="just" eaLnBrk="1" hangingPunct="1">
              <a:buFont typeface="Wingdings" pitchFamily="2" charset="2"/>
              <a:buNone/>
              <a:defRPr/>
            </a:pPr>
            <a:endParaRPr lang="pt-BR" sz="2000" b="0" i="0" dirty="0">
              <a:solidFill>
                <a:schemeClr val="bg2"/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0" y="0"/>
            <a:ext cx="4716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i="0" dirty="0">
                <a:solidFill>
                  <a:schemeClr val="bg2"/>
                </a:solidFill>
                <a:latin typeface="+mn-lt"/>
              </a:rPr>
              <a:t>DML</a:t>
            </a:r>
          </a:p>
        </p:txBody>
      </p:sp>
    </p:spTree>
    <p:extLst>
      <p:ext uri="{BB962C8B-B14F-4D97-AF65-F5344CB8AC3E}">
        <p14:creationId xmlns:p14="http://schemas.microsoft.com/office/powerpoint/2010/main" val="1498563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>
            <a:off x="0" y="6092825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4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7505" y="1124743"/>
            <a:ext cx="8568184" cy="5399881"/>
          </a:xfrm>
          <a:solidFill>
            <a:srgbClr val="FFFFFF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pt-BR" sz="2000" i="0" dirty="0">
                <a:solidFill>
                  <a:schemeClr val="bg2"/>
                </a:solidFill>
                <a:latin typeface="Calibri" pitchFamily="34" charset="0"/>
                <a:cs typeface="Calibri" pitchFamily="34" charset="0"/>
              </a:rPr>
              <a:t>Descrição das Tabelas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pt-BR" sz="2000" i="0" dirty="0">
              <a:solidFill>
                <a:schemeClr val="bg2"/>
              </a:solidFill>
              <a:latin typeface="Calibri" pitchFamily="34" charset="0"/>
              <a:cs typeface="Calibri" pitchFamily="34" charset="0"/>
            </a:endParaRPr>
          </a:p>
          <a:p>
            <a:pPr lvl="1" eaLnBrk="1" hangingPunct="1">
              <a:defRPr/>
            </a:pPr>
            <a:r>
              <a:rPr lang="pt-BR" sz="2000" b="0" i="0" dirty="0">
                <a:solidFill>
                  <a:schemeClr val="bg2"/>
                </a:solidFill>
                <a:latin typeface="Calibri" pitchFamily="34" charset="0"/>
                <a:cs typeface="Calibri" pitchFamily="34" charset="0"/>
              </a:rPr>
              <a:t>FUNC: Tabela de Empregados (funcionários) com atributos como código, nome, data de nascimento, data de contratação, entre outros. Todo empregado trabalha num departamento.</a:t>
            </a:r>
          </a:p>
          <a:p>
            <a:pPr lvl="1" eaLnBrk="1" hangingPunct="1">
              <a:defRPr/>
            </a:pPr>
            <a:r>
              <a:rPr lang="pt-BR" sz="2000" b="0" i="0" dirty="0">
                <a:solidFill>
                  <a:schemeClr val="bg2"/>
                </a:solidFill>
                <a:latin typeface="Calibri" pitchFamily="34" charset="0"/>
                <a:cs typeface="Calibri" pitchFamily="34" charset="0"/>
              </a:rPr>
              <a:t>DEPTO: </a:t>
            </a:r>
            <a:r>
              <a:rPr lang="pt-BR" sz="2000" b="0" i="0" dirty="0" err="1">
                <a:solidFill>
                  <a:schemeClr val="bg2"/>
                </a:solidFill>
                <a:latin typeface="Calibri" pitchFamily="34" charset="0"/>
                <a:cs typeface="Calibri" pitchFamily="34" charset="0"/>
              </a:rPr>
              <a:t>Cd_Depto</a:t>
            </a:r>
            <a:r>
              <a:rPr lang="pt-BR" sz="2000" b="0" i="0" dirty="0">
                <a:solidFill>
                  <a:schemeClr val="bg2"/>
                </a:solidFill>
                <a:latin typeface="Calibri" pitchFamily="34" charset="0"/>
                <a:cs typeface="Calibri" pitchFamily="34" charset="0"/>
              </a:rPr>
              <a:t>, </a:t>
            </a:r>
            <a:r>
              <a:rPr lang="pt-BR" sz="2000" b="0" i="0" dirty="0" err="1">
                <a:solidFill>
                  <a:schemeClr val="bg2"/>
                </a:solidFill>
                <a:latin typeface="Calibri" pitchFamily="34" charset="0"/>
                <a:cs typeface="Calibri" pitchFamily="34" charset="0"/>
              </a:rPr>
              <a:t>Nm_Depto</a:t>
            </a:r>
            <a:r>
              <a:rPr lang="pt-BR" sz="2000" b="0" i="0" dirty="0">
                <a:solidFill>
                  <a:schemeClr val="bg2"/>
                </a:solidFill>
                <a:latin typeface="Calibri" pitchFamily="34" charset="0"/>
                <a:cs typeface="Calibri" pitchFamily="34" charset="0"/>
              </a:rPr>
              <a:t>, </a:t>
            </a:r>
            <a:r>
              <a:rPr lang="pt-BR" sz="2000" b="0" i="0" dirty="0" err="1">
                <a:solidFill>
                  <a:schemeClr val="bg2"/>
                </a:solidFill>
                <a:latin typeface="Calibri" pitchFamily="34" charset="0"/>
                <a:cs typeface="Calibri" pitchFamily="34" charset="0"/>
              </a:rPr>
              <a:t>Nm_Unidade</a:t>
            </a:r>
            <a:endParaRPr lang="pt-BR" sz="2000" b="0" i="0" dirty="0">
              <a:solidFill>
                <a:schemeClr val="bg2"/>
              </a:solidFill>
              <a:latin typeface="Calibri" pitchFamily="34" charset="0"/>
              <a:cs typeface="Calibri" pitchFamily="34" charset="0"/>
            </a:endParaRPr>
          </a:p>
          <a:p>
            <a:pPr lvl="1" eaLnBrk="1" hangingPunct="1">
              <a:defRPr/>
            </a:pPr>
            <a:r>
              <a:rPr lang="pt-BR" sz="2000" b="0" i="0" dirty="0">
                <a:solidFill>
                  <a:schemeClr val="bg2"/>
                </a:solidFill>
                <a:latin typeface="Calibri" pitchFamily="34" charset="0"/>
                <a:cs typeface="Calibri" pitchFamily="34" charset="0"/>
              </a:rPr>
              <a:t>Cargo: Tabela de Cargos dos funcionários, com código e nome.	</a:t>
            </a:r>
          </a:p>
          <a:p>
            <a:pPr marL="457200" lvl="1" indent="0" eaLnBrk="1" hangingPunct="1">
              <a:buNone/>
              <a:defRPr/>
            </a:pPr>
            <a:endParaRPr lang="pt-BR" sz="2000" b="0" i="0" dirty="0">
              <a:solidFill>
                <a:schemeClr val="bg2"/>
              </a:solidFill>
              <a:latin typeface="Calibri" pitchFamily="34" charset="0"/>
              <a:cs typeface="Calibri" pitchFamily="34" charset="0"/>
            </a:endParaRPr>
          </a:p>
          <a:p>
            <a:pPr marL="457200" lvl="1" indent="0" eaLnBrk="1" hangingPunct="1">
              <a:buNone/>
              <a:defRPr/>
            </a:pPr>
            <a:r>
              <a:rPr lang="pt-BR" sz="2000" b="0" i="0" dirty="0">
                <a:solidFill>
                  <a:schemeClr val="bg2"/>
                </a:solidFill>
                <a:latin typeface="Calibri" pitchFamily="34" charset="0"/>
                <a:cs typeface="Calibri" pitchFamily="34" charset="0"/>
              </a:rPr>
              <a:t>Use a nomenclatura que preferir. Nesse material, será usado o padrão Oracle.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pt-BR" sz="2000" b="0" i="0" dirty="0">
                <a:solidFill>
                  <a:schemeClr val="bg2"/>
                </a:solidFill>
                <a:latin typeface="Calibri" pitchFamily="34" charset="0"/>
                <a:cs typeface="Courier New" pitchFamily="49" charset="0"/>
              </a:rPr>
              <a:t>	</a:t>
            </a:r>
            <a:endParaRPr lang="pt-BR" sz="2000" b="0" i="0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Wingdings" pitchFamily="2" charset="2"/>
              <a:buNone/>
              <a:defRPr/>
            </a:pPr>
            <a:endParaRPr lang="pt-BR" sz="2000" b="0" i="0" dirty="0">
              <a:solidFill>
                <a:schemeClr val="bg2"/>
              </a:solidFill>
              <a:latin typeface="Calibri" pitchFamily="34" charset="0"/>
              <a:cs typeface="Calibri" pitchFamily="34" charset="0"/>
            </a:endParaRPr>
          </a:p>
          <a:p>
            <a:pPr algn="just" eaLnBrk="1" hangingPunct="1">
              <a:buFont typeface="Wingdings" pitchFamily="2" charset="2"/>
              <a:buNone/>
              <a:defRPr/>
            </a:pPr>
            <a:endParaRPr lang="pt-BR" sz="2000" b="0" i="0" dirty="0">
              <a:solidFill>
                <a:schemeClr val="bg2"/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0" y="0"/>
            <a:ext cx="4716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i="0" dirty="0">
                <a:solidFill>
                  <a:schemeClr val="bg2"/>
                </a:solidFill>
                <a:latin typeface="+mn-lt"/>
              </a:rPr>
              <a:t>DML</a:t>
            </a:r>
          </a:p>
        </p:txBody>
      </p:sp>
    </p:spTree>
    <p:extLst>
      <p:ext uri="{BB962C8B-B14F-4D97-AF65-F5344CB8AC3E}">
        <p14:creationId xmlns:p14="http://schemas.microsoft.com/office/powerpoint/2010/main" val="186913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>
            <a:off x="0" y="6092825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4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7504" y="908721"/>
            <a:ext cx="8568184" cy="720079"/>
          </a:xfrm>
          <a:solidFill>
            <a:srgbClr val="FFFFFF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pt-BR" sz="2000" i="0" dirty="0">
                <a:solidFill>
                  <a:schemeClr val="bg2"/>
                </a:solidFill>
                <a:latin typeface="Calibri" pitchFamily="34" charset="0"/>
                <a:cs typeface="Calibri" pitchFamily="34" charset="0"/>
              </a:rPr>
              <a:t>Script para Departamento (Copiar e levar para processador de texto)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0" y="0"/>
            <a:ext cx="4716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i="0" dirty="0">
                <a:solidFill>
                  <a:schemeClr val="bg2"/>
                </a:solidFill>
                <a:latin typeface="+mn-lt"/>
              </a:rPr>
              <a:t>DML</a:t>
            </a: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287908" y="1550246"/>
            <a:ext cx="8568184" cy="1309236"/>
          </a:xfrm>
          <a:prstGeom prst="rect">
            <a:avLst/>
          </a:prstGeom>
          <a:solidFill>
            <a:srgbClr val="FFFFFF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400" b="1" i="1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–"/>
              <a:defRPr b="1" i="1">
                <a:solidFill>
                  <a:srgbClr val="000000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»"/>
              <a:defRPr b="1" i="1">
                <a:solidFill>
                  <a:srgbClr val="000000"/>
                </a:solidFill>
                <a:latin typeface="+mn-lt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 i="1">
                <a:solidFill>
                  <a:srgbClr val="000000"/>
                </a:solidFill>
                <a:latin typeface="+mn-lt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 i="1">
                <a:solidFill>
                  <a:srgbClr val="000000"/>
                </a:solidFill>
                <a:latin typeface="+mn-lt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 i="1">
                <a:solidFill>
                  <a:srgbClr val="000000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 i="1">
                <a:solidFill>
                  <a:srgbClr val="000000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 i="1">
                <a:solidFill>
                  <a:srgbClr val="000000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 i="1">
                <a:solidFill>
                  <a:srgbClr val="000000"/>
                </a:solidFill>
                <a:latin typeface="+mn-lt"/>
              </a:defRPr>
            </a:lvl9pPr>
          </a:lstStyle>
          <a:p>
            <a:pPr eaLnBrk="1" hangingPunct="1">
              <a:buNone/>
              <a:defRPr/>
            </a:pPr>
            <a:r>
              <a:rPr lang="pt-BR" sz="100" b="0" i="0" kern="0" dirty="0">
                <a:solidFill>
                  <a:schemeClr val="bg2"/>
                </a:solidFill>
              </a:rPr>
              <a:t>DESCRIBE DEPTO;</a:t>
            </a:r>
          </a:p>
          <a:p>
            <a:pPr eaLnBrk="1" hangingPunct="1">
              <a:buNone/>
              <a:defRPr/>
            </a:pPr>
            <a:r>
              <a:rPr lang="pt-BR" sz="100" b="0" i="0" kern="0" dirty="0">
                <a:solidFill>
                  <a:schemeClr val="bg2"/>
                </a:solidFill>
              </a:rPr>
              <a:t>  </a:t>
            </a:r>
          </a:p>
          <a:p>
            <a:pPr eaLnBrk="1" hangingPunct="1">
              <a:buNone/>
              <a:defRPr/>
            </a:pPr>
            <a:r>
              <a:rPr lang="pt-BR" sz="100" b="0" i="0" kern="0" dirty="0">
                <a:solidFill>
                  <a:schemeClr val="bg2"/>
                </a:solidFill>
              </a:rPr>
              <a:t>INSERT INTO DEPTO (</a:t>
            </a:r>
            <a:r>
              <a:rPr lang="pt-BR" sz="100" b="0" i="0" kern="0" dirty="0" err="1">
                <a:solidFill>
                  <a:schemeClr val="bg2"/>
                </a:solidFill>
              </a:rPr>
              <a:t>cd_depto</a:t>
            </a:r>
            <a:r>
              <a:rPr lang="pt-BR" sz="100" b="0" i="0" kern="0" dirty="0">
                <a:solidFill>
                  <a:schemeClr val="bg2"/>
                </a:solidFill>
              </a:rPr>
              <a:t>, </a:t>
            </a:r>
            <a:r>
              <a:rPr lang="pt-BR" sz="100" b="0" i="0" kern="0" dirty="0" err="1">
                <a:solidFill>
                  <a:schemeClr val="bg2"/>
                </a:solidFill>
              </a:rPr>
              <a:t>nm_depto</a:t>
            </a:r>
            <a:r>
              <a:rPr lang="pt-BR" sz="100" b="0" i="0" kern="0" dirty="0">
                <a:solidFill>
                  <a:schemeClr val="bg2"/>
                </a:solidFill>
              </a:rPr>
              <a:t>, </a:t>
            </a:r>
            <a:r>
              <a:rPr lang="pt-BR" sz="100" b="0" i="0" kern="0" dirty="0" err="1">
                <a:solidFill>
                  <a:schemeClr val="bg2"/>
                </a:solidFill>
              </a:rPr>
              <a:t>nm_unidade</a:t>
            </a:r>
            <a:r>
              <a:rPr lang="pt-BR" sz="100" b="0" i="0" kern="0" dirty="0">
                <a:solidFill>
                  <a:schemeClr val="bg2"/>
                </a:solidFill>
              </a:rPr>
              <a:t>) </a:t>
            </a:r>
          </a:p>
          <a:p>
            <a:pPr eaLnBrk="1" hangingPunct="1">
              <a:buNone/>
              <a:defRPr/>
            </a:pPr>
            <a:r>
              <a:rPr lang="pt-BR" sz="100" b="0" i="0" kern="0" dirty="0">
                <a:solidFill>
                  <a:schemeClr val="bg2"/>
                </a:solidFill>
              </a:rPr>
              <a:t>   VALUES (001,'DIRETORIA','RIO');</a:t>
            </a:r>
          </a:p>
          <a:p>
            <a:pPr eaLnBrk="1" hangingPunct="1">
              <a:buNone/>
              <a:defRPr/>
            </a:pPr>
            <a:r>
              <a:rPr lang="pt-BR" sz="100" b="0" i="0" kern="0" dirty="0">
                <a:solidFill>
                  <a:schemeClr val="bg2"/>
                </a:solidFill>
              </a:rPr>
              <a:t>INSERT INTO DEPTO (</a:t>
            </a:r>
            <a:r>
              <a:rPr lang="pt-BR" sz="100" b="0" i="0" kern="0" dirty="0" err="1">
                <a:solidFill>
                  <a:schemeClr val="bg2"/>
                </a:solidFill>
              </a:rPr>
              <a:t>cd_depto</a:t>
            </a:r>
            <a:r>
              <a:rPr lang="pt-BR" sz="100" b="0" i="0" kern="0" dirty="0">
                <a:solidFill>
                  <a:schemeClr val="bg2"/>
                </a:solidFill>
              </a:rPr>
              <a:t>, </a:t>
            </a:r>
            <a:r>
              <a:rPr lang="pt-BR" sz="100" b="0" i="0" kern="0" dirty="0" err="1">
                <a:solidFill>
                  <a:schemeClr val="bg2"/>
                </a:solidFill>
              </a:rPr>
              <a:t>nm_depto</a:t>
            </a:r>
            <a:r>
              <a:rPr lang="pt-BR" sz="100" b="0" i="0" kern="0" dirty="0">
                <a:solidFill>
                  <a:schemeClr val="bg2"/>
                </a:solidFill>
              </a:rPr>
              <a:t>, </a:t>
            </a:r>
            <a:r>
              <a:rPr lang="pt-BR" sz="100" b="0" i="0" kern="0" dirty="0" err="1">
                <a:solidFill>
                  <a:schemeClr val="bg2"/>
                </a:solidFill>
              </a:rPr>
              <a:t>nm_unidade</a:t>
            </a:r>
            <a:r>
              <a:rPr lang="pt-BR" sz="100" b="0" i="0" kern="0" dirty="0">
                <a:solidFill>
                  <a:schemeClr val="bg2"/>
                </a:solidFill>
              </a:rPr>
              <a:t>) </a:t>
            </a:r>
          </a:p>
          <a:p>
            <a:pPr eaLnBrk="1" hangingPunct="1">
              <a:buNone/>
              <a:defRPr/>
            </a:pPr>
            <a:r>
              <a:rPr lang="pt-BR" sz="100" b="0" i="0" kern="0" dirty="0">
                <a:solidFill>
                  <a:schemeClr val="bg2"/>
                </a:solidFill>
              </a:rPr>
              <a:t>   VALUES (002,'FABRICA','TRI');   </a:t>
            </a:r>
          </a:p>
          <a:p>
            <a:pPr eaLnBrk="1" hangingPunct="1">
              <a:buNone/>
              <a:defRPr/>
            </a:pPr>
            <a:r>
              <a:rPr lang="pt-BR" sz="100" b="0" i="0" kern="0" dirty="0">
                <a:solidFill>
                  <a:schemeClr val="bg2"/>
                </a:solidFill>
              </a:rPr>
              <a:t>INSERT INTO DEPTO (</a:t>
            </a:r>
            <a:r>
              <a:rPr lang="pt-BR" sz="100" b="0" i="0" kern="0" dirty="0" err="1">
                <a:solidFill>
                  <a:schemeClr val="bg2"/>
                </a:solidFill>
              </a:rPr>
              <a:t>cd_depto</a:t>
            </a:r>
            <a:r>
              <a:rPr lang="pt-BR" sz="100" b="0" i="0" kern="0" dirty="0">
                <a:solidFill>
                  <a:schemeClr val="bg2"/>
                </a:solidFill>
              </a:rPr>
              <a:t>, </a:t>
            </a:r>
            <a:r>
              <a:rPr lang="pt-BR" sz="100" b="0" i="0" kern="0" dirty="0" err="1">
                <a:solidFill>
                  <a:schemeClr val="bg2"/>
                </a:solidFill>
              </a:rPr>
              <a:t>nm_depto</a:t>
            </a:r>
            <a:r>
              <a:rPr lang="pt-BR" sz="100" b="0" i="0" kern="0" dirty="0">
                <a:solidFill>
                  <a:schemeClr val="bg2"/>
                </a:solidFill>
              </a:rPr>
              <a:t>, </a:t>
            </a:r>
            <a:r>
              <a:rPr lang="pt-BR" sz="100" b="0" i="0" kern="0" dirty="0" err="1">
                <a:solidFill>
                  <a:schemeClr val="bg2"/>
                </a:solidFill>
              </a:rPr>
              <a:t>nm_unidade</a:t>
            </a:r>
            <a:r>
              <a:rPr lang="pt-BR" sz="100" b="0" i="0" kern="0" dirty="0">
                <a:solidFill>
                  <a:schemeClr val="bg2"/>
                </a:solidFill>
              </a:rPr>
              <a:t>) </a:t>
            </a:r>
          </a:p>
          <a:p>
            <a:pPr eaLnBrk="1" hangingPunct="1">
              <a:buNone/>
              <a:defRPr/>
            </a:pPr>
            <a:r>
              <a:rPr lang="pt-BR" sz="100" b="0" i="0" kern="0" dirty="0">
                <a:solidFill>
                  <a:schemeClr val="bg2"/>
                </a:solidFill>
              </a:rPr>
              <a:t>   VALUES (003,'FINANCEIRO','POA');   </a:t>
            </a:r>
          </a:p>
          <a:p>
            <a:pPr eaLnBrk="1" hangingPunct="1">
              <a:buNone/>
              <a:defRPr/>
            </a:pPr>
            <a:r>
              <a:rPr lang="pt-BR" sz="100" b="0" i="0" kern="0" dirty="0">
                <a:solidFill>
                  <a:schemeClr val="bg2"/>
                </a:solidFill>
              </a:rPr>
              <a:t>INSERT INTO DEPTO (</a:t>
            </a:r>
            <a:r>
              <a:rPr lang="pt-BR" sz="100" b="0" i="0" kern="0" dirty="0" err="1">
                <a:solidFill>
                  <a:schemeClr val="bg2"/>
                </a:solidFill>
              </a:rPr>
              <a:t>cd_depto</a:t>
            </a:r>
            <a:r>
              <a:rPr lang="pt-BR" sz="100" b="0" i="0" kern="0" dirty="0">
                <a:solidFill>
                  <a:schemeClr val="bg2"/>
                </a:solidFill>
              </a:rPr>
              <a:t>, </a:t>
            </a:r>
            <a:r>
              <a:rPr lang="pt-BR" sz="100" b="0" i="0" kern="0" dirty="0" err="1">
                <a:solidFill>
                  <a:schemeClr val="bg2"/>
                </a:solidFill>
              </a:rPr>
              <a:t>nm_depto</a:t>
            </a:r>
            <a:r>
              <a:rPr lang="pt-BR" sz="100" b="0" i="0" kern="0" dirty="0">
                <a:solidFill>
                  <a:schemeClr val="bg2"/>
                </a:solidFill>
              </a:rPr>
              <a:t>, </a:t>
            </a:r>
            <a:r>
              <a:rPr lang="pt-BR" sz="100" b="0" i="0" kern="0" dirty="0" err="1">
                <a:solidFill>
                  <a:schemeClr val="bg2"/>
                </a:solidFill>
              </a:rPr>
              <a:t>nm_unidade</a:t>
            </a:r>
            <a:r>
              <a:rPr lang="pt-BR" sz="100" b="0" i="0" kern="0" dirty="0">
                <a:solidFill>
                  <a:schemeClr val="bg2"/>
                </a:solidFill>
              </a:rPr>
              <a:t>) </a:t>
            </a:r>
          </a:p>
          <a:p>
            <a:pPr eaLnBrk="1" hangingPunct="1">
              <a:buNone/>
              <a:defRPr/>
            </a:pPr>
            <a:r>
              <a:rPr lang="pt-BR" sz="100" b="0" i="0" kern="0" dirty="0">
                <a:solidFill>
                  <a:schemeClr val="bg2"/>
                </a:solidFill>
              </a:rPr>
              <a:t>   VALUES (004,'COMERCIAL TRANSFORMADOR','SAO');   </a:t>
            </a:r>
          </a:p>
          <a:p>
            <a:pPr eaLnBrk="1" hangingPunct="1">
              <a:buNone/>
              <a:defRPr/>
            </a:pPr>
            <a:r>
              <a:rPr lang="pt-BR" sz="100" b="0" i="0" kern="0" dirty="0">
                <a:solidFill>
                  <a:schemeClr val="bg2"/>
                </a:solidFill>
              </a:rPr>
              <a:t>INSERT INTO DEPTO (</a:t>
            </a:r>
            <a:r>
              <a:rPr lang="pt-BR" sz="100" b="0" i="0" kern="0" dirty="0" err="1">
                <a:solidFill>
                  <a:schemeClr val="bg2"/>
                </a:solidFill>
              </a:rPr>
              <a:t>cd_depto</a:t>
            </a:r>
            <a:r>
              <a:rPr lang="pt-BR" sz="100" b="0" i="0" kern="0" dirty="0">
                <a:solidFill>
                  <a:schemeClr val="bg2"/>
                </a:solidFill>
              </a:rPr>
              <a:t>, </a:t>
            </a:r>
            <a:r>
              <a:rPr lang="pt-BR" sz="100" b="0" i="0" kern="0" dirty="0" err="1">
                <a:solidFill>
                  <a:schemeClr val="bg2"/>
                </a:solidFill>
              </a:rPr>
              <a:t>nm_depto</a:t>
            </a:r>
            <a:r>
              <a:rPr lang="pt-BR" sz="100" b="0" i="0" kern="0" dirty="0">
                <a:solidFill>
                  <a:schemeClr val="bg2"/>
                </a:solidFill>
              </a:rPr>
              <a:t>, </a:t>
            </a:r>
            <a:r>
              <a:rPr lang="pt-BR" sz="100" b="0" i="0" kern="0" dirty="0" err="1">
                <a:solidFill>
                  <a:schemeClr val="bg2"/>
                </a:solidFill>
              </a:rPr>
              <a:t>nm_unidade</a:t>
            </a:r>
            <a:r>
              <a:rPr lang="pt-BR" sz="100" b="0" i="0" kern="0" dirty="0">
                <a:solidFill>
                  <a:schemeClr val="bg2"/>
                </a:solidFill>
              </a:rPr>
              <a:t>) </a:t>
            </a:r>
          </a:p>
          <a:p>
            <a:pPr eaLnBrk="1" hangingPunct="1">
              <a:buNone/>
              <a:defRPr/>
            </a:pPr>
            <a:r>
              <a:rPr lang="pt-BR" sz="100" b="0" i="0" kern="0" dirty="0">
                <a:solidFill>
                  <a:schemeClr val="bg2"/>
                </a:solidFill>
              </a:rPr>
              <a:t>   VALUES (005,'COMERCIAL AGRICOLA','TRI');</a:t>
            </a:r>
          </a:p>
          <a:p>
            <a:pPr eaLnBrk="1" hangingPunct="1">
              <a:buNone/>
              <a:defRPr/>
            </a:pPr>
            <a:r>
              <a:rPr lang="pt-BR" sz="100" b="0" i="0" kern="0" dirty="0">
                <a:solidFill>
                  <a:schemeClr val="bg2"/>
                </a:solidFill>
              </a:rPr>
              <a:t>INSERT INTO DEPTO (</a:t>
            </a:r>
            <a:r>
              <a:rPr lang="pt-BR" sz="100" b="0" i="0" kern="0" dirty="0" err="1">
                <a:solidFill>
                  <a:schemeClr val="bg2"/>
                </a:solidFill>
              </a:rPr>
              <a:t>cd_depto</a:t>
            </a:r>
            <a:r>
              <a:rPr lang="pt-BR" sz="100" b="0" i="0" kern="0" dirty="0">
                <a:solidFill>
                  <a:schemeClr val="bg2"/>
                </a:solidFill>
              </a:rPr>
              <a:t>, </a:t>
            </a:r>
            <a:r>
              <a:rPr lang="pt-BR" sz="100" b="0" i="0" kern="0" dirty="0" err="1">
                <a:solidFill>
                  <a:schemeClr val="bg2"/>
                </a:solidFill>
              </a:rPr>
              <a:t>nm_depto</a:t>
            </a:r>
            <a:r>
              <a:rPr lang="pt-BR" sz="100" b="0" i="0" kern="0" dirty="0">
                <a:solidFill>
                  <a:schemeClr val="bg2"/>
                </a:solidFill>
              </a:rPr>
              <a:t>, </a:t>
            </a:r>
            <a:r>
              <a:rPr lang="pt-BR" sz="100" b="0" i="0" kern="0" dirty="0" err="1">
                <a:solidFill>
                  <a:schemeClr val="bg2"/>
                </a:solidFill>
              </a:rPr>
              <a:t>nm_unidade</a:t>
            </a:r>
            <a:r>
              <a:rPr lang="pt-BR" sz="100" b="0" i="0" kern="0" dirty="0">
                <a:solidFill>
                  <a:schemeClr val="bg2"/>
                </a:solidFill>
              </a:rPr>
              <a:t>) </a:t>
            </a:r>
          </a:p>
          <a:p>
            <a:pPr eaLnBrk="1" hangingPunct="1">
              <a:buNone/>
              <a:defRPr/>
            </a:pPr>
            <a:r>
              <a:rPr lang="pt-BR" sz="100" b="0" i="0" kern="0" dirty="0">
                <a:solidFill>
                  <a:schemeClr val="bg2"/>
                </a:solidFill>
              </a:rPr>
              <a:t>   VALUES (006,'ASSISTENCIA TECNICA','SAO');   </a:t>
            </a:r>
          </a:p>
          <a:p>
            <a:pPr eaLnBrk="1" hangingPunct="1">
              <a:buNone/>
              <a:defRPr/>
            </a:pPr>
            <a:r>
              <a:rPr lang="pt-BR" sz="100" b="0" i="0" kern="0" dirty="0">
                <a:solidFill>
                  <a:schemeClr val="bg2"/>
                </a:solidFill>
              </a:rPr>
              <a:t>INSERT INTO DEPTO (</a:t>
            </a:r>
            <a:r>
              <a:rPr lang="pt-BR" sz="100" b="0" i="0" kern="0" dirty="0" err="1">
                <a:solidFill>
                  <a:schemeClr val="bg2"/>
                </a:solidFill>
              </a:rPr>
              <a:t>cd_depto</a:t>
            </a:r>
            <a:r>
              <a:rPr lang="pt-BR" sz="100" b="0" i="0" kern="0" dirty="0">
                <a:solidFill>
                  <a:schemeClr val="bg2"/>
                </a:solidFill>
              </a:rPr>
              <a:t>, </a:t>
            </a:r>
            <a:r>
              <a:rPr lang="pt-BR" sz="100" b="0" i="0" kern="0" dirty="0" err="1">
                <a:solidFill>
                  <a:schemeClr val="bg2"/>
                </a:solidFill>
              </a:rPr>
              <a:t>nm_depto</a:t>
            </a:r>
            <a:r>
              <a:rPr lang="pt-BR" sz="100" b="0" i="0" kern="0" dirty="0">
                <a:solidFill>
                  <a:schemeClr val="bg2"/>
                </a:solidFill>
              </a:rPr>
              <a:t>, </a:t>
            </a:r>
            <a:r>
              <a:rPr lang="pt-BR" sz="100" b="0" i="0" kern="0" dirty="0" err="1">
                <a:solidFill>
                  <a:schemeClr val="bg2"/>
                </a:solidFill>
              </a:rPr>
              <a:t>nm_unidade</a:t>
            </a:r>
            <a:r>
              <a:rPr lang="pt-BR" sz="100" b="0" i="0" kern="0" dirty="0">
                <a:solidFill>
                  <a:schemeClr val="bg2"/>
                </a:solidFill>
              </a:rPr>
              <a:t>) </a:t>
            </a:r>
          </a:p>
          <a:p>
            <a:pPr eaLnBrk="1" hangingPunct="1">
              <a:buNone/>
              <a:defRPr/>
            </a:pPr>
            <a:r>
              <a:rPr lang="pt-BR" sz="100" b="0" i="0" kern="0" dirty="0">
                <a:solidFill>
                  <a:schemeClr val="bg2"/>
                </a:solidFill>
              </a:rPr>
              <a:t>   VALUES (007,'COMERCIAL FILMES','SAO');</a:t>
            </a:r>
          </a:p>
          <a:p>
            <a:pPr eaLnBrk="1" hangingPunct="1">
              <a:buNone/>
              <a:defRPr/>
            </a:pPr>
            <a:endParaRPr lang="pt-BR" sz="100" b="0" i="0" kern="0" dirty="0">
              <a:solidFill>
                <a:schemeClr val="bg2"/>
              </a:solidFill>
            </a:endParaRPr>
          </a:p>
          <a:p>
            <a:pPr eaLnBrk="1" hangingPunct="1">
              <a:buNone/>
              <a:defRPr/>
            </a:pPr>
            <a:r>
              <a:rPr lang="pt-BR" sz="100" b="0" i="0" kern="0" dirty="0">
                <a:solidFill>
                  <a:schemeClr val="bg2"/>
                </a:solidFill>
              </a:rPr>
              <a:t>COMMIT;</a:t>
            </a:r>
          </a:p>
          <a:p>
            <a:pPr eaLnBrk="1" hangingPunct="1">
              <a:buNone/>
              <a:defRPr/>
            </a:pPr>
            <a:endParaRPr lang="pt-BR" sz="100" b="0" i="0" kern="0" dirty="0">
              <a:solidFill>
                <a:schemeClr val="bg2"/>
              </a:solidFill>
            </a:endParaRPr>
          </a:p>
          <a:p>
            <a:pPr eaLnBrk="1" hangingPunct="1">
              <a:buNone/>
              <a:defRPr/>
            </a:pPr>
            <a:r>
              <a:rPr lang="pt-BR" sz="100" b="0" i="0" kern="0" dirty="0" err="1">
                <a:solidFill>
                  <a:schemeClr val="bg2"/>
                </a:solidFill>
              </a:rPr>
              <a:t>select</a:t>
            </a:r>
            <a:r>
              <a:rPr lang="pt-BR" sz="100" b="0" i="0" kern="0" dirty="0">
                <a:solidFill>
                  <a:schemeClr val="bg2"/>
                </a:solidFill>
              </a:rPr>
              <a:t> * </a:t>
            </a:r>
            <a:r>
              <a:rPr lang="pt-BR" sz="100" b="0" i="0" kern="0" dirty="0" err="1">
                <a:solidFill>
                  <a:schemeClr val="bg2"/>
                </a:solidFill>
              </a:rPr>
              <a:t>from</a:t>
            </a:r>
            <a:r>
              <a:rPr lang="pt-BR" sz="100" b="0" i="0" kern="0" dirty="0">
                <a:solidFill>
                  <a:schemeClr val="bg2"/>
                </a:solidFill>
              </a:rPr>
              <a:t> </a:t>
            </a:r>
            <a:r>
              <a:rPr lang="pt-BR" sz="100" b="0" i="0" kern="0" dirty="0" err="1">
                <a:solidFill>
                  <a:schemeClr val="bg2"/>
                </a:solidFill>
              </a:rPr>
              <a:t>depto</a:t>
            </a:r>
            <a:r>
              <a:rPr lang="pt-BR" sz="100" b="0" i="0" kern="0" dirty="0">
                <a:solidFill>
                  <a:schemeClr val="bg2"/>
                </a:solidFill>
              </a:rPr>
              <a:t>;</a:t>
            </a:r>
          </a:p>
          <a:p>
            <a:pPr eaLnBrk="1" hangingPunct="1">
              <a:buNone/>
              <a:defRPr/>
            </a:pPr>
            <a:endParaRPr lang="pt-BR" sz="100" b="0" i="0" kern="0" dirty="0">
              <a:solidFill>
                <a:schemeClr val="bg2"/>
              </a:solidFill>
            </a:endParaRPr>
          </a:p>
          <a:p>
            <a:pPr eaLnBrk="1" hangingPunct="1">
              <a:buNone/>
              <a:defRPr/>
            </a:pPr>
            <a:r>
              <a:rPr lang="pt-BR" sz="100" b="0" i="0" kern="0" dirty="0">
                <a:solidFill>
                  <a:schemeClr val="bg2"/>
                </a:solidFill>
              </a:rPr>
              <a:t>DESC DEPTO;</a:t>
            </a:r>
          </a:p>
          <a:p>
            <a:pPr eaLnBrk="1" hangingPunct="1">
              <a:buNone/>
              <a:defRPr/>
            </a:pPr>
            <a:endParaRPr lang="pt-BR" sz="100" b="0" i="0" kern="0" dirty="0">
              <a:solidFill>
                <a:schemeClr val="bg2"/>
              </a:solidFill>
            </a:endParaRPr>
          </a:p>
          <a:p>
            <a:pPr eaLnBrk="1" hangingPunct="1">
              <a:buNone/>
              <a:defRPr/>
            </a:pPr>
            <a:r>
              <a:rPr lang="pt-BR" sz="100" b="0" i="0" kern="0" dirty="0">
                <a:solidFill>
                  <a:schemeClr val="bg2"/>
                </a:solidFill>
              </a:rPr>
              <a:t>SELECT NM_UNIDADE FROM </a:t>
            </a:r>
            <a:r>
              <a:rPr lang="pt-BR" sz="100" b="0" i="0" kern="0" dirty="0" err="1">
                <a:solidFill>
                  <a:schemeClr val="bg2"/>
                </a:solidFill>
              </a:rPr>
              <a:t>depto</a:t>
            </a:r>
            <a:r>
              <a:rPr lang="pt-BR" sz="100" b="0" i="0" kern="0" dirty="0">
                <a:solidFill>
                  <a:schemeClr val="bg2"/>
                </a:solidFill>
              </a:rPr>
              <a:t>;</a:t>
            </a:r>
          </a:p>
          <a:p>
            <a:pPr eaLnBrk="1" hangingPunct="1">
              <a:buNone/>
              <a:defRPr/>
            </a:pPr>
            <a:endParaRPr lang="pt-BR" sz="100" b="0" i="0" kern="0" dirty="0">
              <a:solidFill>
                <a:schemeClr val="bg2"/>
              </a:solidFill>
            </a:endParaRPr>
          </a:p>
          <a:p>
            <a:pPr eaLnBrk="1" hangingPunct="1">
              <a:buNone/>
              <a:defRPr/>
            </a:pPr>
            <a:r>
              <a:rPr lang="pt-BR" sz="100" b="0" i="0" kern="0" dirty="0">
                <a:solidFill>
                  <a:schemeClr val="bg2"/>
                </a:solidFill>
              </a:rPr>
              <a:t>SELECT DISTINCT NM_UNIDADE FROM </a:t>
            </a:r>
            <a:r>
              <a:rPr lang="pt-BR" sz="100" b="0" i="0" kern="0" dirty="0" err="1">
                <a:solidFill>
                  <a:schemeClr val="bg2"/>
                </a:solidFill>
              </a:rPr>
              <a:t>depto</a:t>
            </a:r>
            <a:r>
              <a:rPr lang="pt-BR" sz="100" b="0" i="0" kern="0" dirty="0">
                <a:solidFill>
                  <a:schemeClr val="bg2"/>
                </a:solidFill>
              </a:rPr>
              <a:t>;</a:t>
            </a:r>
          </a:p>
          <a:p>
            <a:pPr eaLnBrk="1" hangingPunct="1">
              <a:buNone/>
              <a:defRPr/>
            </a:pPr>
            <a:endParaRPr lang="pt-BR" sz="100" b="0" i="0" kern="0" dirty="0">
              <a:solidFill>
                <a:schemeClr val="bg2"/>
              </a:solidFill>
            </a:endParaRPr>
          </a:p>
          <a:p>
            <a:pPr eaLnBrk="1" hangingPunct="1">
              <a:buNone/>
              <a:defRPr/>
            </a:pPr>
            <a:r>
              <a:rPr lang="pt-BR" sz="100" b="0" i="0" kern="0" dirty="0">
                <a:solidFill>
                  <a:schemeClr val="bg2"/>
                </a:solidFill>
              </a:rPr>
              <a:t>SELECT DISTINCT NM_UNIDADE, </a:t>
            </a:r>
            <a:r>
              <a:rPr lang="pt-BR" sz="100" b="0" i="0" kern="0" dirty="0" err="1">
                <a:solidFill>
                  <a:schemeClr val="bg2"/>
                </a:solidFill>
              </a:rPr>
              <a:t>nm_depto</a:t>
            </a:r>
            <a:r>
              <a:rPr lang="pt-BR" sz="100" b="0" i="0" kern="0" dirty="0">
                <a:solidFill>
                  <a:schemeClr val="bg2"/>
                </a:solidFill>
              </a:rPr>
              <a:t> FROM </a:t>
            </a:r>
            <a:r>
              <a:rPr lang="pt-BR" sz="100" b="0" i="0" kern="0" dirty="0" err="1">
                <a:solidFill>
                  <a:schemeClr val="bg2"/>
                </a:solidFill>
              </a:rPr>
              <a:t>depto</a:t>
            </a:r>
            <a:r>
              <a:rPr lang="pt-BR" sz="100" b="0" i="0" kern="0" dirty="0">
                <a:solidFill>
                  <a:schemeClr val="bg2"/>
                </a:solidFill>
              </a:rPr>
              <a:t>;</a:t>
            </a:r>
          </a:p>
          <a:p>
            <a:pPr eaLnBrk="1" hangingPunct="1">
              <a:buNone/>
              <a:defRPr/>
            </a:pPr>
            <a:endParaRPr lang="pt-BR" sz="100" b="0" i="0" kern="0" dirty="0">
              <a:solidFill>
                <a:schemeClr val="bg2"/>
              </a:solidFill>
            </a:endParaRPr>
          </a:p>
          <a:p>
            <a:pPr eaLnBrk="1" hangingPunct="1">
              <a:buNone/>
              <a:defRPr/>
            </a:pPr>
            <a:r>
              <a:rPr lang="pt-BR" sz="100" b="0" i="0" kern="0" dirty="0" err="1">
                <a:solidFill>
                  <a:schemeClr val="bg2"/>
                </a:solidFill>
              </a:rPr>
              <a:t>drop</a:t>
            </a:r>
            <a:r>
              <a:rPr lang="pt-BR" sz="100" b="0" i="0" kern="0" dirty="0">
                <a:solidFill>
                  <a:schemeClr val="bg2"/>
                </a:solidFill>
              </a:rPr>
              <a:t> </a:t>
            </a:r>
            <a:r>
              <a:rPr lang="pt-BR" sz="100" b="0" i="0" kern="0" dirty="0" err="1">
                <a:solidFill>
                  <a:schemeClr val="bg2"/>
                </a:solidFill>
              </a:rPr>
              <a:t>table</a:t>
            </a:r>
            <a:r>
              <a:rPr lang="pt-BR" sz="100" b="0" i="0" kern="0" dirty="0">
                <a:solidFill>
                  <a:schemeClr val="bg2"/>
                </a:solidFill>
              </a:rPr>
              <a:t> depto1;</a:t>
            </a:r>
          </a:p>
          <a:p>
            <a:pPr eaLnBrk="1" hangingPunct="1">
              <a:buNone/>
              <a:defRPr/>
            </a:pPr>
            <a:endParaRPr lang="pt-BR" sz="100" b="0" i="0" kern="0" dirty="0">
              <a:solidFill>
                <a:schemeClr val="bg2"/>
              </a:solidFill>
            </a:endParaRPr>
          </a:p>
          <a:p>
            <a:pPr eaLnBrk="1" hangingPunct="1">
              <a:buNone/>
              <a:defRPr/>
            </a:pPr>
            <a:r>
              <a:rPr lang="pt-BR" sz="100" b="0" i="0" kern="0" dirty="0">
                <a:solidFill>
                  <a:schemeClr val="bg2"/>
                </a:solidFill>
              </a:rPr>
              <a:t>CREATE TABLE DEPTO1 (</a:t>
            </a:r>
          </a:p>
          <a:p>
            <a:pPr eaLnBrk="1" hangingPunct="1">
              <a:buNone/>
              <a:defRPr/>
            </a:pPr>
            <a:r>
              <a:rPr lang="pt-BR" sz="100" b="0" i="0" kern="0" dirty="0">
                <a:solidFill>
                  <a:schemeClr val="bg2"/>
                </a:solidFill>
              </a:rPr>
              <a:t>  CD_DEPTO   INT  NOT NULL,</a:t>
            </a:r>
          </a:p>
          <a:p>
            <a:pPr eaLnBrk="1" hangingPunct="1">
              <a:buNone/>
              <a:defRPr/>
            </a:pPr>
            <a:r>
              <a:rPr lang="pt-BR" sz="100" b="0" i="0" kern="0" dirty="0">
                <a:solidFill>
                  <a:schemeClr val="bg2"/>
                </a:solidFill>
              </a:rPr>
              <a:t>  NM_DEPTO   VARCHAR(45)  NOT NULL,</a:t>
            </a:r>
          </a:p>
          <a:p>
            <a:pPr eaLnBrk="1" hangingPunct="1">
              <a:buNone/>
              <a:defRPr/>
            </a:pPr>
            <a:r>
              <a:rPr lang="pt-BR" sz="100" b="0" i="0" kern="0" dirty="0">
                <a:solidFill>
                  <a:schemeClr val="bg2"/>
                </a:solidFill>
              </a:rPr>
              <a:t>  NM_UNIDADE VARCHAR(10)  NOT NULL);</a:t>
            </a:r>
          </a:p>
          <a:p>
            <a:pPr eaLnBrk="1" hangingPunct="1">
              <a:buNone/>
              <a:defRPr/>
            </a:pPr>
            <a:r>
              <a:rPr lang="pt-BR" sz="100" b="0" i="0" kern="0" dirty="0">
                <a:solidFill>
                  <a:schemeClr val="bg2"/>
                </a:solidFill>
              </a:rPr>
              <a:t>  </a:t>
            </a:r>
          </a:p>
          <a:p>
            <a:pPr eaLnBrk="1" hangingPunct="1">
              <a:buNone/>
              <a:defRPr/>
            </a:pPr>
            <a:r>
              <a:rPr lang="pt-BR" sz="100" b="0" i="0" kern="0" dirty="0" err="1">
                <a:solidFill>
                  <a:schemeClr val="bg2"/>
                </a:solidFill>
              </a:rPr>
              <a:t>desc</a:t>
            </a:r>
            <a:r>
              <a:rPr lang="pt-BR" sz="100" b="0" i="0" kern="0" dirty="0">
                <a:solidFill>
                  <a:schemeClr val="bg2"/>
                </a:solidFill>
              </a:rPr>
              <a:t> depto1;  </a:t>
            </a:r>
          </a:p>
          <a:p>
            <a:pPr eaLnBrk="1" hangingPunct="1">
              <a:buNone/>
              <a:defRPr/>
            </a:pPr>
            <a:r>
              <a:rPr lang="pt-BR" sz="100" b="0" i="0" kern="0" dirty="0">
                <a:solidFill>
                  <a:schemeClr val="bg2"/>
                </a:solidFill>
              </a:rPr>
              <a:t>  </a:t>
            </a:r>
          </a:p>
          <a:p>
            <a:pPr eaLnBrk="1" hangingPunct="1">
              <a:buNone/>
              <a:defRPr/>
            </a:pPr>
            <a:r>
              <a:rPr lang="pt-BR" sz="100" b="0" i="0" kern="0" dirty="0">
                <a:solidFill>
                  <a:schemeClr val="bg2"/>
                </a:solidFill>
              </a:rPr>
              <a:t>INSERT INTO depto1</a:t>
            </a:r>
          </a:p>
          <a:p>
            <a:pPr eaLnBrk="1" hangingPunct="1">
              <a:buNone/>
              <a:defRPr/>
            </a:pPr>
            <a:r>
              <a:rPr lang="pt-BR" sz="100" b="0" i="0" kern="0" dirty="0">
                <a:solidFill>
                  <a:schemeClr val="bg2"/>
                </a:solidFill>
              </a:rPr>
              <a:t>   SELECT * FROM </a:t>
            </a:r>
            <a:r>
              <a:rPr lang="pt-BR" sz="100" b="0" i="0" kern="0" dirty="0" err="1">
                <a:solidFill>
                  <a:schemeClr val="bg2"/>
                </a:solidFill>
              </a:rPr>
              <a:t>depto</a:t>
            </a:r>
            <a:r>
              <a:rPr lang="pt-BR" sz="100" b="0" i="0" kern="0" dirty="0">
                <a:solidFill>
                  <a:schemeClr val="bg2"/>
                </a:solidFill>
              </a:rPr>
              <a:t>;</a:t>
            </a:r>
          </a:p>
          <a:p>
            <a:pPr eaLnBrk="1" hangingPunct="1">
              <a:buNone/>
              <a:defRPr/>
            </a:pPr>
            <a:r>
              <a:rPr lang="pt-BR" sz="100" b="0" i="0" kern="0" dirty="0">
                <a:solidFill>
                  <a:schemeClr val="bg2"/>
                </a:solidFill>
              </a:rPr>
              <a:t>   </a:t>
            </a:r>
          </a:p>
          <a:p>
            <a:pPr eaLnBrk="1" hangingPunct="1">
              <a:buNone/>
              <a:defRPr/>
            </a:pPr>
            <a:r>
              <a:rPr lang="pt-BR" sz="100" b="0" i="0" kern="0" dirty="0">
                <a:solidFill>
                  <a:schemeClr val="bg2"/>
                </a:solidFill>
              </a:rPr>
              <a:t>SELECT * FROM depto1;  </a:t>
            </a:r>
          </a:p>
          <a:p>
            <a:pPr eaLnBrk="1" hangingPunct="1">
              <a:buNone/>
              <a:defRPr/>
            </a:pPr>
            <a:endParaRPr lang="pt-BR" sz="100" b="0" i="0" kern="0" dirty="0">
              <a:solidFill>
                <a:schemeClr val="bg2"/>
              </a:solidFill>
            </a:endParaRPr>
          </a:p>
          <a:p>
            <a:pPr eaLnBrk="1" hangingPunct="1">
              <a:buNone/>
              <a:defRPr/>
            </a:pPr>
            <a:r>
              <a:rPr lang="pt-BR" sz="100" b="0" i="0" kern="0" dirty="0">
                <a:solidFill>
                  <a:schemeClr val="bg2"/>
                </a:solidFill>
              </a:rPr>
              <a:t>CREATE TABLE DEPTO2 (</a:t>
            </a:r>
          </a:p>
          <a:p>
            <a:pPr eaLnBrk="1" hangingPunct="1">
              <a:buNone/>
              <a:defRPr/>
            </a:pPr>
            <a:r>
              <a:rPr lang="pt-BR" sz="100" b="0" i="0" kern="0" dirty="0">
                <a:solidFill>
                  <a:schemeClr val="bg2"/>
                </a:solidFill>
              </a:rPr>
              <a:t>  CD_DEPTO   INT  NOT NULL,</a:t>
            </a:r>
          </a:p>
          <a:p>
            <a:pPr eaLnBrk="1" hangingPunct="1">
              <a:buNone/>
              <a:defRPr/>
            </a:pPr>
            <a:r>
              <a:rPr lang="pt-BR" sz="100" b="0" i="0" kern="0" dirty="0">
                <a:solidFill>
                  <a:schemeClr val="bg2"/>
                </a:solidFill>
              </a:rPr>
              <a:t>  NM_DEPTO   VARCHAR(45)  NOT NULL,</a:t>
            </a:r>
          </a:p>
          <a:p>
            <a:pPr eaLnBrk="1" hangingPunct="1">
              <a:buNone/>
              <a:defRPr/>
            </a:pPr>
            <a:r>
              <a:rPr lang="pt-BR" sz="100" b="0" i="0" kern="0" dirty="0">
                <a:solidFill>
                  <a:schemeClr val="bg2"/>
                </a:solidFill>
              </a:rPr>
              <a:t>  NM_UNIDADE VARCHAR(10)  NOT NULL);</a:t>
            </a:r>
          </a:p>
          <a:p>
            <a:pPr eaLnBrk="1" hangingPunct="1">
              <a:buNone/>
              <a:defRPr/>
            </a:pPr>
            <a:endParaRPr lang="pt-BR" sz="100" b="0" i="0" kern="0" dirty="0">
              <a:solidFill>
                <a:schemeClr val="bg2"/>
              </a:solidFill>
            </a:endParaRPr>
          </a:p>
          <a:p>
            <a:pPr eaLnBrk="1" hangingPunct="1">
              <a:buNone/>
              <a:defRPr/>
            </a:pPr>
            <a:r>
              <a:rPr lang="pt-BR" sz="100" b="0" i="0" kern="0" dirty="0" err="1">
                <a:solidFill>
                  <a:schemeClr val="bg2"/>
                </a:solidFill>
              </a:rPr>
              <a:t>desc</a:t>
            </a:r>
            <a:r>
              <a:rPr lang="pt-BR" sz="100" b="0" i="0" kern="0" dirty="0">
                <a:solidFill>
                  <a:schemeClr val="bg2"/>
                </a:solidFill>
              </a:rPr>
              <a:t> depto2;</a:t>
            </a:r>
          </a:p>
          <a:p>
            <a:pPr eaLnBrk="1" hangingPunct="1">
              <a:buNone/>
              <a:defRPr/>
            </a:pPr>
            <a:endParaRPr lang="pt-BR" sz="100" b="0" i="0" kern="0" dirty="0">
              <a:solidFill>
                <a:schemeClr val="bg2"/>
              </a:solidFill>
            </a:endParaRPr>
          </a:p>
          <a:p>
            <a:pPr eaLnBrk="1" hangingPunct="1">
              <a:buNone/>
              <a:defRPr/>
            </a:pPr>
            <a:r>
              <a:rPr lang="pt-BR" sz="100" b="0" i="0" kern="0" dirty="0">
                <a:solidFill>
                  <a:schemeClr val="bg2"/>
                </a:solidFill>
              </a:rPr>
              <a:t>-- ERRADO</a:t>
            </a:r>
          </a:p>
          <a:p>
            <a:pPr eaLnBrk="1" hangingPunct="1">
              <a:buNone/>
              <a:defRPr/>
            </a:pPr>
            <a:endParaRPr lang="pt-BR" sz="100" b="0" i="0" kern="0" dirty="0">
              <a:solidFill>
                <a:schemeClr val="bg2"/>
              </a:solidFill>
            </a:endParaRPr>
          </a:p>
          <a:p>
            <a:pPr eaLnBrk="1" hangingPunct="1">
              <a:buNone/>
              <a:defRPr/>
            </a:pPr>
            <a:r>
              <a:rPr lang="pt-BR" sz="100" b="0" i="0" kern="0" dirty="0">
                <a:solidFill>
                  <a:schemeClr val="bg2"/>
                </a:solidFill>
              </a:rPr>
              <a:t>INSERT INTO depto2</a:t>
            </a:r>
          </a:p>
          <a:p>
            <a:pPr eaLnBrk="1" hangingPunct="1">
              <a:buNone/>
              <a:defRPr/>
            </a:pPr>
            <a:r>
              <a:rPr lang="pt-BR" sz="100" b="0" i="0" kern="0" dirty="0">
                <a:solidFill>
                  <a:schemeClr val="bg2"/>
                </a:solidFill>
              </a:rPr>
              <a:t>   SELECT * FROM </a:t>
            </a:r>
            <a:r>
              <a:rPr lang="pt-BR" sz="100" b="0" i="0" kern="0" dirty="0" err="1">
                <a:solidFill>
                  <a:schemeClr val="bg2"/>
                </a:solidFill>
              </a:rPr>
              <a:t>depto</a:t>
            </a:r>
            <a:r>
              <a:rPr lang="pt-BR" sz="100" b="0" i="0" kern="0" dirty="0">
                <a:solidFill>
                  <a:schemeClr val="bg2"/>
                </a:solidFill>
              </a:rPr>
              <a:t> WHERE NM_DEPTO = '%COMERCIAL%';</a:t>
            </a:r>
          </a:p>
          <a:p>
            <a:pPr eaLnBrk="1" hangingPunct="1">
              <a:buNone/>
              <a:defRPr/>
            </a:pPr>
            <a:r>
              <a:rPr lang="pt-BR" sz="100" b="0" i="0" kern="0" dirty="0">
                <a:solidFill>
                  <a:schemeClr val="bg2"/>
                </a:solidFill>
              </a:rPr>
              <a:t>   </a:t>
            </a:r>
          </a:p>
          <a:p>
            <a:pPr eaLnBrk="1" hangingPunct="1">
              <a:buNone/>
              <a:defRPr/>
            </a:pPr>
            <a:r>
              <a:rPr lang="pt-BR" sz="100" b="0" i="0" kern="0" dirty="0">
                <a:solidFill>
                  <a:schemeClr val="bg2"/>
                </a:solidFill>
              </a:rPr>
              <a:t>-- CERTO</a:t>
            </a:r>
          </a:p>
          <a:p>
            <a:pPr eaLnBrk="1" hangingPunct="1">
              <a:buNone/>
              <a:defRPr/>
            </a:pPr>
            <a:endParaRPr lang="pt-BR" sz="100" b="0" i="0" kern="0" dirty="0">
              <a:solidFill>
                <a:schemeClr val="bg2"/>
              </a:solidFill>
            </a:endParaRPr>
          </a:p>
          <a:p>
            <a:pPr eaLnBrk="1" hangingPunct="1">
              <a:buNone/>
              <a:defRPr/>
            </a:pPr>
            <a:r>
              <a:rPr lang="pt-BR" sz="100" b="0" i="0" kern="0" dirty="0">
                <a:solidFill>
                  <a:schemeClr val="bg2"/>
                </a:solidFill>
              </a:rPr>
              <a:t>INSERT INTO depto2</a:t>
            </a:r>
          </a:p>
          <a:p>
            <a:pPr eaLnBrk="1" hangingPunct="1">
              <a:buNone/>
              <a:defRPr/>
            </a:pPr>
            <a:r>
              <a:rPr lang="pt-BR" sz="100" b="0" i="0" kern="0" dirty="0">
                <a:solidFill>
                  <a:schemeClr val="bg2"/>
                </a:solidFill>
              </a:rPr>
              <a:t>   SELECT * FROM </a:t>
            </a:r>
            <a:r>
              <a:rPr lang="pt-BR" sz="100" b="0" i="0" kern="0" dirty="0" err="1">
                <a:solidFill>
                  <a:schemeClr val="bg2"/>
                </a:solidFill>
              </a:rPr>
              <a:t>depto</a:t>
            </a:r>
            <a:r>
              <a:rPr lang="pt-BR" sz="100" b="0" i="0" kern="0" dirty="0">
                <a:solidFill>
                  <a:schemeClr val="bg2"/>
                </a:solidFill>
              </a:rPr>
              <a:t> WHERE NM_DEPTO LIKE '%COMERCIAL%';   </a:t>
            </a:r>
          </a:p>
          <a:p>
            <a:pPr eaLnBrk="1" hangingPunct="1">
              <a:buNone/>
              <a:defRPr/>
            </a:pPr>
            <a:endParaRPr lang="pt-BR" sz="100" b="0" i="0" kern="0" dirty="0">
              <a:solidFill>
                <a:schemeClr val="bg2"/>
              </a:solidFill>
            </a:endParaRPr>
          </a:p>
          <a:p>
            <a:pPr eaLnBrk="1" hangingPunct="1">
              <a:buNone/>
              <a:defRPr/>
            </a:pPr>
            <a:r>
              <a:rPr lang="pt-BR" sz="100" b="0" i="0" kern="0" dirty="0" err="1">
                <a:solidFill>
                  <a:schemeClr val="bg2"/>
                </a:solidFill>
              </a:rPr>
              <a:t>select</a:t>
            </a:r>
            <a:r>
              <a:rPr lang="pt-BR" sz="100" b="0" i="0" kern="0" dirty="0">
                <a:solidFill>
                  <a:schemeClr val="bg2"/>
                </a:solidFill>
              </a:rPr>
              <a:t> * </a:t>
            </a:r>
            <a:r>
              <a:rPr lang="pt-BR" sz="100" b="0" i="0" kern="0" dirty="0" err="1">
                <a:solidFill>
                  <a:schemeClr val="bg2"/>
                </a:solidFill>
              </a:rPr>
              <a:t>from</a:t>
            </a:r>
            <a:r>
              <a:rPr lang="pt-BR" sz="100" b="0" i="0" kern="0" dirty="0">
                <a:solidFill>
                  <a:schemeClr val="bg2"/>
                </a:solidFill>
              </a:rPr>
              <a:t> depto2;</a:t>
            </a:r>
          </a:p>
          <a:p>
            <a:pPr eaLnBrk="1" hangingPunct="1">
              <a:buNone/>
              <a:defRPr/>
            </a:pPr>
            <a:endParaRPr lang="pt-BR" sz="100" b="0" i="0" kern="0" dirty="0">
              <a:solidFill>
                <a:schemeClr val="bg2"/>
              </a:solidFill>
            </a:endParaRPr>
          </a:p>
          <a:p>
            <a:pPr eaLnBrk="1" hangingPunct="1">
              <a:buNone/>
              <a:defRPr/>
            </a:pPr>
            <a:r>
              <a:rPr lang="pt-BR" sz="100" b="0" i="0" kern="0" dirty="0">
                <a:solidFill>
                  <a:schemeClr val="bg2"/>
                </a:solidFill>
              </a:rPr>
              <a:t>/* Daqui por diante usaremos durante nossa aula </a:t>
            </a:r>
            <a:r>
              <a:rPr lang="pt-BR" sz="100" b="0" i="0" kern="0" dirty="0" err="1">
                <a:solidFill>
                  <a:schemeClr val="bg2"/>
                </a:solidFill>
              </a:rPr>
              <a:t>nao</a:t>
            </a:r>
            <a:r>
              <a:rPr lang="pt-BR" sz="100" b="0" i="0" kern="0" dirty="0">
                <a:solidFill>
                  <a:schemeClr val="bg2"/>
                </a:solidFill>
              </a:rPr>
              <a:t> processe </a:t>
            </a:r>
          </a:p>
          <a:p>
            <a:pPr eaLnBrk="1" hangingPunct="1">
              <a:buNone/>
              <a:defRPr/>
            </a:pPr>
            <a:r>
              <a:rPr lang="pt-BR" sz="100" b="0" i="0" kern="0" dirty="0">
                <a:solidFill>
                  <a:schemeClr val="bg2"/>
                </a:solidFill>
              </a:rPr>
              <a:t>   Vamos alterar a tabela de Departamentos e criar valores </a:t>
            </a:r>
            <a:r>
              <a:rPr lang="pt-BR" sz="100" b="0" i="0" kern="0" dirty="0" err="1">
                <a:solidFill>
                  <a:schemeClr val="bg2"/>
                </a:solidFill>
              </a:rPr>
              <a:t>orcamentarios</a:t>
            </a:r>
            <a:endParaRPr lang="pt-BR" sz="100" b="0" i="0" kern="0" dirty="0">
              <a:solidFill>
                <a:schemeClr val="bg2"/>
              </a:solidFill>
            </a:endParaRPr>
          </a:p>
          <a:p>
            <a:pPr eaLnBrk="1" hangingPunct="1">
              <a:buNone/>
              <a:defRPr/>
            </a:pPr>
            <a:r>
              <a:rPr lang="pt-BR" sz="100" b="0" i="0" kern="0" dirty="0">
                <a:solidFill>
                  <a:schemeClr val="bg2"/>
                </a:solidFill>
              </a:rPr>
              <a:t>   a serem usados nos </a:t>
            </a:r>
            <a:r>
              <a:rPr lang="pt-BR" sz="100" b="0" i="0" kern="0" dirty="0" err="1">
                <a:solidFill>
                  <a:schemeClr val="bg2"/>
                </a:solidFill>
              </a:rPr>
              <a:t>exercicios</a:t>
            </a:r>
            <a:r>
              <a:rPr lang="pt-BR" sz="100" b="0" i="0" kern="0" dirty="0">
                <a:solidFill>
                  <a:schemeClr val="bg2"/>
                </a:solidFill>
              </a:rPr>
              <a:t> posteriores</a:t>
            </a:r>
          </a:p>
          <a:p>
            <a:pPr eaLnBrk="1" hangingPunct="1">
              <a:buNone/>
              <a:defRPr/>
            </a:pPr>
            <a:r>
              <a:rPr lang="pt-BR" sz="100" b="0" i="0" kern="0" dirty="0">
                <a:solidFill>
                  <a:schemeClr val="bg2"/>
                </a:solidFill>
              </a:rPr>
              <a:t>*/ </a:t>
            </a:r>
          </a:p>
          <a:p>
            <a:pPr eaLnBrk="1" hangingPunct="1">
              <a:buNone/>
              <a:defRPr/>
            </a:pPr>
            <a:r>
              <a:rPr lang="pt-BR" sz="100" b="0" i="0" kern="0" dirty="0">
                <a:solidFill>
                  <a:schemeClr val="bg2"/>
                </a:solidFill>
              </a:rPr>
              <a:t>   </a:t>
            </a:r>
          </a:p>
          <a:p>
            <a:pPr eaLnBrk="1" hangingPunct="1">
              <a:buNone/>
              <a:defRPr/>
            </a:pPr>
            <a:r>
              <a:rPr lang="pt-BR" sz="100" b="0" i="0" kern="0" dirty="0">
                <a:solidFill>
                  <a:schemeClr val="bg2"/>
                </a:solidFill>
              </a:rPr>
              <a:t>ALTER TABLE DEPTO ADD VL_ORCADO DECIMAL(10,2);</a:t>
            </a:r>
          </a:p>
          <a:p>
            <a:pPr eaLnBrk="1" hangingPunct="1">
              <a:buNone/>
              <a:defRPr/>
            </a:pPr>
            <a:endParaRPr lang="pt-BR" sz="100" b="0" i="0" kern="0" dirty="0">
              <a:solidFill>
                <a:schemeClr val="bg2"/>
              </a:solidFill>
            </a:endParaRPr>
          </a:p>
          <a:p>
            <a:pPr eaLnBrk="1" hangingPunct="1">
              <a:buNone/>
              <a:defRPr/>
            </a:pPr>
            <a:r>
              <a:rPr lang="pt-BR" sz="100" b="0" i="0" kern="0" dirty="0">
                <a:solidFill>
                  <a:schemeClr val="bg2"/>
                </a:solidFill>
              </a:rPr>
              <a:t>DESC DEPTO;</a:t>
            </a:r>
          </a:p>
          <a:p>
            <a:pPr eaLnBrk="1" hangingPunct="1">
              <a:buNone/>
              <a:defRPr/>
            </a:pPr>
            <a:endParaRPr lang="pt-BR" sz="100" b="0" i="0" kern="0" dirty="0">
              <a:solidFill>
                <a:schemeClr val="bg2"/>
              </a:solidFill>
            </a:endParaRPr>
          </a:p>
          <a:p>
            <a:pPr eaLnBrk="1" hangingPunct="1">
              <a:buNone/>
              <a:defRPr/>
            </a:pPr>
            <a:r>
              <a:rPr lang="pt-BR" sz="100" b="0" i="0" kern="0" dirty="0">
                <a:solidFill>
                  <a:schemeClr val="bg2"/>
                </a:solidFill>
              </a:rPr>
              <a:t>ALTER TABLE DEPTO ADD VL_ORCADO1 DECIMAL(10,2);</a:t>
            </a:r>
          </a:p>
          <a:p>
            <a:pPr eaLnBrk="1" hangingPunct="1">
              <a:buNone/>
              <a:defRPr/>
            </a:pPr>
            <a:endParaRPr lang="pt-BR" sz="100" b="0" i="0" kern="0" dirty="0">
              <a:solidFill>
                <a:schemeClr val="bg2"/>
              </a:solidFill>
            </a:endParaRPr>
          </a:p>
          <a:p>
            <a:pPr eaLnBrk="1" hangingPunct="1">
              <a:buNone/>
              <a:defRPr/>
            </a:pPr>
            <a:r>
              <a:rPr lang="pt-BR" sz="100" b="0" i="0" kern="0" dirty="0">
                <a:solidFill>
                  <a:schemeClr val="bg2"/>
                </a:solidFill>
              </a:rPr>
              <a:t>DESC DEPTO;</a:t>
            </a:r>
          </a:p>
          <a:p>
            <a:pPr eaLnBrk="1" hangingPunct="1">
              <a:buNone/>
              <a:defRPr/>
            </a:pPr>
            <a:endParaRPr lang="pt-BR" sz="100" b="0" i="0" kern="0" dirty="0">
              <a:solidFill>
                <a:schemeClr val="bg2"/>
              </a:solidFill>
            </a:endParaRPr>
          </a:p>
          <a:p>
            <a:pPr eaLnBrk="1" hangingPunct="1">
              <a:buNone/>
              <a:defRPr/>
            </a:pPr>
            <a:r>
              <a:rPr lang="pt-BR" sz="100" b="0" i="0" kern="0" dirty="0">
                <a:solidFill>
                  <a:schemeClr val="bg2"/>
                </a:solidFill>
              </a:rPr>
              <a:t>ALTER TABLE DEPTO DROP VL_ORCADO1;</a:t>
            </a:r>
          </a:p>
          <a:p>
            <a:pPr eaLnBrk="1" hangingPunct="1">
              <a:buNone/>
              <a:defRPr/>
            </a:pPr>
            <a:endParaRPr lang="pt-BR" sz="100" b="0" i="0" kern="0" dirty="0">
              <a:solidFill>
                <a:schemeClr val="bg2"/>
              </a:solidFill>
            </a:endParaRPr>
          </a:p>
          <a:p>
            <a:pPr eaLnBrk="1" hangingPunct="1">
              <a:buNone/>
              <a:defRPr/>
            </a:pPr>
            <a:r>
              <a:rPr lang="pt-BR" sz="100" b="0" i="0" kern="0" dirty="0" err="1">
                <a:solidFill>
                  <a:schemeClr val="bg2"/>
                </a:solidFill>
              </a:rPr>
              <a:t>select</a:t>
            </a:r>
            <a:r>
              <a:rPr lang="pt-BR" sz="100" b="0" i="0" kern="0" dirty="0">
                <a:solidFill>
                  <a:schemeClr val="bg2"/>
                </a:solidFill>
              </a:rPr>
              <a:t> </a:t>
            </a:r>
            <a:r>
              <a:rPr lang="pt-BR" sz="100" b="0" i="0" kern="0" dirty="0" err="1">
                <a:solidFill>
                  <a:schemeClr val="bg2"/>
                </a:solidFill>
              </a:rPr>
              <a:t>cd_depto</a:t>
            </a:r>
            <a:r>
              <a:rPr lang="pt-BR" sz="100" b="0" i="0" kern="0" dirty="0">
                <a:solidFill>
                  <a:schemeClr val="bg2"/>
                </a:solidFill>
              </a:rPr>
              <a:t>, </a:t>
            </a:r>
            <a:r>
              <a:rPr lang="pt-BR" sz="100" b="0" i="0" kern="0" dirty="0" err="1">
                <a:solidFill>
                  <a:schemeClr val="bg2"/>
                </a:solidFill>
              </a:rPr>
              <a:t>vl_orcado</a:t>
            </a:r>
            <a:r>
              <a:rPr lang="pt-BR" sz="100" b="0" i="0" kern="0" dirty="0">
                <a:solidFill>
                  <a:schemeClr val="bg2"/>
                </a:solidFill>
              </a:rPr>
              <a:t>, </a:t>
            </a:r>
            <a:r>
              <a:rPr lang="pt-BR" sz="100" b="0" i="0" kern="0" dirty="0" err="1">
                <a:solidFill>
                  <a:schemeClr val="bg2"/>
                </a:solidFill>
              </a:rPr>
              <a:t>vl_orcado</a:t>
            </a:r>
            <a:r>
              <a:rPr lang="pt-BR" sz="100" b="0" i="0" kern="0" dirty="0">
                <a:solidFill>
                  <a:schemeClr val="bg2"/>
                </a:solidFill>
              </a:rPr>
              <a:t> * 2 'Duplo', vl_orcado1, vl_orcado1 * 2 </a:t>
            </a:r>
          </a:p>
          <a:p>
            <a:pPr eaLnBrk="1" hangingPunct="1">
              <a:buNone/>
              <a:defRPr/>
            </a:pPr>
            <a:r>
              <a:rPr lang="pt-BR" sz="100" b="0" i="0" kern="0" dirty="0">
                <a:solidFill>
                  <a:schemeClr val="bg2"/>
                </a:solidFill>
              </a:rPr>
              <a:t>   </a:t>
            </a:r>
            <a:r>
              <a:rPr lang="pt-BR" sz="100" b="0" i="0" kern="0" dirty="0" err="1">
                <a:solidFill>
                  <a:schemeClr val="bg2"/>
                </a:solidFill>
              </a:rPr>
              <a:t>from</a:t>
            </a:r>
            <a:r>
              <a:rPr lang="pt-BR" sz="100" b="0" i="0" kern="0" dirty="0">
                <a:solidFill>
                  <a:schemeClr val="bg2"/>
                </a:solidFill>
              </a:rPr>
              <a:t> </a:t>
            </a:r>
            <a:r>
              <a:rPr lang="pt-BR" sz="100" b="0" i="0" kern="0" dirty="0" err="1">
                <a:solidFill>
                  <a:schemeClr val="bg2"/>
                </a:solidFill>
              </a:rPr>
              <a:t>depto</a:t>
            </a:r>
            <a:endParaRPr lang="pt-BR" sz="100" b="0" i="0" kern="0" dirty="0">
              <a:solidFill>
                <a:schemeClr val="bg2"/>
              </a:solidFill>
            </a:endParaRPr>
          </a:p>
          <a:p>
            <a:pPr eaLnBrk="1" hangingPunct="1">
              <a:buNone/>
              <a:defRPr/>
            </a:pPr>
            <a:r>
              <a:rPr lang="pt-BR" sz="100" b="0" i="0" kern="0" dirty="0">
                <a:solidFill>
                  <a:schemeClr val="bg2"/>
                </a:solidFill>
              </a:rPr>
              <a:t>   </a:t>
            </a:r>
            <a:r>
              <a:rPr lang="pt-BR" sz="100" b="0" i="0" kern="0" dirty="0" err="1">
                <a:solidFill>
                  <a:schemeClr val="bg2"/>
                </a:solidFill>
              </a:rPr>
              <a:t>where</a:t>
            </a:r>
            <a:r>
              <a:rPr lang="pt-BR" sz="100" b="0" i="0" kern="0" dirty="0">
                <a:solidFill>
                  <a:schemeClr val="bg2"/>
                </a:solidFill>
              </a:rPr>
              <a:t> vl_orcado1 &gt; 4000000;</a:t>
            </a:r>
          </a:p>
          <a:p>
            <a:pPr eaLnBrk="1" hangingPunct="1">
              <a:buNone/>
              <a:defRPr/>
            </a:pPr>
            <a:endParaRPr lang="pt-BR" sz="100" b="0" i="0" kern="0" dirty="0">
              <a:solidFill>
                <a:schemeClr val="bg2"/>
              </a:solidFill>
            </a:endParaRPr>
          </a:p>
          <a:p>
            <a:pPr eaLnBrk="1" hangingPunct="1">
              <a:buNone/>
              <a:defRPr/>
            </a:pPr>
            <a:r>
              <a:rPr lang="pt-BR" sz="100" b="0" i="0" kern="0" dirty="0">
                <a:solidFill>
                  <a:schemeClr val="bg2"/>
                </a:solidFill>
              </a:rPr>
              <a:t>UPDATE DEPTO</a:t>
            </a:r>
          </a:p>
          <a:p>
            <a:pPr eaLnBrk="1" hangingPunct="1">
              <a:buNone/>
              <a:defRPr/>
            </a:pPr>
            <a:r>
              <a:rPr lang="pt-BR" sz="100" b="0" i="0" kern="0" dirty="0">
                <a:solidFill>
                  <a:schemeClr val="bg2"/>
                </a:solidFill>
              </a:rPr>
              <a:t>  SET </a:t>
            </a:r>
            <a:r>
              <a:rPr lang="pt-BR" sz="100" b="0" i="0" kern="0" dirty="0" err="1">
                <a:solidFill>
                  <a:schemeClr val="bg2"/>
                </a:solidFill>
              </a:rPr>
              <a:t>vl_orcado</a:t>
            </a:r>
            <a:r>
              <a:rPr lang="pt-BR" sz="100" b="0" i="0" kern="0" dirty="0">
                <a:solidFill>
                  <a:schemeClr val="bg2"/>
                </a:solidFill>
              </a:rPr>
              <a:t> = 1500000 * </a:t>
            </a:r>
            <a:r>
              <a:rPr lang="pt-BR" sz="100" b="0" i="0" kern="0" dirty="0" err="1">
                <a:solidFill>
                  <a:schemeClr val="bg2"/>
                </a:solidFill>
              </a:rPr>
              <a:t>cd_depto</a:t>
            </a:r>
            <a:endParaRPr lang="pt-BR" sz="100" b="0" i="0" kern="0" dirty="0">
              <a:solidFill>
                <a:schemeClr val="bg2"/>
              </a:solidFill>
            </a:endParaRPr>
          </a:p>
          <a:p>
            <a:pPr eaLnBrk="1" hangingPunct="1">
              <a:buNone/>
              <a:defRPr/>
            </a:pPr>
            <a:r>
              <a:rPr lang="pt-BR" sz="100" b="0" i="0" kern="0" dirty="0">
                <a:solidFill>
                  <a:schemeClr val="bg2"/>
                </a:solidFill>
              </a:rPr>
              <a:t>  </a:t>
            </a:r>
            <a:r>
              <a:rPr lang="pt-BR" sz="100" b="0" i="0" kern="0" dirty="0" err="1">
                <a:solidFill>
                  <a:schemeClr val="bg2"/>
                </a:solidFill>
              </a:rPr>
              <a:t>where</a:t>
            </a:r>
            <a:r>
              <a:rPr lang="pt-BR" sz="100" b="0" i="0" kern="0" dirty="0">
                <a:solidFill>
                  <a:schemeClr val="bg2"/>
                </a:solidFill>
              </a:rPr>
              <a:t> </a:t>
            </a:r>
            <a:r>
              <a:rPr lang="pt-BR" sz="100" b="0" i="0" kern="0" dirty="0" err="1">
                <a:solidFill>
                  <a:schemeClr val="bg2"/>
                </a:solidFill>
              </a:rPr>
              <a:t>cd_depto</a:t>
            </a:r>
            <a:r>
              <a:rPr lang="pt-BR" sz="100" b="0" i="0" kern="0" dirty="0">
                <a:solidFill>
                  <a:schemeClr val="bg2"/>
                </a:solidFill>
              </a:rPr>
              <a:t> &lt;&gt; 0;</a:t>
            </a:r>
          </a:p>
          <a:p>
            <a:pPr eaLnBrk="1" hangingPunct="1">
              <a:buNone/>
              <a:defRPr/>
            </a:pPr>
            <a:r>
              <a:rPr lang="pt-BR" sz="100" b="0" i="0" kern="0" dirty="0">
                <a:solidFill>
                  <a:schemeClr val="bg2"/>
                </a:solidFill>
              </a:rPr>
              <a:t>  </a:t>
            </a:r>
          </a:p>
          <a:p>
            <a:pPr eaLnBrk="1" hangingPunct="1">
              <a:buNone/>
              <a:defRPr/>
            </a:pPr>
            <a:r>
              <a:rPr lang="pt-BR" sz="100" b="0" i="0" kern="0" dirty="0" err="1">
                <a:solidFill>
                  <a:schemeClr val="bg2"/>
                </a:solidFill>
              </a:rPr>
              <a:t>select</a:t>
            </a:r>
            <a:r>
              <a:rPr lang="pt-BR" sz="100" b="0" i="0" kern="0" dirty="0">
                <a:solidFill>
                  <a:schemeClr val="bg2"/>
                </a:solidFill>
              </a:rPr>
              <a:t> * </a:t>
            </a:r>
            <a:r>
              <a:rPr lang="pt-BR" sz="100" b="0" i="0" kern="0" dirty="0" err="1">
                <a:solidFill>
                  <a:schemeClr val="bg2"/>
                </a:solidFill>
              </a:rPr>
              <a:t>from</a:t>
            </a:r>
            <a:r>
              <a:rPr lang="pt-BR" sz="100" b="0" i="0" kern="0" dirty="0">
                <a:solidFill>
                  <a:schemeClr val="bg2"/>
                </a:solidFill>
              </a:rPr>
              <a:t> </a:t>
            </a:r>
            <a:r>
              <a:rPr lang="pt-BR" sz="100" b="0" i="0" kern="0" dirty="0" err="1">
                <a:solidFill>
                  <a:schemeClr val="bg2"/>
                </a:solidFill>
              </a:rPr>
              <a:t>depto</a:t>
            </a:r>
            <a:r>
              <a:rPr lang="pt-BR" sz="100" b="0" i="0" kern="0" dirty="0">
                <a:solidFill>
                  <a:schemeClr val="bg2"/>
                </a:solidFill>
              </a:rPr>
              <a:t>;</a:t>
            </a:r>
          </a:p>
          <a:p>
            <a:pPr eaLnBrk="1" hangingPunct="1">
              <a:buNone/>
              <a:defRPr/>
            </a:pPr>
            <a:endParaRPr lang="pt-BR" sz="100" b="0" i="0" kern="0" dirty="0">
              <a:solidFill>
                <a:schemeClr val="bg2"/>
              </a:solidFill>
            </a:endParaRPr>
          </a:p>
          <a:p>
            <a:pPr eaLnBrk="1" hangingPunct="1">
              <a:buNone/>
              <a:defRPr/>
            </a:pPr>
            <a:endParaRPr lang="pt-BR" sz="100" b="0" i="0" kern="0" dirty="0">
              <a:solidFill>
                <a:schemeClr val="bg2"/>
              </a:solidFill>
            </a:endParaRPr>
          </a:p>
          <a:p>
            <a:pPr eaLnBrk="1" hangingPunct="1">
              <a:buNone/>
              <a:defRPr/>
            </a:pPr>
            <a:r>
              <a:rPr lang="pt-BR" sz="100" b="0" i="0" kern="0" dirty="0" err="1">
                <a:solidFill>
                  <a:schemeClr val="bg2"/>
                </a:solidFill>
              </a:rPr>
              <a:t>select</a:t>
            </a:r>
            <a:r>
              <a:rPr lang="pt-BR" sz="100" b="0" i="0" kern="0" dirty="0">
                <a:solidFill>
                  <a:schemeClr val="bg2"/>
                </a:solidFill>
              </a:rPr>
              <a:t> * </a:t>
            </a:r>
            <a:r>
              <a:rPr lang="pt-BR" sz="100" b="0" i="0" kern="0" dirty="0" err="1">
                <a:solidFill>
                  <a:schemeClr val="bg2"/>
                </a:solidFill>
              </a:rPr>
              <a:t>from</a:t>
            </a:r>
            <a:r>
              <a:rPr lang="pt-BR" sz="100" b="0" i="0" kern="0" dirty="0">
                <a:solidFill>
                  <a:schemeClr val="bg2"/>
                </a:solidFill>
              </a:rPr>
              <a:t> </a:t>
            </a:r>
            <a:r>
              <a:rPr lang="pt-BR" sz="100" b="0" i="0" kern="0" dirty="0" err="1">
                <a:solidFill>
                  <a:schemeClr val="bg2"/>
                </a:solidFill>
              </a:rPr>
              <a:t>depto</a:t>
            </a:r>
            <a:r>
              <a:rPr lang="pt-BR" sz="100" b="0" i="0" kern="0" dirty="0">
                <a:solidFill>
                  <a:schemeClr val="bg2"/>
                </a:solidFill>
              </a:rPr>
              <a:t>;</a:t>
            </a:r>
          </a:p>
          <a:p>
            <a:pPr eaLnBrk="1" hangingPunct="1">
              <a:buNone/>
              <a:defRPr/>
            </a:pPr>
            <a:endParaRPr lang="pt-BR" sz="100" b="0" i="0" kern="0" dirty="0">
              <a:solidFill>
                <a:schemeClr val="bg2"/>
              </a:solidFill>
            </a:endParaRPr>
          </a:p>
          <a:p>
            <a:pPr eaLnBrk="1" hangingPunct="1">
              <a:buNone/>
              <a:defRPr/>
            </a:pPr>
            <a:endParaRPr lang="pt-BR" sz="100" b="0" i="0" kern="0" dirty="0">
              <a:solidFill>
                <a:schemeClr val="bg2"/>
              </a:solidFill>
            </a:endParaRPr>
          </a:p>
          <a:p>
            <a:pPr eaLnBrk="1" hangingPunct="1">
              <a:buNone/>
              <a:defRPr/>
            </a:pPr>
            <a:r>
              <a:rPr lang="pt-BR" sz="100" b="0" i="0" kern="0" dirty="0">
                <a:solidFill>
                  <a:schemeClr val="bg2"/>
                </a:solidFill>
              </a:rPr>
              <a:t>DESC DEPTO;</a:t>
            </a:r>
          </a:p>
          <a:p>
            <a:pPr eaLnBrk="1" hangingPunct="1">
              <a:buNone/>
              <a:defRPr/>
            </a:pPr>
            <a:endParaRPr lang="pt-BR" sz="100" b="0" i="0" kern="0" dirty="0">
              <a:solidFill>
                <a:schemeClr val="bg2"/>
              </a:solidFill>
            </a:endParaRPr>
          </a:p>
          <a:p>
            <a:pPr eaLnBrk="1" hangingPunct="1">
              <a:buNone/>
              <a:defRPr/>
            </a:pPr>
            <a:r>
              <a:rPr lang="pt-BR" sz="100" b="0" i="0" kern="0" dirty="0">
                <a:solidFill>
                  <a:schemeClr val="bg2"/>
                </a:solidFill>
              </a:rPr>
              <a:t>-- ERRADO</a:t>
            </a:r>
          </a:p>
          <a:p>
            <a:pPr eaLnBrk="1" hangingPunct="1">
              <a:buNone/>
              <a:defRPr/>
            </a:pPr>
            <a:endParaRPr lang="pt-BR" sz="100" b="0" i="0" kern="0" dirty="0">
              <a:solidFill>
                <a:schemeClr val="bg2"/>
              </a:solidFill>
            </a:endParaRPr>
          </a:p>
          <a:p>
            <a:pPr eaLnBrk="1" hangingPunct="1">
              <a:buNone/>
              <a:defRPr/>
            </a:pPr>
            <a:r>
              <a:rPr lang="pt-BR" sz="100" b="0" i="0" kern="0" dirty="0">
                <a:solidFill>
                  <a:schemeClr val="bg2"/>
                </a:solidFill>
              </a:rPr>
              <a:t>UPDATE DEPTO</a:t>
            </a:r>
          </a:p>
          <a:p>
            <a:pPr eaLnBrk="1" hangingPunct="1">
              <a:buNone/>
              <a:defRPr/>
            </a:pPr>
            <a:r>
              <a:rPr lang="pt-BR" sz="100" b="0" i="0" kern="0" dirty="0">
                <a:solidFill>
                  <a:schemeClr val="bg2"/>
                </a:solidFill>
              </a:rPr>
              <a:t>  SET </a:t>
            </a:r>
            <a:r>
              <a:rPr lang="pt-BR" sz="100" b="0" i="0" kern="0" dirty="0" err="1">
                <a:solidFill>
                  <a:schemeClr val="bg2"/>
                </a:solidFill>
              </a:rPr>
              <a:t>vl_orcado</a:t>
            </a:r>
            <a:r>
              <a:rPr lang="pt-BR" sz="100" b="0" i="0" kern="0" dirty="0">
                <a:solidFill>
                  <a:schemeClr val="bg2"/>
                </a:solidFill>
              </a:rPr>
              <a:t> = 1500000 * </a:t>
            </a:r>
            <a:r>
              <a:rPr lang="pt-BR" sz="100" b="0" i="0" kern="0" dirty="0" err="1">
                <a:solidFill>
                  <a:schemeClr val="bg2"/>
                </a:solidFill>
              </a:rPr>
              <a:t>cd_depto</a:t>
            </a:r>
            <a:r>
              <a:rPr lang="pt-BR" sz="100" b="0" i="0" kern="0" dirty="0">
                <a:solidFill>
                  <a:schemeClr val="bg2"/>
                </a:solidFill>
              </a:rPr>
              <a:t>;</a:t>
            </a:r>
          </a:p>
          <a:p>
            <a:pPr eaLnBrk="1" hangingPunct="1">
              <a:buNone/>
              <a:defRPr/>
            </a:pPr>
            <a:r>
              <a:rPr lang="pt-BR" sz="100" b="0" i="0" kern="0" dirty="0">
                <a:solidFill>
                  <a:schemeClr val="bg2"/>
                </a:solidFill>
              </a:rPr>
              <a:t>  </a:t>
            </a:r>
          </a:p>
          <a:p>
            <a:pPr eaLnBrk="1" hangingPunct="1">
              <a:buNone/>
              <a:defRPr/>
            </a:pPr>
            <a:r>
              <a:rPr lang="pt-BR" sz="100" b="0" i="0" kern="0" dirty="0" err="1">
                <a:solidFill>
                  <a:schemeClr val="bg2"/>
                </a:solidFill>
              </a:rPr>
              <a:t>commit</a:t>
            </a:r>
            <a:r>
              <a:rPr lang="pt-BR" sz="100" b="0" i="0" kern="0" dirty="0">
                <a:solidFill>
                  <a:schemeClr val="bg2"/>
                </a:solidFill>
              </a:rPr>
              <a:t>;  </a:t>
            </a:r>
          </a:p>
          <a:p>
            <a:pPr eaLnBrk="1" hangingPunct="1">
              <a:buNone/>
              <a:defRPr/>
            </a:pPr>
            <a:r>
              <a:rPr lang="pt-BR" sz="100" b="0" i="0" kern="0" dirty="0">
                <a:solidFill>
                  <a:schemeClr val="bg2"/>
                </a:solidFill>
              </a:rPr>
              <a:t>  </a:t>
            </a:r>
          </a:p>
          <a:p>
            <a:pPr eaLnBrk="1" hangingPunct="1">
              <a:buNone/>
              <a:defRPr/>
            </a:pPr>
            <a:r>
              <a:rPr lang="pt-BR" sz="100" b="0" i="0" kern="0" dirty="0">
                <a:solidFill>
                  <a:schemeClr val="bg2"/>
                </a:solidFill>
              </a:rPr>
              <a:t>ALTER TABLE DEPTO ADD DT_FUND DATE;  </a:t>
            </a:r>
          </a:p>
          <a:p>
            <a:pPr eaLnBrk="1" hangingPunct="1">
              <a:buNone/>
              <a:defRPr/>
            </a:pPr>
            <a:endParaRPr lang="pt-BR" sz="100" b="0" i="0" kern="0" dirty="0">
              <a:solidFill>
                <a:schemeClr val="bg2"/>
              </a:solidFill>
            </a:endParaRPr>
          </a:p>
          <a:p>
            <a:pPr eaLnBrk="1" hangingPunct="1">
              <a:buNone/>
              <a:defRPr/>
            </a:pPr>
            <a:r>
              <a:rPr lang="pt-BR" sz="100" b="0" i="0" kern="0" dirty="0">
                <a:solidFill>
                  <a:schemeClr val="bg2"/>
                </a:solidFill>
              </a:rPr>
              <a:t>UPDATE DEPTO SET </a:t>
            </a:r>
            <a:r>
              <a:rPr lang="pt-BR" sz="100" b="0" i="0" kern="0" dirty="0" err="1">
                <a:solidFill>
                  <a:schemeClr val="bg2"/>
                </a:solidFill>
              </a:rPr>
              <a:t>dt_fund</a:t>
            </a:r>
            <a:r>
              <a:rPr lang="pt-BR" sz="100" b="0" i="0" kern="0" dirty="0">
                <a:solidFill>
                  <a:schemeClr val="bg2"/>
                </a:solidFill>
              </a:rPr>
              <a:t> = </a:t>
            </a:r>
            <a:r>
              <a:rPr lang="pt-BR" sz="100" b="0" i="0" kern="0" dirty="0" err="1">
                <a:solidFill>
                  <a:schemeClr val="bg2"/>
                </a:solidFill>
              </a:rPr>
              <a:t>str_to_date</a:t>
            </a:r>
            <a:r>
              <a:rPr lang="pt-BR" sz="100" b="0" i="0" kern="0" dirty="0">
                <a:solidFill>
                  <a:schemeClr val="bg2"/>
                </a:solidFill>
              </a:rPr>
              <a:t>('01,01,1980','%d,%m,%Y') WHERE </a:t>
            </a:r>
            <a:r>
              <a:rPr lang="pt-BR" sz="100" b="0" i="0" kern="0" dirty="0" err="1">
                <a:solidFill>
                  <a:schemeClr val="bg2"/>
                </a:solidFill>
              </a:rPr>
              <a:t>cd_depto</a:t>
            </a:r>
            <a:r>
              <a:rPr lang="pt-BR" sz="100" b="0" i="0" kern="0" dirty="0">
                <a:solidFill>
                  <a:schemeClr val="bg2"/>
                </a:solidFill>
              </a:rPr>
              <a:t> &lt; 4; </a:t>
            </a:r>
          </a:p>
          <a:p>
            <a:pPr eaLnBrk="1" hangingPunct="1">
              <a:buNone/>
              <a:defRPr/>
            </a:pPr>
            <a:endParaRPr lang="pt-BR" sz="100" b="0" i="0" kern="0" dirty="0">
              <a:solidFill>
                <a:schemeClr val="bg2"/>
              </a:solidFill>
            </a:endParaRPr>
          </a:p>
          <a:p>
            <a:pPr eaLnBrk="1" hangingPunct="1">
              <a:buNone/>
              <a:defRPr/>
            </a:pPr>
            <a:r>
              <a:rPr lang="pt-BR" sz="100" b="0" i="0" kern="0" dirty="0">
                <a:solidFill>
                  <a:schemeClr val="bg2"/>
                </a:solidFill>
              </a:rPr>
              <a:t>UPDATE DEPTO SET </a:t>
            </a:r>
            <a:r>
              <a:rPr lang="pt-BR" sz="100" b="0" i="0" kern="0" dirty="0" err="1">
                <a:solidFill>
                  <a:schemeClr val="bg2"/>
                </a:solidFill>
              </a:rPr>
              <a:t>dt_fund</a:t>
            </a:r>
            <a:r>
              <a:rPr lang="pt-BR" sz="100" b="0" i="0" kern="0" dirty="0">
                <a:solidFill>
                  <a:schemeClr val="bg2"/>
                </a:solidFill>
              </a:rPr>
              <a:t> = </a:t>
            </a:r>
            <a:r>
              <a:rPr lang="pt-BR" sz="100" b="0" i="0" kern="0" dirty="0" err="1">
                <a:solidFill>
                  <a:schemeClr val="bg2"/>
                </a:solidFill>
              </a:rPr>
              <a:t>str_to_date</a:t>
            </a:r>
            <a:r>
              <a:rPr lang="pt-BR" sz="100" b="0" i="0" kern="0" dirty="0">
                <a:solidFill>
                  <a:schemeClr val="bg2"/>
                </a:solidFill>
              </a:rPr>
              <a:t>('01,01,1982','%d,%m,%Y') WHERE </a:t>
            </a:r>
            <a:r>
              <a:rPr lang="pt-BR" sz="100" b="0" i="0" kern="0" dirty="0" err="1">
                <a:solidFill>
                  <a:schemeClr val="bg2"/>
                </a:solidFill>
              </a:rPr>
              <a:t>cd_depto</a:t>
            </a:r>
            <a:r>
              <a:rPr lang="pt-BR" sz="100" b="0" i="0" kern="0" dirty="0">
                <a:solidFill>
                  <a:schemeClr val="bg2"/>
                </a:solidFill>
              </a:rPr>
              <a:t> &gt;= 4; </a:t>
            </a:r>
          </a:p>
          <a:p>
            <a:pPr eaLnBrk="1" hangingPunct="1">
              <a:buNone/>
              <a:defRPr/>
            </a:pPr>
            <a:endParaRPr lang="pt-BR" sz="100" b="0" i="0" kern="0" dirty="0">
              <a:solidFill>
                <a:schemeClr val="bg2"/>
              </a:solidFill>
            </a:endParaRPr>
          </a:p>
          <a:p>
            <a:pPr eaLnBrk="1" hangingPunct="1">
              <a:buNone/>
              <a:defRPr/>
            </a:pPr>
            <a:r>
              <a:rPr lang="pt-BR" sz="100" b="0" i="0" kern="0" dirty="0">
                <a:solidFill>
                  <a:schemeClr val="bg2"/>
                </a:solidFill>
              </a:rPr>
              <a:t>SELECT * FROM </a:t>
            </a:r>
            <a:r>
              <a:rPr lang="pt-BR" sz="100" b="0" i="0" kern="0" dirty="0" err="1">
                <a:solidFill>
                  <a:schemeClr val="bg2"/>
                </a:solidFill>
              </a:rPr>
              <a:t>depto</a:t>
            </a:r>
            <a:r>
              <a:rPr lang="pt-BR" sz="100" b="0" i="0" kern="0" dirty="0">
                <a:solidFill>
                  <a:schemeClr val="bg2"/>
                </a:solidFill>
              </a:rPr>
              <a:t>;</a:t>
            </a:r>
          </a:p>
          <a:p>
            <a:pPr eaLnBrk="1" hangingPunct="1">
              <a:buNone/>
              <a:defRPr/>
            </a:pPr>
            <a:endParaRPr lang="pt-BR" sz="100" b="0" i="0" kern="0" dirty="0">
              <a:solidFill>
                <a:schemeClr val="bg2"/>
              </a:solidFill>
            </a:endParaRPr>
          </a:p>
          <a:p>
            <a:pPr eaLnBrk="1" hangingPunct="1">
              <a:buNone/>
              <a:defRPr/>
            </a:pPr>
            <a:r>
              <a:rPr lang="pt-BR" sz="100" b="0" i="0" kern="0" dirty="0" err="1">
                <a:solidFill>
                  <a:schemeClr val="bg2"/>
                </a:solidFill>
              </a:rPr>
              <a:t>select</a:t>
            </a:r>
            <a:r>
              <a:rPr lang="pt-BR" sz="100" b="0" i="0" kern="0" dirty="0">
                <a:solidFill>
                  <a:schemeClr val="bg2"/>
                </a:solidFill>
              </a:rPr>
              <a:t> * FROM FUNC;</a:t>
            </a:r>
          </a:p>
          <a:p>
            <a:pPr eaLnBrk="1" hangingPunct="1">
              <a:buNone/>
              <a:defRPr/>
            </a:pPr>
            <a:endParaRPr lang="pt-BR" sz="100" b="0" i="0" kern="0" dirty="0">
              <a:solidFill>
                <a:schemeClr val="bg2"/>
              </a:solidFill>
            </a:endParaRPr>
          </a:p>
          <a:p>
            <a:pPr eaLnBrk="1" hangingPunct="1">
              <a:buNone/>
              <a:defRPr/>
            </a:pPr>
            <a:r>
              <a:rPr lang="pt-BR" sz="100" b="0" i="0" kern="0" dirty="0">
                <a:solidFill>
                  <a:schemeClr val="bg2"/>
                </a:solidFill>
              </a:rPr>
              <a:t>INSERT INTO FUNC (</a:t>
            </a:r>
            <a:r>
              <a:rPr lang="pt-BR" sz="100" b="0" i="0" kern="0" dirty="0" err="1">
                <a:solidFill>
                  <a:schemeClr val="bg2"/>
                </a:solidFill>
              </a:rPr>
              <a:t>cd_func</a:t>
            </a:r>
            <a:r>
              <a:rPr lang="pt-BR" sz="100" b="0" i="0" kern="0" dirty="0">
                <a:solidFill>
                  <a:schemeClr val="bg2"/>
                </a:solidFill>
              </a:rPr>
              <a:t>, </a:t>
            </a:r>
            <a:r>
              <a:rPr lang="pt-BR" sz="100" b="0" i="0" kern="0" dirty="0" err="1">
                <a:solidFill>
                  <a:schemeClr val="bg2"/>
                </a:solidFill>
              </a:rPr>
              <a:t>nm_func</a:t>
            </a:r>
            <a:r>
              <a:rPr lang="pt-BR" sz="100" b="0" i="0" kern="0" dirty="0">
                <a:solidFill>
                  <a:schemeClr val="bg2"/>
                </a:solidFill>
              </a:rPr>
              <a:t>, </a:t>
            </a:r>
            <a:r>
              <a:rPr lang="pt-BR" sz="100" b="0" i="0" kern="0" dirty="0" err="1">
                <a:solidFill>
                  <a:schemeClr val="bg2"/>
                </a:solidFill>
              </a:rPr>
              <a:t>fk_cd_depto</a:t>
            </a:r>
            <a:r>
              <a:rPr lang="pt-BR" sz="100" b="0" i="0" kern="0" dirty="0">
                <a:solidFill>
                  <a:schemeClr val="bg2"/>
                </a:solidFill>
              </a:rPr>
              <a:t>) </a:t>
            </a:r>
          </a:p>
          <a:p>
            <a:pPr eaLnBrk="1" hangingPunct="1">
              <a:buNone/>
              <a:defRPr/>
            </a:pPr>
            <a:r>
              <a:rPr lang="pt-BR" sz="100" b="0" i="0" kern="0" dirty="0">
                <a:solidFill>
                  <a:schemeClr val="bg2"/>
                </a:solidFill>
              </a:rPr>
              <a:t>   VALUES (001,'ANA RAQUEL',1);</a:t>
            </a:r>
          </a:p>
          <a:p>
            <a:pPr eaLnBrk="1" hangingPunct="1">
              <a:buNone/>
              <a:defRPr/>
            </a:pPr>
            <a:r>
              <a:rPr lang="pt-BR" sz="100" b="0" i="0" kern="0" dirty="0">
                <a:solidFill>
                  <a:schemeClr val="bg2"/>
                </a:solidFill>
              </a:rPr>
              <a:t>   </a:t>
            </a:r>
          </a:p>
          <a:p>
            <a:pPr eaLnBrk="1" hangingPunct="1">
              <a:buNone/>
              <a:defRPr/>
            </a:pPr>
            <a:r>
              <a:rPr lang="pt-BR" sz="100" b="0" i="0" kern="0" dirty="0" err="1">
                <a:solidFill>
                  <a:schemeClr val="bg2"/>
                </a:solidFill>
              </a:rPr>
              <a:t>describe</a:t>
            </a:r>
            <a:r>
              <a:rPr lang="pt-BR" sz="100" b="0" i="0" kern="0" dirty="0">
                <a:solidFill>
                  <a:schemeClr val="bg2"/>
                </a:solidFill>
              </a:rPr>
              <a:t> cargo;</a:t>
            </a:r>
          </a:p>
          <a:p>
            <a:pPr eaLnBrk="1" hangingPunct="1">
              <a:buNone/>
              <a:defRPr/>
            </a:pPr>
            <a:endParaRPr lang="pt-BR" sz="100" b="0" i="0" kern="0" dirty="0">
              <a:solidFill>
                <a:schemeClr val="bg2"/>
              </a:solidFill>
            </a:endParaRPr>
          </a:p>
          <a:p>
            <a:pPr eaLnBrk="1" hangingPunct="1">
              <a:buNone/>
              <a:defRPr/>
            </a:pPr>
            <a:r>
              <a:rPr lang="pt-BR" sz="100" b="0" i="0" kern="0" dirty="0">
                <a:solidFill>
                  <a:schemeClr val="bg2"/>
                </a:solidFill>
              </a:rPr>
              <a:t>INSERT INTO cargo (</a:t>
            </a:r>
            <a:r>
              <a:rPr lang="pt-BR" sz="100" b="0" i="0" kern="0" dirty="0" err="1">
                <a:solidFill>
                  <a:schemeClr val="bg2"/>
                </a:solidFill>
              </a:rPr>
              <a:t>cd_cargo</a:t>
            </a:r>
            <a:r>
              <a:rPr lang="pt-BR" sz="100" b="0" i="0" kern="0" dirty="0">
                <a:solidFill>
                  <a:schemeClr val="bg2"/>
                </a:solidFill>
              </a:rPr>
              <a:t>, </a:t>
            </a:r>
            <a:r>
              <a:rPr lang="pt-BR" sz="100" b="0" i="0" kern="0" dirty="0" err="1">
                <a:solidFill>
                  <a:schemeClr val="bg2"/>
                </a:solidFill>
              </a:rPr>
              <a:t>nm_cargo</a:t>
            </a:r>
            <a:r>
              <a:rPr lang="pt-BR" sz="100" b="0" i="0" kern="0" dirty="0">
                <a:solidFill>
                  <a:schemeClr val="bg2"/>
                </a:solidFill>
              </a:rPr>
              <a:t>) </a:t>
            </a:r>
          </a:p>
          <a:p>
            <a:pPr eaLnBrk="1" hangingPunct="1">
              <a:buNone/>
              <a:defRPr/>
            </a:pPr>
            <a:r>
              <a:rPr lang="pt-BR" sz="100" b="0" i="0" kern="0" dirty="0">
                <a:solidFill>
                  <a:schemeClr val="bg2"/>
                </a:solidFill>
              </a:rPr>
              <a:t>   VALUES (001,'PRESIDENTE');</a:t>
            </a:r>
          </a:p>
          <a:p>
            <a:pPr eaLnBrk="1" hangingPunct="1">
              <a:buNone/>
              <a:defRPr/>
            </a:pPr>
            <a:r>
              <a:rPr lang="pt-BR" sz="100" b="0" i="0" kern="0" dirty="0">
                <a:solidFill>
                  <a:schemeClr val="bg2"/>
                </a:solidFill>
              </a:rPr>
              <a:t>INSERT INTO cargo (</a:t>
            </a:r>
            <a:r>
              <a:rPr lang="pt-BR" sz="100" b="0" i="0" kern="0" dirty="0" err="1">
                <a:solidFill>
                  <a:schemeClr val="bg2"/>
                </a:solidFill>
              </a:rPr>
              <a:t>cd_cargo</a:t>
            </a:r>
            <a:r>
              <a:rPr lang="pt-BR" sz="100" b="0" i="0" kern="0" dirty="0">
                <a:solidFill>
                  <a:schemeClr val="bg2"/>
                </a:solidFill>
              </a:rPr>
              <a:t>, </a:t>
            </a:r>
            <a:r>
              <a:rPr lang="pt-BR" sz="100" b="0" i="0" kern="0" dirty="0" err="1">
                <a:solidFill>
                  <a:schemeClr val="bg2"/>
                </a:solidFill>
              </a:rPr>
              <a:t>nm_cargo</a:t>
            </a:r>
            <a:r>
              <a:rPr lang="pt-BR" sz="100" b="0" i="0" kern="0" dirty="0">
                <a:solidFill>
                  <a:schemeClr val="bg2"/>
                </a:solidFill>
              </a:rPr>
              <a:t>) </a:t>
            </a:r>
          </a:p>
          <a:p>
            <a:pPr eaLnBrk="1" hangingPunct="1">
              <a:buNone/>
              <a:defRPr/>
            </a:pPr>
            <a:r>
              <a:rPr lang="pt-BR" sz="100" b="0" i="0" kern="0" dirty="0">
                <a:solidFill>
                  <a:schemeClr val="bg2"/>
                </a:solidFill>
              </a:rPr>
              <a:t>   VALUES (002,'DIRETOR FINANCEIRO');   </a:t>
            </a:r>
          </a:p>
          <a:p>
            <a:pPr eaLnBrk="1" hangingPunct="1">
              <a:buNone/>
              <a:defRPr/>
            </a:pPr>
            <a:r>
              <a:rPr lang="pt-BR" sz="100" b="0" i="0" kern="0" dirty="0">
                <a:solidFill>
                  <a:schemeClr val="bg2"/>
                </a:solidFill>
              </a:rPr>
              <a:t>INSERT INTO cargo (</a:t>
            </a:r>
            <a:r>
              <a:rPr lang="pt-BR" sz="100" b="0" i="0" kern="0" dirty="0" err="1">
                <a:solidFill>
                  <a:schemeClr val="bg2"/>
                </a:solidFill>
              </a:rPr>
              <a:t>cd_cargo</a:t>
            </a:r>
            <a:r>
              <a:rPr lang="pt-BR" sz="100" b="0" i="0" kern="0" dirty="0">
                <a:solidFill>
                  <a:schemeClr val="bg2"/>
                </a:solidFill>
              </a:rPr>
              <a:t>, </a:t>
            </a:r>
            <a:r>
              <a:rPr lang="pt-BR" sz="100" b="0" i="0" kern="0" dirty="0" err="1">
                <a:solidFill>
                  <a:schemeClr val="bg2"/>
                </a:solidFill>
              </a:rPr>
              <a:t>nm_cargo</a:t>
            </a:r>
            <a:r>
              <a:rPr lang="pt-BR" sz="100" b="0" i="0" kern="0" dirty="0">
                <a:solidFill>
                  <a:schemeClr val="bg2"/>
                </a:solidFill>
              </a:rPr>
              <a:t>) </a:t>
            </a:r>
          </a:p>
          <a:p>
            <a:pPr eaLnBrk="1" hangingPunct="1">
              <a:buNone/>
              <a:defRPr/>
            </a:pPr>
            <a:r>
              <a:rPr lang="pt-BR" sz="100" b="0" i="0" kern="0" dirty="0">
                <a:solidFill>
                  <a:schemeClr val="bg2"/>
                </a:solidFill>
              </a:rPr>
              <a:t>   VALUES (003,'DIRETOR FABRICA');   </a:t>
            </a:r>
          </a:p>
          <a:p>
            <a:pPr eaLnBrk="1" hangingPunct="1">
              <a:buNone/>
              <a:defRPr/>
            </a:pPr>
            <a:r>
              <a:rPr lang="pt-BR" sz="100" b="0" i="0" kern="0" dirty="0">
                <a:solidFill>
                  <a:schemeClr val="bg2"/>
                </a:solidFill>
              </a:rPr>
              <a:t>INSERT INTO cargo (</a:t>
            </a:r>
            <a:r>
              <a:rPr lang="pt-BR" sz="100" b="0" i="0" kern="0" dirty="0" err="1">
                <a:solidFill>
                  <a:schemeClr val="bg2"/>
                </a:solidFill>
              </a:rPr>
              <a:t>cd_cargo</a:t>
            </a:r>
            <a:r>
              <a:rPr lang="pt-BR" sz="100" b="0" i="0" kern="0" dirty="0">
                <a:solidFill>
                  <a:schemeClr val="bg2"/>
                </a:solidFill>
              </a:rPr>
              <a:t>, </a:t>
            </a:r>
            <a:r>
              <a:rPr lang="pt-BR" sz="100" b="0" i="0" kern="0" dirty="0" err="1">
                <a:solidFill>
                  <a:schemeClr val="bg2"/>
                </a:solidFill>
              </a:rPr>
              <a:t>nm_cargo</a:t>
            </a:r>
            <a:r>
              <a:rPr lang="pt-BR" sz="100" b="0" i="0" kern="0" dirty="0">
                <a:solidFill>
                  <a:schemeClr val="bg2"/>
                </a:solidFill>
              </a:rPr>
              <a:t>) </a:t>
            </a:r>
          </a:p>
          <a:p>
            <a:pPr eaLnBrk="1" hangingPunct="1">
              <a:buNone/>
              <a:defRPr/>
            </a:pPr>
            <a:r>
              <a:rPr lang="pt-BR" sz="100" b="0" i="0" kern="0" dirty="0">
                <a:solidFill>
                  <a:schemeClr val="bg2"/>
                </a:solidFill>
              </a:rPr>
              <a:t>   VALUES (004,'DIRETOR COMERCIAL');   </a:t>
            </a:r>
          </a:p>
          <a:p>
            <a:pPr eaLnBrk="1" hangingPunct="1">
              <a:buNone/>
              <a:defRPr/>
            </a:pPr>
            <a:r>
              <a:rPr lang="pt-BR" sz="100" b="0" i="0" kern="0" dirty="0">
                <a:solidFill>
                  <a:schemeClr val="bg2"/>
                </a:solidFill>
              </a:rPr>
              <a:t>COMMIT;   </a:t>
            </a:r>
          </a:p>
          <a:p>
            <a:pPr eaLnBrk="1" hangingPunct="1">
              <a:buNone/>
              <a:defRPr/>
            </a:pPr>
            <a:endParaRPr lang="pt-BR" sz="100" b="0" i="0" kern="0" dirty="0">
              <a:solidFill>
                <a:schemeClr val="bg2"/>
              </a:solidFill>
            </a:endParaRPr>
          </a:p>
          <a:p>
            <a:pPr eaLnBrk="1" hangingPunct="1">
              <a:buNone/>
              <a:defRPr/>
            </a:pPr>
            <a:r>
              <a:rPr lang="pt-BR" sz="100" b="0" i="0" kern="0" dirty="0">
                <a:solidFill>
                  <a:schemeClr val="bg2"/>
                </a:solidFill>
              </a:rPr>
              <a:t>SELECT * FROM CARGO;</a:t>
            </a:r>
          </a:p>
          <a:p>
            <a:pPr eaLnBrk="1" hangingPunct="1">
              <a:buNone/>
              <a:defRPr/>
            </a:pPr>
            <a:endParaRPr lang="pt-BR" sz="100" b="0" i="0" kern="0" dirty="0">
              <a:solidFill>
                <a:schemeClr val="bg2"/>
              </a:solidFill>
            </a:endParaRPr>
          </a:p>
          <a:p>
            <a:pPr eaLnBrk="1" hangingPunct="1">
              <a:buNone/>
              <a:defRPr/>
            </a:pPr>
            <a:r>
              <a:rPr lang="pt-BR" sz="100" b="0" i="0" kern="0" dirty="0" err="1">
                <a:solidFill>
                  <a:schemeClr val="bg2"/>
                </a:solidFill>
              </a:rPr>
              <a:t>describe</a:t>
            </a:r>
            <a:r>
              <a:rPr lang="pt-BR" sz="100" b="0" i="0" kern="0" dirty="0">
                <a:solidFill>
                  <a:schemeClr val="bg2"/>
                </a:solidFill>
              </a:rPr>
              <a:t> FUNC;</a:t>
            </a:r>
          </a:p>
          <a:p>
            <a:pPr eaLnBrk="1" hangingPunct="1">
              <a:buNone/>
              <a:defRPr/>
            </a:pPr>
            <a:endParaRPr lang="pt-BR" sz="100" b="0" i="0" kern="0" dirty="0">
              <a:solidFill>
                <a:schemeClr val="bg2"/>
              </a:solidFill>
            </a:endParaRPr>
          </a:p>
          <a:p>
            <a:pPr eaLnBrk="1" hangingPunct="1">
              <a:buNone/>
              <a:defRPr/>
            </a:pPr>
            <a:r>
              <a:rPr lang="pt-BR" sz="100" b="0" i="0" kern="0" dirty="0">
                <a:solidFill>
                  <a:schemeClr val="bg2"/>
                </a:solidFill>
              </a:rPr>
              <a:t>INSERT INTO FUNC (</a:t>
            </a:r>
            <a:r>
              <a:rPr lang="pt-BR" sz="100" b="0" i="0" kern="0" dirty="0" err="1">
                <a:solidFill>
                  <a:schemeClr val="bg2"/>
                </a:solidFill>
              </a:rPr>
              <a:t>cd_func</a:t>
            </a:r>
            <a:r>
              <a:rPr lang="pt-BR" sz="100" b="0" i="0" kern="0" dirty="0">
                <a:solidFill>
                  <a:schemeClr val="bg2"/>
                </a:solidFill>
              </a:rPr>
              <a:t>, </a:t>
            </a:r>
            <a:r>
              <a:rPr lang="pt-BR" sz="100" b="0" i="0" kern="0" dirty="0" err="1">
                <a:solidFill>
                  <a:schemeClr val="bg2"/>
                </a:solidFill>
              </a:rPr>
              <a:t>nm_func</a:t>
            </a:r>
            <a:r>
              <a:rPr lang="pt-BR" sz="100" b="0" i="0" kern="0" dirty="0">
                <a:solidFill>
                  <a:schemeClr val="bg2"/>
                </a:solidFill>
              </a:rPr>
              <a:t>, </a:t>
            </a:r>
            <a:r>
              <a:rPr lang="pt-BR" sz="100" b="0" i="0" kern="0" dirty="0" err="1">
                <a:solidFill>
                  <a:schemeClr val="bg2"/>
                </a:solidFill>
              </a:rPr>
              <a:t>fk_cd_depto,cd_gere,fk_cd_cargo</a:t>
            </a:r>
            <a:r>
              <a:rPr lang="pt-BR" sz="100" b="0" i="0" kern="0" dirty="0">
                <a:solidFill>
                  <a:schemeClr val="bg2"/>
                </a:solidFill>
              </a:rPr>
              <a:t>) </a:t>
            </a:r>
          </a:p>
          <a:p>
            <a:pPr eaLnBrk="1" hangingPunct="1">
              <a:buNone/>
              <a:defRPr/>
            </a:pPr>
            <a:r>
              <a:rPr lang="pt-BR" sz="100" b="0" i="0" kern="0" dirty="0">
                <a:solidFill>
                  <a:schemeClr val="bg2"/>
                </a:solidFill>
              </a:rPr>
              <a:t>   VALUES (001,'ANA RAQUEL',1,null,1);</a:t>
            </a:r>
          </a:p>
          <a:p>
            <a:pPr eaLnBrk="1" hangingPunct="1">
              <a:buNone/>
              <a:defRPr/>
            </a:pPr>
            <a:r>
              <a:rPr lang="pt-BR" sz="100" b="0" i="0" kern="0" dirty="0">
                <a:solidFill>
                  <a:schemeClr val="bg2"/>
                </a:solidFill>
              </a:rPr>
              <a:t>INSERT INTO FUNC (</a:t>
            </a:r>
            <a:r>
              <a:rPr lang="pt-BR" sz="100" b="0" i="0" kern="0" dirty="0" err="1">
                <a:solidFill>
                  <a:schemeClr val="bg2"/>
                </a:solidFill>
              </a:rPr>
              <a:t>cd_func</a:t>
            </a:r>
            <a:r>
              <a:rPr lang="pt-BR" sz="100" b="0" i="0" kern="0" dirty="0">
                <a:solidFill>
                  <a:schemeClr val="bg2"/>
                </a:solidFill>
              </a:rPr>
              <a:t>, </a:t>
            </a:r>
            <a:r>
              <a:rPr lang="pt-BR" sz="100" b="0" i="0" kern="0" dirty="0" err="1">
                <a:solidFill>
                  <a:schemeClr val="bg2"/>
                </a:solidFill>
              </a:rPr>
              <a:t>nm_func</a:t>
            </a:r>
            <a:r>
              <a:rPr lang="pt-BR" sz="100" b="0" i="0" kern="0" dirty="0">
                <a:solidFill>
                  <a:schemeClr val="bg2"/>
                </a:solidFill>
              </a:rPr>
              <a:t>, </a:t>
            </a:r>
            <a:r>
              <a:rPr lang="pt-BR" sz="100" b="0" i="0" kern="0" dirty="0" err="1">
                <a:solidFill>
                  <a:schemeClr val="bg2"/>
                </a:solidFill>
              </a:rPr>
              <a:t>fk_cd_depto,cd_gere,fk_cd_cargo</a:t>
            </a:r>
            <a:r>
              <a:rPr lang="pt-BR" sz="100" b="0" i="0" kern="0" dirty="0">
                <a:solidFill>
                  <a:schemeClr val="bg2"/>
                </a:solidFill>
              </a:rPr>
              <a:t>) </a:t>
            </a:r>
          </a:p>
          <a:p>
            <a:pPr eaLnBrk="1" hangingPunct="1">
              <a:buNone/>
              <a:defRPr/>
            </a:pPr>
            <a:r>
              <a:rPr lang="pt-BR" sz="100" b="0" i="0" kern="0" dirty="0">
                <a:solidFill>
                  <a:schemeClr val="bg2"/>
                </a:solidFill>
              </a:rPr>
              <a:t>   VALUES (002,'BEATRIZ',3,1,2);   </a:t>
            </a:r>
          </a:p>
          <a:p>
            <a:pPr eaLnBrk="1" hangingPunct="1">
              <a:buNone/>
              <a:defRPr/>
            </a:pPr>
            <a:r>
              <a:rPr lang="pt-BR" sz="100" b="0" i="0" kern="0" dirty="0">
                <a:solidFill>
                  <a:schemeClr val="bg2"/>
                </a:solidFill>
              </a:rPr>
              <a:t>INSERT INTO FUNC (</a:t>
            </a:r>
            <a:r>
              <a:rPr lang="pt-BR" sz="100" b="0" i="0" kern="0" dirty="0" err="1">
                <a:solidFill>
                  <a:schemeClr val="bg2"/>
                </a:solidFill>
              </a:rPr>
              <a:t>cd_func</a:t>
            </a:r>
            <a:r>
              <a:rPr lang="pt-BR" sz="100" b="0" i="0" kern="0" dirty="0">
                <a:solidFill>
                  <a:schemeClr val="bg2"/>
                </a:solidFill>
              </a:rPr>
              <a:t>, </a:t>
            </a:r>
            <a:r>
              <a:rPr lang="pt-BR" sz="100" b="0" i="0" kern="0" dirty="0" err="1">
                <a:solidFill>
                  <a:schemeClr val="bg2"/>
                </a:solidFill>
              </a:rPr>
              <a:t>nm_func</a:t>
            </a:r>
            <a:r>
              <a:rPr lang="pt-BR" sz="100" b="0" i="0" kern="0" dirty="0">
                <a:solidFill>
                  <a:schemeClr val="bg2"/>
                </a:solidFill>
              </a:rPr>
              <a:t>, </a:t>
            </a:r>
            <a:r>
              <a:rPr lang="pt-BR" sz="100" b="0" i="0" kern="0" dirty="0" err="1">
                <a:solidFill>
                  <a:schemeClr val="bg2"/>
                </a:solidFill>
              </a:rPr>
              <a:t>fk_cd_depto,cd_gere,fk_cd_cargo</a:t>
            </a:r>
            <a:r>
              <a:rPr lang="pt-BR" sz="100" b="0" i="0" kern="0" dirty="0">
                <a:solidFill>
                  <a:schemeClr val="bg2"/>
                </a:solidFill>
              </a:rPr>
              <a:t>) </a:t>
            </a:r>
          </a:p>
          <a:p>
            <a:pPr eaLnBrk="1" hangingPunct="1">
              <a:buNone/>
              <a:defRPr/>
            </a:pPr>
            <a:r>
              <a:rPr lang="pt-BR" sz="100" b="0" i="0" kern="0" dirty="0">
                <a:solidFill>
                  <a:schemeClr val="bg2"/>
                </a:solidFill>
              </a:rPr>
              <a:t>   VALUES (003,'CARLOS',2,1,3);      </a:t>
            </a:r>
          </a:p>
          <a:p>
            <a:pPr eaLnBrk="1" hangingPunct="1">
              <a:buNone/>
              <a:defRPr/>
            </a:pPr>
            <a:r>
              <a:rPr lang="pt-BR" sz="100" b="0" i="0" kern="0" dirty="0">
                <a:solidFill>
                  <a:schemeClr val="bg2"/>
                </a:solidFill>
              </a:rPr>
              <a:t>INSERT INTO FUNC (</a:t>
            </a:r>
            <a:r>
              <a:rPr lang="pt-BR" sz="100" b="0" i="0" kern="0" dirty="0" err="1">
                <a:solidFill>
                  <a:schemeClr val="bg2"/>
                </a:solidFill>
              </a:rPr>
              <a:t>cd_func</a:t>
            </a:r>
            <a:r>
              <a:rPr lang="pt-BR" sz="100" b="0" i="0" kern="0" dirty="0">
                <a:solidFill>
                  <a:schemeClr val="bg2"/>
                </a:solidFill>
              </a:rPr>
              <a:t>, </a:t>
            </a:r>
            <a:r>
              <a:rPr lang="pt-BR" sz="100" b="0" i="0" kern="0" dirty="0" err="1">
                <a:solidFill>
                  <a:schemeClr val="bg2"/>
                </a:solidFill>
              </a:rPr>
              <a:t>nm_func</a:t>
            </a:r>
            <a:r>
              <a:rPr lang="pt-BR" sz="100" b="0" i="0" kern="0" dirty="0">
                <a:solidFill>
                  <a:schemeClr val="bg2"/>
                </a:solidFill>
              </a:rPr>
              <a:t>, </a:t>
            </a:r>
            <a:r>
              <a:rPr lang="pt-BR" sz="100" b="0" i="0" kern="0" dirty="0" err="1">
                <a:solidFill>
                  <a:schemeClr val="bg2"/>
                </a:solidFill>
              </a:rPr>
              <a:t>fk_cd_depto,cd_gere,fk_cd_cargo</a:t>
            </a:r>
            <a:r>
              <a:rPr lang="pt-BR" sz="100" b="0" i="0" kern="0" dirty="0">
                <a:solidFill>
                  <a:schemeClr val="bg2"/>
                </a:solidFill>
              </a:rPr>
              <a:t>) </a:t>
            </a:r>
          </a:p>
          <a:p>
            <a:pPr eaLnBrk="1" hangingPunct="1">
              <a:buNone/>
              <a:defRPr/>
            </a:pPr>
            <a:r>
              <a:rPr lang="pt-BR" sz="100" b="0" i="0" kern="0" dirty="0">
                <a:solidFill>
                  <a:schemeClr val="bg2"/>
                </a:solidFill>
              </a:rPr>
              <a:t>   VALUES (004,'DECIO',4,1,4);</a:t>
            </a:r>
          </a:p>
          <a:p>
            <a:pPr eaLnBrk="1" hangingPunct="1">
              <a:buNone/>
              <a:defRPr/>
            </a:pPr>
            <a:r>
              <a:rPr lang="pt-BR" sz="100" b="0" i="0" kern="0" dirty="0">
                <a:solidFill>
                  <a:schemeClr val="bg2"/>
                </a:solidFill>
              </a:rPr>
              <a:t>INSERT INTO FUNC (</a:t>
            </a:r>
            <a:r>
              <a:rPr lang="pt-BR" sz="100" b="0" i="0" kern="0" dirty="0" err="1">
                <a:solidFill>
                  <a:schemeClr val="bg2"/>
                </a:solidFill>
              </a:rPr>
              <a:t>cd_func</a:t>
            </a:r>
            <a:r>
              <a:rPr lang="pt-BR" sz="100" b="0" i="0" kern="0" dirty="0">
                <a:solidFill>
                  <a:schemeClr val="bg2"/>
                </a:solidFill>
              </a:rPr>
              <a:t>, </a:t>
            </a:r>
            <a:r>
              <a:rPr lang="pt-BR" sz="100" b="0" i="0" kern="0" dirty="0" err="1">
                <a:solidFill>
                  <a:schemeClr val="bg2"/>
                </a:solidFill>
              </a:rPr>
              <a:t>nm_func</a:t>
            </a:r>
            <a:r>
              <a:rPr lang="pt-BR" sz="100" b="0" i="0" kern="0" dirty="0">
                <a:solidFill>
                  <a:schemeClr val="bg2"/>
                </a:solidFill>
              </a:rPr>
              <a:t>, </a:t>
            </a:r>
            <a:r>
              <a:rPr lang="pt-BR" sz="100" b="0" i="0" kern="0" dirty="0" err="1">
                <a:solidFill>
                  <a:schemeClr val="bg2"/>
                </a:solidFill>
              </a:rPr>
              <a:t>fk_cd_depto,cd_gere,fk_cd_cargo</a:t>
            </a:r>
            <a:r>
              <a:rPr lang="pt-BR" sz="100" b="0" i="0" kern="0" dirty="0">
                <a:solidFill>
                  <a:schemeClr val="bg2"/>
                </a:solidFill>
              </a:rPr>
              <a:t>) </a:t>
            </a:r>
          </a:p>
          <a:p>
            <a:pPr eaLnBrk="1" hangingPunct="1">
              <a:buNone/>
              <a:defRPr/>
            </a:pPr>
            <a:r>
              <a:rPr lang="pt-BR" sz="100" b="0" i="0" kern="0" dirty="0">
                <a:solidFill>
                  <a:schemeClr val="bg2"/>
                </a:solidFill>
              </a:rPr>
              <a:t>   VALUES (005,'ERNESTO',2,3,4);</a:t>
            </a:r>
          </a:p>
          <a:p>
            <a:pPr eaLnBrk="1" hangingPunct="1">
              <a:buNone/>
              <a:defRPr/>
            </a:pPr>
            <a:r>
              <a:rPr lang="pt-BR" sz="100" b="0" i="0" kern="0" dirty="0">
                <a:solidFill>
                  <a:schemeClr val="bg2"/>
                </a:solidFill>
              </a:rPr>
              <a:t>INSERT INTO FUNC (</a:t>
            </a:r>
            <a:r>
              <a:rPr lang="pt-BR" sz="100" b="0" i="0" kern="0" dirty="0" err="1">
                <a:solidFill>
                  <a:schemeClr val="bg2"/>
                </a:solidFill>
              </a:rPr>
              <a:t>cd_func</a:t>
            </a:r>
            <a:r>
              <a:rPr lang="pt-BR" sz="100" b="0" i="0" kern="0" dirty="0">
                <a:solidFill>
                  <a:schemeClr val="bg2"/>
                </a:solidFill>
              </a:rPr>
              <a:t>, </a:t>
            </a:r>
            <a:r>
              <a:rPr lang="pt-BR" sz="100" b="0" i="0" kern="0" dirty="0" err="1">
                <a:solidFill>
                  <a:schemeClr val="bg2"/>
                </a:solidFill>
              </a:rPr>
              <a:t>nm_func</a:t>
            </a:r>
            <a:r>
              <a:rPr lang="pt-BR" sz="100" b="0" i="0" kern="0" dirty="0">
                <a:solidFill>
                  <a:schemeClr val="bg2"/>
                </a:solidFill>
              </a:rPr>
              <a:t>, </a:t>
            </a:r>
            <a:r>
              <a:rPr lang="pt-BR" sz="100" b="0" i="0" kern="0" dirty="0" err="1">
                <a:solidFill>
                  <a:schemeClr val="bg2"/>
                </a:solidFill>
              </a:rPr>
              <a:t>fk_cd_depto,cd_gere,fk_cd_cargo</a:t>
            </a:r>
            <a:r>
              <a:rPr lang="pt-BR" sz="100" b="0" i="0" kern="0" dirty="0">
                <a:solidFill>
                  <a:schemeClr val="bg2"/>
                </a:solidFill>
              </a:rPr>
              <a:t>) </a:t>
            </a:r>
          </a:p>
          <a:p>
            <a:pPr eaLnBrk="1" hangingPunct="1">
              <a:buNone/>
              <a:defRPr/>
            </a:pPr>
            <a:r>
              <a:rPr lang="pt-BR" sz="100" b="0" i="0" kern="0" dirty="0">
                <a:solidFill>
                  <a:schemeClr val="bg2"/>
                </a:solidFill>
              </a:rPr>
              <a:t>   VALUES (006,'FATIMA',2,3,4);</a:t>
            </a:r>
          </a:p>
          <a:p>
            <a:pPr eaLnBrk="1" hangingPunct="1">
              <a:buNone/>
              <a:defRPr/>
            </a:pPr>
            <a:r>
              <a:rPr lang="pt-BR" sz="100" b="0" i="0" kern="0" dirty="0">
                <a:solidFill>
                  <a:schemeClr val="bg2"/>
                </a:solidFill>
              </a:rPr>
              <a:t>INSERT INTO FUNC (</a:t>
            </a:r>
            <a:r>
              <a:rPr lang="pt-BR" sz="100" b="0" i="0" kern="0" dirty="0" err="1">
                <a:solidFill>
                  <a:schemeClr val="bg2"/>
                </a:solidFill>
              </a:rPr>
              <a:t>cd_func</a:t>
            </a:r>
            <a:r>
              <a:rPr lang="pt-BR" sz="100" b="0" i="0" kern="0" dirty="0">
                <a:solidFill>
                  <a:schemeClr val="bg2"/>
                </a:solidFill>
              </a:rPr>
              <a:t>, </a:t>
            </a:r>
            <a:r>
              <a:rPr lang="pt-BR" sz="100" b="0" i="0" kern="0" dirty="0" err="1">
                <a:solidFill>
                  <a:schemeClr val="bg2"/>
                </a:solidFill>
              </a:rPr>
              <a:t>nm_func</a:t>
            </a:r>
            <a:r>
              <a:rPr lang="pt-BR" sz="100" b="0" i="0" kern="0" dirty="0">
                <a:solidFill>
                  <a:schemeClr val="bg2"/>
                </a:solidFill>
              </a:rPr>
              <a:t>, </a:t>
            </a:r>
            <a:r>
              <a:rPr lang="pt-BR" sz="100" b="0" i="0" kern="0" dirty="0" err="1">
                <a:solidFill>
                  <a:schemeClr val="bg2"/>
                </a:solidFill>
              </a:rPr>
              <a:t>fk_cd_depto,cd_gere,fk_cd_cargo</a:t>
            </a:r>
            <a:r>
              <a:rPr lang="pt-BR" sz="100" b="0" i="0" kern="0" dirty="0">
                <a:solidFill>
                  <a:schemeClr val="bg2"/>
                </a:solidFill>
              </a:rPr>
              <a:t>) </a:t>
            </a:r>
          </a:p>
          <a:p>
            <a:pPr eaLnBrk="1" hangingPunct="1">
              <a:buNone/>
              <a:defRPr/>
            </a:pPr>
            <a:r>
              <a:rPr lang="pt-BR" sz="100" b="0" i="0" kern="0" dirty="0">
                <a:solidFill>
                  <a:schemeClr val="bg2"/>
                </a:solidFill>
              </a:rPr>
              <a:t>   VALUES (007,'GISELE',4,3,1);</a:t>
            </a:r>
          </a:p>
          <a:p>
            <a:pPr eaLnBrk="1" hangingPunct="1">
              <a:buNone/>
              <a:defRPr/>
            </a:pPr>
            <a:r>
              <a:rPr lang="pt-BR" sz="100" b="0" i="0" kern="0" dirty="0">
                <a:solidFill>
                  <a:schemeClr val="bg2"/>
                </a:solidFill>
              </a:rPr>
              <a:t>     </a:t>
            </a:r>
          </a:p>
          <a:p>
            <a:pPr eaLnBrk="1" hangingPunct="1">
              <a:buNone/>
              <a:defRPr/>
            </a:pPr>
            <a:r>
              <a:rPr lang="pt-BR" sz="100" b="0" i="0" kern="0" dirty="0">
                <a:solidFill>
                  <a:schemeClr val="bg2"/>
                </a:solidFill>
              </a:rPr>
              <a:t>COMMIT;   </a:t>
            </a:r>
          </a:p>
          <a:p>
            <a:pPr eaLnBrk="1" hangingPunct="1">
              <a:buNone/>
              <a:defRPr/>
            </a:pPr>
            <a:endParaRPr lang="pt-BR" sz="100" b="0" i="0" kern="0" dirty="0">
              <a:solidFill>
                <a:schemeClr val="bg2"/>
              </a:solidFill>
            </a:endParaRPr>
          </a:p>
          <a:p>
            <a:pPr eaLnBrk="1" hangingPunct="1">
              <a:buNone/>
              <a:defRPr/>
            </a:pPr>
            <a:r>
              <a:rPr lang="pt-BR" sz="100" b="0" i="0" kern="0" dirty="0">
                <a:solidFill>
                  <a:schemeClr val="bg2"/>
                </a:solidFill>
              </a:rPr>
              <a:t>SELECT * FROM FUNC;   </a:t>
            </a:r>
          </a:p>
          <a:p>
            <a:pPr eaLnBrk="1" hangingPunct="1">
              <a:buNone/>
              <a:defRPr/>
            </a:pPr>
            <a:endParaRPr lang="pt-BR" sz="100" b="0" i="0" kern="0" dirty="0">
              <a:solidFill>
                <a:schemeClr val="bg2"/>
              </a:solidFill>
            </a:endParaRPr>
          </a:p>
          <a:p>
            <a:pPr eaLnBrk="1" hangingPunct="1">
              <a:buNone/>
              <a:defRPr/>
            </a:pPr>
            <a:r>
              <a:rPr lang="pt-BR" sz="100" b="0" i="0" kern="0" dirty="0">
                <a:solidFill>
                  <a:schemeClr val="bg2"/>
                </a:solidFill>
              </a:rPr>
              <a:t>ALTER TABLE FUNC ADD SALARIO DECIMAL(10,2);  </a:t>
            </a:r>
          </a:p>
          <a:p>
            <a:pPr eaLnBrk="1" hangingPunct="1">
              <a:buNone/>
              <a:defRPr/>
            </a:pPr>
            <a:endParaRPr lang="pt-BR" sz="100" b="0" i="0" kern="0" dirty="0">
              <a:solidFill>
                <a:schemeClr val="bg2"/>
              </a:solidFill>
            </a:endParaRPr>
          </a:p>
          <a:p>
            <a:pPr eaLnBrk="1" hangingPunct="1">
              <a:buNone/>
              <a:defRPr/>
            </a:pPr>
            <a:r>
              <a:rPr lang="pt-BR" sz="100" b="0" i="0" kern="0" dirty="0">
                <a:solidFill>
                  <a:schemeClr val="bg2"/>
                </a:solidFill>
              </a:rPr>
              <a:t>COMMIT;   </a:t>
            </a:r>
          </a:p>
          <a:p>
            <a:pPr eaLnBrk="1" hangingPunct="1">
              <a:buNone/>
              <a:defRPr/>
            </a:pPr>
            <a:endParaRPr lang="pt-BR" sz="100" b="0" i="0" kern="0" dirty="0">
              <a:solidFill>
                <a:schemeClr val="bg2"/>
              </a:solidFill>
            </a:endParaRPr>
          </a:p>
          <a:p>
            <a:pPr eaLnBrk="1" hangingPunct="1">
              <a:buNone/>
              <a:defRPr/>
            </a:pPr>
            <a:r>
              <a:rPr lang="pt-BR" sz="100" b="0" i="0" kern="0" dirty="0" err="1">
                <a:solidFill>
                  <a:schemeClr val="bg2"/>
                </a:solidFill>
              </a:rPr>
              <a:t>describe</a:t>
            </a:r>
            <a:r>
              <a:rPr lang="pt-BR" sz="100" b="0" i="0" kern="0" dirty="0">
                <a:solidFill>
                  <a:schemeClr val="bg2"/>
                </a:solidFill>
              </a:rPr>
              <a:t> FUNC;</a:t>
            </a:r>
          </a:p>
          <a:p>
            <a:pPr eaLnBrk="1" hangingPunct="1">
              <a:buNone/>
              <a:defRPr/>
            </a:pPr>
            <a:endParaRPr lang="pt-BR" sz="100" b="0" i="0" kern="0" dirty="0">
              <a:solidFill>
                <a:schemeClr val="bg2"/>
              </a:solidFill>
            </a:endParaRPr>
          </a:p>
          <a:p>
            <a:pPr eaLnBrk="1" hangingPunct="1">
              <a:buNone/>
              <a:defRPr/>
            </a:pPr>
            <a:endParaRPr lang="pt-BR" sz="100" b="0" i="0" kern="0" dirty="0">
              <a:solidFill>
                <a:schemeClr val="bg2"/>
              </a:solidFill>
            </a:endParaRPr>
          </a:p>
          <a:p>
            <a:pPr eaLnBrk="1" hangingPunct="1">
              <a:buNone/>
              <a:defRPr/>
            </a:pPr>
            <a:r>
              <a:rPr lang="pt-BR" sz="100" b="0" i="0" kern="0" dirty="0">
                <a:solidFill>
                  <a:schemeClr val="bg2"/>
                </a:solidFill>
              </a:rPr>
              <a:t>-- ERRADO: DEFAULT </a:t>
            </a:r>
            <a:r>
              <a:rPr lang="pt-BR" sz="100" b="0" i="0" kern="0" dirty="0" err="1">
                <a:solidFill>
                  <a:schemeClr val="bg2"/>
                </a:solidFill>
              </a:rPr>
              <a:t>NÃƒO</a:t>
            </a:r>
            <a:r>
              <a:rPr lang="pt-BR" sz="100" b="0" i="0" kern="0" dirty="0">
                <a:solidFill>
                  <a:schemeClr val="bg2"/>
                </a:solidFill>
              </a:rPr>
              <a:t> PERMITE UPDATE EM TODA BASE (com o default ligado...)</a:t>
            </a:r>
          </a:p>
          <a:p>
            <a:pPr eaLnBrk="1" hangingPunct="1">
              <a:buNone/>
              <a:defRPr/>
            </a:pPr>
            <a:r>
              <a:rPr lang="pt-BR" sz="100" b="0" i="0" kern="0" dirty="0" err="1">
                <a:solidFill>
                  <a:schemeClr val="bg2"/>
                </a:solidFill>
              </a:rPr>
              <a:t>update</a:t>
            </a:r>
            <a:r>
              <a:rPr lang="pt-BR" sz="100" b="0" i="0" kern="0" dirty="0">
                <a:solidFill>
                  <a:schemeClr val="bg2"/>
                </a:solidFill>
              </a:rPr>
              <a:t> FUNC</a:t>
            </a:r>
          </a:p>
          <a:p>
            <a:pPr eaLnBrk="1" hangingPunct="1">
              <a:buNone/>
              <a:defRPr/>
            </a:pPr>
            <a:r>
              <a:rPr lang="pt-BR" sz="100" b="0" i="0" kern="0" dirty="0">
                <a:solidFill>
                  <a:schemeClr val="bg2"/>
                </a:solidFill>
              </a:rPr>
              <a:t>  SET SALARIO = 430 * CD_FUNC;</a:t>
            </a:r>
          </a:p>
          <a:p>
            <a:pPr eaLnBrk="1" hangingPunct="1">
              <a:buNone/>
              <a:defRPr/>
            </a:pPr>
            <a:r>
              <a:rPr lang="pt-BR" sz="100" b="0" i="0" kern="0" dirty="0">
                <a:solidFill>
                  <a:schemeClr val="bg2"/>
                </a:solidFill>
              </a:rPr>
              <a:t>  </a:t>
            </a:r>
          </a:p>
          <a:p>
            <a:pPr eaLnBrk="1" hangingPunct="1">
              <a:buNone/>
              <a:defRPr/>
            </a:pPr>
            <a:r>
              <a:rPr lang="pt-BR" sz="100" b="0" i="0" kern="0" dirty="0" err="1">
                <a:solidFill>
                  <a:schemeClr val="bg2"/>
                </a:solidFill>
              </a:rPr>
              <a:t>update</a:t>
            </a:r>
            <a:r>
              <a:rPr lang="pt-BR" sz="100" b="0" i="0" kern="0" dirty="0">
                <a:solidFill>
                  <a:schemeClr val="bg2"/>
                </a:solidFill>
              </a:rPr>
              <a:t> FUNC</a:t>
            </a:r>
          </a:p>
          <a:p>
            <a:pPr eaLnBrk="1" hangingPunct="1">
              <a:buNone/>
              <a:defRPr/>
            </a:pPr>
            <a:r>
              <a:rPr lang="pt-BR" sz="100" b="0" i="0" kern="0" dirty="0">
                <a:solidFill>
                  <a:schemeClr val="bg2"/>
                </a:solidFill>
              </a:rPr>
              <a:t>  SET SALARIO = 430 * CD_FUNC</a:t>
            </a:r>
          </a:p>
          <a:p>
            <a:pPr eaLnBrk="1" hangingPunct="1">
              <a:buNone/>
              <a:defRPr/>
            </a:pPr>
            <a:r>
              <a:rPr lang="pt-BR" sz="100" b="0" i="0" kern="0" dirty="0">
                <a:solidFill>
                  <a:schemeClr val="bg2"/>
                </a:solidFill>
              </a:rPr>
              <a:t>  WHERE CD_FUNC &lt; 4;</a:t>
            </a:r>
          </a:p>
          <a:p>
            <a:pPr eaLnBrk="1" hangingPunct="1">
              <a:buNone/>
              <a:defRPr/>
            </a:pPr>
            <a:r>
              <a:rPr lang="pt-BR" sz="100" b="0" i="0" kern="0" dirty="0">
                <a:solidFill>
                  <a:schemeClr val="bg2"/>
                </a:solidFill>
              </a:rPr>
              <a:t>  </a:t>
            </a:r>
          </a:p>
          <a:p>
            <a:pPr eaLnBrk="1" hangingPunct="1">
              <a:buNone/>
              <a:defRPr/>
            </a:pPr>
            <a:r>
              <a:rPr lang="pt-BR" sz="100" b="0" i="0" kern="0" dirty="0" err="1">
                <a:solidFill>
                  <a:schemeClr val="bg2"/>
                </a:solidFill>
              </a:rPr>
              <a:t>update</a:t>
            </a:r>
            <a:r>
              <a:rPr lang="pt-BR" sz="100" b="0" i="0" kern="0" dirty="0">
                <a:solidFill>
                  <a:schemeClr val="bg2"/>
                </a:solidFill>
              </a:rPr>
              <a:t> FUNC</a:t>
            </a:r>
          </a:p>
          <a:p>
            <a:pPr eaLnBrk="1" hangingPunct="1">
              <a:buNone/>
              <a:defRPr/>
            </a:pPr>
            <a:r>
              <a:rPr lang="pt-BR" sz="100" b="0" i="0" kern="0" dirty="0">
                <a:solidFill>
                  <a:schemeClr val="bg2"/>
                </a:solidFill>
              </a:rPr>
              <a:t>  SET SALARIO = 100 * CD_FUNC</a:t>
            </a:r>
          </a:p>
          <a:p>
            <a:pPr eaLnBrk="1" hangingPunct="1">
              <a:buNone/>
              <a:defRPr/>
            </a:pPr>
            <a:r>
              <a:rPr lang="pt-BR" sz="100" b="0" i="0" kern="0" dirty="0">
                <a:solidFill>
                  <a:schemeClr val="bg2"/>
                </a:solidFill>
              </a:rPr>
              <a:t>  WHERE CD_FUNC &gt;= 4;</a:t>
            </a:r>
          </a:p>
          <a:p>
            <a:pPr eaLnBrk="1" hangingPunct="1">
              <a:buNone/>
              <a:defRPr/>
            </a:pPr>
            <a:endParaRPr lang="pt-BR" sz="100" b="0" i="0" kern="0" dirty="0">
              <a:solidFill>
                <a:schemeClr val="bg2"/>
              </a:solidFill>
            </a:endParaRPr>
          </a:p>
          <a:p>
            <a:pPr eaLnBrk="1" hangingPunct="1">
              <a:buNone/>
              <a:defRPr/>
            </a:pPr>
            <a:r>
              <a:rPr lang="pt-BR" sz="100" b="0" i="0" kern="0" dirty="0" err="1">
                <a:solidFill>
                  <a:schemeClr val="bg2"/>
                </a:solidFill>
              </a:rPr>
              <a:t>update</a:t>
            </a:r>
            <a:r>
              <a:rPr lang="pt-BR" sz="100" b="0" i="0" kern="0" dirty="0">
                <a:solidFill>
                  <a:schemeClr val="bg2"/>
                </a:solidFill>
              </a:rPr>
              <a:t> FUNC</a:t>
            </a:r>
          </a:p>
          <a:p>
            <a:pPr eaLnBrk="1" hangingPunct="1">
              <a:buNone/>
              <a:defRPr/>
            </a:pPr>
            <a:r>
              <a:rPr lang="pt-BR" sz="100" b="0" i="0" kern="0" dirty="0">
                <a:solidFill>
                  <a:schemeClr val="bg2"/>
                </a:solidFill>
              </a:rPr>
              <a:t>  SET SALARIO = 100 * CD_FUNC</a:t>
            </a:r>
          </a:p>
          <a:p>
            <a:pPr eaLnBrk="1" hangingPunct="1">
              <a:buNone/>
              <a:defRPr/>
            </a:pPr>
            <a:r>
              <a:rPr lang="pt-BR" sz="100" b="0" i="0" kern="0" dirty="0">
                <a:solidFill>
                  <a:schemeClr val="bg2"/>
                </a:solidFill>
              </a:rPr>
              <a:t>  WHERE CD_FUNC &lt;&gt; 0;</a:t>
            </a:r>
          </a:p>
          <a:p>
            <a:pPr eaLnBrk="1" hangingPunct="1">
              <a:buNone/>
              <a:defRPr/>
            </a:pPr>
            <a:endParaRPr lang="pt-BR" sz="100" b="0" i="0" kern="0" dirty="0">
              <a:solidFill>
                <a:schemeClr val="bg2"/>
              </a:solidFill>
            </a:endParaRPr>
          </a:p>
          <a:p>
            <a:pPr eaLnBrk="1" hangingPunct="1">
              <a:buNone/>
              <a:defRPr/>
            </a:pPr>
            <a:r>
              <a:rPr lang="pt-BR" sz="100" b="0" i="0" kern="0" dirty="0">
                <a:solidFill>
                  <a:schemeClr val="bg2"/>
                </a:solidFill>
              </a:rPr>
              <a:t>SELECT * FROM FUNC;</a:t>
            </a:r>
          </a:p>
          <a:p>
            <a:pPr eaLnBrk="1" hangingPunct="1">
              <a:buNone/>
              <a:defRPr/>
            </a:pPr>
            <a:endParaRPr lang="pt-BR" sz="100" b="0" i="0" kern="0" dirty="0">
              <a:solidFill>
                <a:schemeClr val="bg2"/>
              </a:solidFill>
            </a:endParaRPr>
          </a:p>
          <a:p>
            <a:pPr eaLnBrk="1" hangingPunct="1">
              <a:buNone/>
              <a:defRPr/>
            </a:pPr>
            <a:r>
              <a:rPr lang="pt-BR" sz="100" b="0" i="0" kern="0" dirty="0">
                <a:solidFill>
                  <a:schemeClr val="bg2"/>
                </a:solidFill>
              </a:rPr>
              <a:t>SELECT * FROM CARGO;</a:t>
            </a:r>
          </a:p>
          <a:p>
            <a:pPr eaLnBrk="1" hangingPunct="1">
              <a:buNone/>
              <a:defRPr/>
            </a:pPr>
            <a:endParaRPr lang="pt-BR" sz="100" b="0" i="0" kern="0" dirty="0">
              <a:solidFill>
                <a:schemeClr val="bg2"/>
              </a:solidFill>
            </a:endParaRPr>
          </a:p>
          <a:p>
            <a:pPr eaLnBrk="1" hangingPunct="1">
              <a:buNone/>
              <a:defRPr/>
            </a:pPr>
            <a:r>
              <a:rPr lang="pt-BR" sz="100" b="0" i="0" kern="0" dirty="0">
                <a:solidFill>
                  <a:schemeClr val="bg2"/>
                </a:solidFill>
              </a:rPr>
              <a:t>CREATE TABLE CARGO2 (</a:t>
            </a:r>
          </a:p>
          <a:p>
            <a:pPr eaLnBrk="1" hangingPunct="1">
              <a:buNone/>
              <a:defRPr/>
            </a:pPr>
            <a:r>
              <a:rPr lang="pt-BR" sz="100" b="0" i="0" kern="0" dirty="0">
                <a:solidFill>
                  <a:schemeClr val="bg2"/>
                </a:solidFill>
              </a:rPr>
              <a:t>  CD_CARGO   INT  NOT NULL,</a:t>
            </a:r>
          </a:p>
          <a:p>
            <a:pPr eaLnBrk="1" hangingPunct="1">
              <a:buNone/>
              <a:defRPr/>
            </a:pPr>
            <a:r>
              <a:rPr lang="pt-BR" sz="100" b="0" i="0" kern="0" dirty="0">
                <a:solidFill>
                  <a:schemeClr val="bg2"/>
                </a:solidFill>
              </a:rPr>
              <a:t>  NM_CARGO   VARCHAR(45)  NOT NULL);</a:t>
            </a:r>
          </a:p>
          <a:p>
            <a:pPr eaLnBrk="1" hangingPunct="1">
              <a:buNone/>
              <a:defRPr/>
            </a:pPr>
            <a:endParaRPr lang="pt-BR" sz="100" b="0" i="0" kern="0" dirty="0">
              <a:solidFill>
                <a:schemeClr val="bg2"/>
              </a:solidFill>
            </a:endParaRPr>
          </a:p>
          <a:p>
            <a:pPr eaLnBrk="1" hangingPunct="1">
              <a:buNone/>
              <a:defRPr/>
            </a:pPr>
            <a:r>
              <a:rPr lang="pt-BR" sz="100" b="0" i="0" kern="0" dirty="0" err="1">
                <a:solidFill>
                  <a:schemeClr val="bg2"/>
                </a:solidFill>
              </a:rPr>
              <a:t>desc</a:t>
            </a:r>
            <a:r>
              <a:rPr lang="pt-BR" sz="100" b="0" i="0" kern="0" dirty="0">
                <a:solidFill>
                  <a:schemeClr val="bg2"/>
                </a:solidFill>
              </a:rPr>
              <a:t> cargo2;</a:t>
            </a:r>
          </a:p>
          <a:p>
            <a:pPr eaLnBrk="1" hangingPunct="1">
              <a:buNone/>
              <a:defRPr/>
            </a:pPr>
            <a:endParaRPr lang="pt-BR" sz="100" b="0" i="0" kern="0" dirty="0">
              <a:solidFill>
                <a:schemeClr val="bg2"/>
              </a:solidFill>
            </a:endParaRPr>
          </a:p>
          <a:p>
            <a:pPr eaLnBrk="1" hangingPunct="1">
              <a:buNone/>
              <a:defRPr/>
            </a:pPr>
            <a:r>
              <a:rPr lang="pt-BR" sz="100" b="0" i="0" kern="0" dirty="0">
                <a:solidFill>
                  <a:schemeClr val="bg2"/>
                </a:solidFill>
              </a:rPr>
              <a:t>INSERT INTO CARGO2</a:t>
            </a:r>
          </a:p>
          <a:p>
            <a:pPr eaLnBrk="1" hangingPunct="1">
              <a:buNone/>
              <a:defRPr/>
            </a:pPr>
            <a:r>
              <a:rPr lang="pt-BR" sz="100" b="0" i="0" kern="0" dirty="0">
                <a:solidFill>
                  <a:schemeClr val="bg2"/>
                </a:solidFill>
              </a:rPr>
              <a:t>   SELECT * FROM CARGO;</a:t>
            </a:r>
          </a:p>
          <a:p>
            <a:pPr eaLnBrk="1" hangingPunct="1">
              <a:buNone/>
              <a:defRPr/>
            </a:pPr>
            <a:endParaRPr lang="pt-BR" sz="100" b="0" i="0" kern="0" dirty="0">
              <a:solidFill>
                <a:schemeClr val="bg2"/>
              </a:solidFill>
            </a:endParaRPr>
          </a:p>
          <a:p>
            <a:pPr eaLnBrk="1" hangingPunct="1">
              <a:buNone/>
              <a:defRPr/>
            </a:pPr>
            <a:r>
              <a:rPr lang="pt-BR" sz="100" b="0" i="0" kern="0" dirty="0">
                <a:solidFill>
                  <a:schemeClr val="bg2"/>
                </a:solidFill>
              </a:rPr>
              <a:t>SELECT * FROM CARGO2;</a:t>
            </a:r>
          </a:p>
          <a:p>
            <a:pPr eaLnBrk="1" hangingPunct="1">
              <a:buNone/>
              <a:defRPr/>
            </a:pPr>
            <a:endParaRPr lang="pt-BR" sz="100" b="0" i="0" kern="0" dirty="0">
              <a:solidFill>
                <a:schemeClr val="bg2"/>
              </a:solidFill>
            </a:endParaRPr>
          </a:p>
          <a:p>
            <a:pPr eaLnBrk="1" hangingPunct="1">
              <a:buNone/>
              <a:defRPr/>
            </a:pPr>
            <a:r>
              <a:rPr lang="pt-BR" sz="100" b="0" i="0" kern="0" dirty="0">
                <a:solidFill>
                  <a:schemeClr val="bg2"/>
                </a:solidFill>
              </a:rPr>
              <a:t>INSERT INTO cargo (</a:t>
            </a:r>
            <a:r>
              <a:rPr lang="pt-BR" sz="100" b="0" i="0" kern="0" dirty="0" err="1">
                <a:solidFill>
                  <a:schemeClr val="bg2"/>
                </a:solidFill>
              </a:rPr>
              <a:t>cd_cargo</a:t>
            </a:r>
            <a:r>
              <a:rPr lang="pt-BR" sz="100" b="0" i="0" kern="0" dirty="0">
                <a:solidFill>
                  <a:schemeClr val="bg2"/>
                </a:solidFill>
              </a:rPr>
              <a:t>, </a:t>
            </a:r>
            <a:r>
              <a:rPr lang="pt-BR" sz="100" b="0" i="0" kern="0" dirty="0" err="1">
                <a:solidFill>
                  <a:schemeClr val="bg2"/>
                </a:solidFill>
              </a:rPr>
              <a:t>nm_cargo</a:t>
            </a:r>
            <a:r>
              <a:rPr lang="pt-BR" sz="100" b="0" i="0" kern="0" dirty="0">
                <a:solidFill>
                  <a:schemeClr val="bg2"/>
                </a:solidFill>
              </a:rPr>
              <a:t>) </a:t>
            </a:r>
          </a:p>
          <a:p>
            <a:pPr eaLnBrk="1" hangingPunct="1">
              <a:buNone/>
              <a:defRPr/>
            </a:pPr>
            <a:r>
              <a:rPr lang="pt-BR" sz="100" b="0" i="0" kern="0" dirty="0">
                <a:solidFill>
                  <a:schemeClr val="bg2"/>
                </a:solidFill>
              </a:rPr>
              <a:t>   VALUES (005,'GERENTE COMERCIAL');   </a:t>
            </a:r>
          </a:p>
          <a:p>
            <a:pPr eaLnBrk="1" hangingPunct="1">
              <a:buNone/>
              <a:defRPr/>
            </a:pPr>
            <a:r>
              <a:rPr lang="pt-BR" sz="100" b="0" i="0" kern="0" dirty="0">
                <a:solidFill>
                  <a:schemeClr val="bg2"/>
                </a:solidFill>
              </a:rPr>
              <a:t>INSERT INTO cargo (</a:t>
            </a:r>
            <a:r>
              <a:rPr lang="pt-BR" sz="100" b="0" i="0" kern="0" dirty="0" err="1">
                <a:solidFill>
                  <a:schemeClr val="bg2"/>
                </a:solidFill>
              </a:rPr>
              <a:t>cd_cargo</a:t>
            </a:r>
            <a:r>
              <a:rPr lang="pt-BR" sz="100" b="0" i="0" kern="0" dirty="0">
                <a:solidFill>
                  <a:schemeClr val="bg2"/>
                </a:solidFill>
              </a:rPr>
              <a:t>, </a:t>
            </a:r>
            <a:r>
              <a:rPr lang="pt-BR" sz="100" b="0" i="0" kern="0" dirty="0" err="1">
                <a:solidFill>
                  <a:schemeClr val="bg2"/>
                </a:solidFill>
              </a:rPr>
              <a:t>nm_cargo</a:t>
            </a:r>
            <a:r>
              <a:rPr lang="pt-BR" sz="100" b="0" i="0" kern="0" dirty="0">
                <a:solidFill>
                  <a:schemeClr val="bg2"/>
                </a:solidFill>
              </a:rPr>
              <a:t>) </a:t>
            </a:r>
          </a:p>
          <a:p>
            <a:pPr eaLnBrk="1" hangingPunct="1">
              <a:buNone/>
              <a:defRPr/>
            </a:pPr>
            <a:r>
              <a:rPr lang="pt-BR" sz="100" b="0" i="0" kern="0" dirty="0">
                <a:solidFill>
                  <a:schemeClr val="bg2"/>
                </a:solidFill>
              </a:rPr>
              <a:t>   VALUES (006,'GERENTE FABRICAL');      </a:t>
            </a:r>
          </a:p>
          <a:p>
            <a:pPr eaLnBrk="1" hangingPunct="1">
              <a:buNone/>
              <a:defRPr/>
            </a:pPr>
            <a:r>
              <a:rPr lang="pt-BR" sz="100" b="0" i="0" kern="0" dirty="0">
                <a:solidFill>
                  <a:schemeClr val="bg2"/>
                </a:solidFill>
              </a:rPr>
              <a:t>INSERT INTO cargo (</a:t>
            </a:r>
            <a:r>
              <a:rPr lang="pt-BR" sz="100" b="0" i="0" kern="0" dirty="0" err="1">
                <a:solidFill>
                  <a:schemeClr val="bg2"/>
                </a:solidFill>
              </a:rPr>
              <a:t>cd_cargo</a:t>
            </a:r>
            <a:r>
              <a:rPr lang="pt-BR" sz="100" b="0" i="0" kern="0" dirty="0">
                <a:solidFill>
                  <a:schemeClr val="bg2"/>
                </a:solidFill>
              </a:rPr>
              <a:t>, </a:t>
            </a:r>
            <a:r>
              <a:rPr lang="pt-BR" sz="100" b="0" i="0" kern="0" dirty="0" err="1">
                <a:solidFill>
                  <a:schemeClr val="bg2"/>
                </a:solidFill>
              </a:rPr>
              <a:t>nm_cargo</a:t>
            </a:r>
            <a:r>
              <a:rPr lang="pt-BR" sz="100" b="0" i="0" kern="0" dirty="0">
                <a:solidFill>
                  <a:schemeClr val="bg2"/>
                </a:solidFill>
              </a:rPr>
              <a:t>) </a:t>
            </a:r>
          </a:p>
          <a:p>
            <a:pPr eaLnBrk="1" hangingPunct="1">
              <a:buNone/>
              <a:defRPr/>
            </a:pPr>
            <a:r>
              <a:rPr lang="pt-BR" sz="100" b="0" i="0" kern="0" dirty="0">
                <a:solidFill>
                  <a:schemeClr val="bg2"/>
                </a:solidFill>
              </a:rPr>
              <a:t>   VALUES (007,'CARGO NULO');      </a:t>
            </a:r>
          </a:p>
          <a:p>
            <a:pPr eaLnBrk="1" hangingPunct="1">
              <a:buNone/>
              <a:defRPr/>
            </a:pPr>
            <a:r>
              <a:rPr lang="pt-BR" sz="100" b="0" i="0" kern="0" dirty="0">
                <a:solidFill>
                  <a:schemeClr val="bg2"/>
                </a:solidFill>
              </a:rPr>
              <a:t>INSERT INTO cargo (</a:t>
            </a:r>
            <a:r>
              <a:rPr lang="pt-BR" sz="100" b="0" i="0" kern="0" dirty="0" err="1">
                <a:solidFill>
                  <a:schemeClr val="bg2"/>
                </a:solidFill>
              </a:rPr>
              <a:t>cd_cargo</a:t>
            </a:r>
            <a:r>
              <a:rPr lang="pt-BR" sz="100" b="0" i="0" kern="0" dirty="0">
                <a:solidFill>
                  <a:schemeClr val="bg2"/>
                </a:solidFill>
              </a:rPr>
              <a:t>, </a:t>
            </a:r>
            <a:r>
              <a:rPr lang="pt-BR" sz="100" b="0" i="0" kern="0" dirty="0" err="1">
                <a:solidFill>
                  <a:schemeClr val="bg2"/>
                </a:solidFill>
              </a:rPr>
              <a:t>nm_cargo</a:t>
            </a:r>
            <a:r>
              <a:rPr lang="pt-BR" sz="100" b="0" i="0" kern="0" dirty="0">
                <a:solidFill>
                  <a:schemeClr val="bg2"/>
                </a:solidFill>
              </a:rPr>
              <a:t>) </a:t>
            </a:r>
          </a:p>
          <a:p>
            <a:pPr eaLnBrk="1" hangingPunct="1">
              <a:buNone/>
              <a:defRPr/>
            </a:pPr>
            <a:r>
              <a:rPr lang="pt-BR" sz="100" b="0" i="0" kern="0" dirty="0">
                <a:solidFill>
                  <a:schemeClr val="bg2"/>
                </a:solidFill>
              </a:rPr>
              <a:t>   VALUES (008,'CARGO NULO');      </a:t>
            </a:r>
          </a:p>
          <a:p>
            <a:pPr eaLnBrk="1" hangingPunct="1">
              <a:buNone/>
              <a:defRPr/>
            </a:pPr>
            <a:endParaRPr lang="pt-BR" sz="100" b="0" i="0" kern="0" dirty="0">
              <a:solidFill>
                <a:schemeClr val="bg2"/>
              </a:solidFill>
            </a:endParaRPr>
          </a:p>
          <a:p>
            <a:pPr eaLnBrk="1" hangingPunct="1">
              <a:buNone/>
              <a:defRPr/>
            </a:pPr>
            <a:endParaRPr lang="pt-BR" sz="100" b="0" i="0" kern="0" dirty="0">
              <a:solidFill>
                <a:schemeClr val="bg2"/>
              </a:solidFill>
            </a:endParaRPr>
          </a:p>
          <a:p>
            <a:pPr eaLnBrk="1" hangingPunct="1">
              <a:buNone/>
              <a:defRPr/>
            </a:pPr>
            <a:r>
              <a:rPr lang="pt-BR" sz="100" b="0" i="0" kern="0" dirty="0">
                <a:solidFill>
                  <a:schemeClr val="bg2"/>
                </a:solidFill>
              </a:rPr>
              <a:t>SELECT * FROM CARGO;</a:t>
            </a:r>
          </a:p>
          <a:p>
            <a:pPr eaLnBrk="1" hangingPunct="1">
              <a:buNone/>
              <a:defRPr/>
            </a:pPr>
            <a:endParaRPr lang="pt-BR" sz="100" b="0" i="0" kern="0" dirty="0">
              <a:solidFill>
                <a:schemeClr val="bg2"/>
              </a:solidFill>
            </a:endParaRPr>
          </a:p>
          <a:p>
            <a:pPr eaLnBrk="1" hangingPunct="1">
              <a:buNone/>
              <a:defRPr/>
            </a:pPr>
            <a:r>
              <a:rPr lang="pt-BR" sz="100" b="0" i="0" kern="0" dirty="0">
                <a:solidFill>
                  <a:schemeClr val="bg2"/>
                </a:solidFill>
              </a:rPr>
              <a:t>COMMIT;</a:t>
            </a:r>
          </a:p>
          <a:p>
            <a:pPr eaLnBrk="1" hangingPunct="1">
              <a:buNone/>
              <a:defRPr/>
            </a:pPr>
            <a:r>
              <a:rPr lang="pt-BR" sz="100" b="0" i="0" kern="0" dirty="0">
                <a:solidFill>
                  <a:schemeClr val="bg2"/>
                </a:solidFill>
              </a:rPr>
              <a:t> </a:t>
            </a:r>
          </a:p>
          <a:p>
            <a:pPr eaLnBrk="1" hangingPunct="1">
              <a:buNone/>
              <a:defRPr/>
            </a:pPr>
            <a:r>
              <a:rPr lang="pt-BR" sz="100" b="0" i="0" kern="0" dirty="0">
                <a:solidFill>
                  <a:schemeClr val="bg2"/>
                </a:solidFill>
              </a:rPr>
              <a:t>UPDATE CARGO</a:t>
            </a:r>
          </a:p>
          <a:p>
            <a:pPr eaLnBrk="1" hangingPunct="1">
              <a:buNone/>
              <a:defRPr/>
            </a:pPr>
            <a:r>
              <a:rPr lang="pt-BR" sz="100" b="0" i="0" kern="0" dirty="0">
                <a:solidFill>
                  <a:schemeClr val="bg2"/>
                </a:solidFill>
              </a:rPr>
              <a:t>  SET </a:t>
            </a:r>
            <a:r>
              <a:rPr lang="pt-BR" sz="100" b="0" i="0" kern="0" dirty="0" err="1">
                <a:solidFill>
                  <a:schemeClr val="bg2"/>
                </a:solidFill>
              </a:rPr>
              <a:t>nm_cargo</a:t>
            </a:r>
            <a:r>
              <a:rPr lang="pt-BR" sz="100" b="0" i="0" kern="0" dirty="0">
                <a:solidFill>
                  <a:schemeClr val="bg2"/>
                </a:solidFill>
              </a:rPr>
              <a:t> = (SELECT NM_CARGO FROM CARGO2 WHERE CD_CARGO = 3)</a:t>
            </a:r>
          </a:p>
          <a:p>
            <a:pPr eaLnBrk="1" hangingPunct="1">
              <a:buNone/>
              <a:defRPr/>
            </a:pPr>
            <a:r>
              <a:rPr lang="pt-BR" sz="100" b="0" i="0" kern="0" dirty="0">
                <a:solidFill>
                  <a:schemeClr val="bg2"/>
                </a:solidFill>
              </a:rPr>
              <a:t>  WHERE CD_CARGO = 7;</a:t>
            </a:r>
          </a:p>
          <a:p>
            <a:pPr eaLnBrk="1" hangingPunct="1">
              <a:buNone/>
              <a:defRPr/>
            </a:pPr>
            <a:r>
              <a:rPr lang="pt-BR" sz="100" b="0" i="0" kern="0" dirty="0">
                <a:solidFill>
                  <a:schemeClr val="bg2"/>
                </a:solidFill>
              </a:rPr>
              <a:t>  </a:t>
            </a:r>
          </a:p>
          <a:p>
            <a:pPr eaLnBrk="1" hangingPunct="1">
              <a:buNone/>
              <a:defRPr/>
            </a:pPr>
            <a:r>
              <a:rPr lang="pt-BR" sz="100" b="0" i="0" kern="0" dirty="0">
                <a:solidFill>
                  <a:schemeClr val="bg2"/>
                </a:solidFill>
              </a:rPr>
              <a:t>-- ERRADO</a:t>
            </a:r>
          </a:p>
          <a:p>
            <a:pPr eaLnBrk="1" hangingPunct="1">
              <a:buNone/>
              <a:defRPr/>
            </a:pPr>
            <a:endParaRPr lang="pt-BR" sz="100" b="0" i="0" kern="0" dirty="0">
              <a:solidFill>
                <a:schemeClr val="bg2"/>
              </a:solidFill>
            </a:endParaRPr>
          </a:p>
          <a:p>
            <a:pPr eaLnBrk="1" hangingPunct="1">
              <a:buNone/>
              <a:defRPr/>
            </a:pPr>
            <a:r>
              <a:rPr lang="pt-BR" sz="100" b="0" i="0" kern="0" dirty="0">
                <a:solidFill>
                  <a:schemeClr val="bg2"/>
                </a:solidFill>
              </a:rPr>
              <a:t>UPDATE CARGO</a:t>
            </a:r>
          </a:p>
          <a:p>
            <a:pPr eaLnBrk="1" hangingPunct="1">
              <a:buNone/>
              <a:defRPr/>
            </a:pPr>
            <a:r>
              <a:rPr lang="pt-BR" sz="100" b="0" i="0" kern="0" dirty="0">
                <a:solidFill>
                  <a:schemeClr val="bg2"/>
                </a:solidFill>
              </a:rPr>
              <a:t>  SET </a:t>
            </a:r>
            <a:r>
              <a:rPr lang="pt-BR" sz="100" b="0" i="0" kern="0" dirty="0" err="1">
                <a:solidFill>
                  <a:schemeClr val="bg2"/>
                </a:solidFill>
              </a:rPr>
              <a:t>nm_cargo</a:t>
            </a:r>
            <a:r>
              <a:rPr lang="pt-BR" sz="100" b="0" i="0" kern="0" dirty="0">
                <a:solidFill>
                  <a:schemeClr val="bg2"/>
                </a:solidFill>
              </a:rPr>
              <a:t> = (SELECT NM_CARGO FROM CARGO2 WHERE CD_CARGO = 6)</a:t>
            </a:r>
          </a:p>
          <a:p>
            <a:pPr eaLnBrk="1" hangingPunct="1">
              <a:buNone/>
              <a:defRPr/>
            </a:pPr>
            <a:r>
              <a:rPr lang="pt-BR" sz="100" b="0" i="0" kern="0" dirty="0">
                <a:solidFill>
                  <a:schemeClr val="bg2"/>
                </a:solidFill>
              </a:rPr>
              <a:t>  WHERE CD_CARGO = 7;</a:t>
            </a:r>
          </a:p>
          <a:p>
            <a:pPr eaLnBrk="1" hangingPunct="1">
              <a:buNone/>
              <a:defRPr/>
            </a:pPr>
            <a:endParaRPr lang="pt-BR" sz="100" b="0" i="0" kern="0" dirty="0">
              <a:solidFill>
                <a:schemeClr val="bg2"/>
              </a:solidFill>
            </a:endParaRPr>
          </a:p>
          <a:p>
            <a:pPr eaLnBrk="1" hangingPunct="1">
              <a:buNone/>
              <a:defRPr/>
            </a:pPr>
            <a:endParaRPr lang="pt-BR" sz="100" b="0" i="0" kern="0" dirty="0">
              <a:solidFill>
                <a:schemeClr val="bg2"/>
              </a:solidFill>
            </a:endParaRPr>
          </a:p>
          <a:p>
            <a:pPr eaLnBrk="1" hangingPunct="1">
              <a:buNone/>
              <a:defRPr/>
            </a:pPr>
            <a:r>
              <a:rPr lang="pt-BR" sz="100" b="0" i="0" kern="0" dirty="0" err="1">
                <a:solidFill>
                  <a:schemeClr val="bg2"/>
                </a:solidFill>
              </a:rPr>
              <a:t>select</a:t>
            </a:r>
            <a:r>
              <a:rPr lang="pt-BR" sz="100" b="0" i="0" kern="0" dirty="0">
                <a:solidFill>
                  <a:schemeClr val="bg2"/>
                </a:solidFill>
              </a:rPr>
              <a:t> * </a:t>
            </a:r>
            <a:r>
              <a:rPr lang="pt-BR" sz="100" b="0" i="0" kern="0" dirty="0" err="1">
                <a:solidFill>
                  <a:schemeClr val="bg2"/>
                </a:solidFill>
              </a:rPr>
              <a:t>from</a:t>
            </a:r>
            <a:r>
              <a:rPr lang="pt-BR" sz="100" b="0" i="0" kern="0" dirty="0">
                <a:solidFill>
                  <a:schemeClr val="bg2"/>
                </a:solidFill>
              </a:rPr>
              <a:t> cargo2;</a:t>
            </a:r>
          </a:p>
          <a:p>
            <a:pPr eaLnBrk="1" hangingPunct="1">
              <a:buNone/>
              <a:defRPr/>
            </a:pPr>
            <a:endParaRPr lang="pt-BR" sz="100" b="0" i="0" kern="0" dirty="0">
              <a:solidFill>
                <a:schemeClr val="bg2"/>
              </a:solidFill>
            </a:endParaRPr>
          </a:p>
          <a:p>
            <a:pPr eaLnBrk="1" hangingPunct="1">
              <a:buNone/>
              <a:defRPr/>
            </a:pPr>
            <a:r>
              <a:rPr lang="pt-BR" sz="100" b="0" i="0" kern="0" dirty="0">
                <a:solidFill>
                  <a:schemeClr val="bg2"/>
                </a:solidFill>
              </a:rPr>
              <a:t>delete </a:t>
            </a:r>
            <a:r>
              <a:rPr lang="pt-BR" sz="100" b="0" i="0" kern="0" dirty="0" err="1">
                <a:solidFill>
                  <a:schemeClr val="bg2"/>
                </a:solidFill>
              </a:rPr>
              <a:t>from</a:t>
            </a:r>
            <a:r>
              <a:rPr lang="pt-BR" sz="100" b="0" i="0" kern="0" dirty="0">
                <a:solidFill>
                  <a:schemeClr val="bg2"/>
                </a:solidFill>
              </a:rPr>
              <a:t> cargo2</a:t>
            </a:r>
          </a:p>
          <a:p>
            <a:pPr eaLnBrk="1" hangingPunct="1">
              <a:buNone/>
              <a:defRPr/>
            </a:pPr>
            <a:r>
              <a:rPr lang="pt-BR" sz="100" b="0" i="0" kern="0" dirty="0">
                <a:solidFill>
                  <a:schemeClr val="bg2"/>
                </a:solidFill>
              </a:rPr>
              <a:t>   </a:t>
            </a:r>
            <a:r>
              <a:rPr lang="pt-BR" sz="100" b="0" i="0" kern="0" dirty="0" err="1">
                <a:solidFill>
                  <a:schemeClr val="bg2"/>
                </a:solidFill>
              </a:rPr>
              <a:t>where</a:t>
            </a:r>
            <a:r>
              <a:rPr lang="pt-BR" sz="100" b="0" i="0" kern="0" dirty="0">
                <a:solidFill>
                  <a:schemeClr val="bg2"/>
                </a:solidFill>
              </a:rPr>
              <a:t> </a:t>
            </a:r>
            <a:r>
              <a:rPr lang="pt-BR" sz="100" b="0" i="0" kern="0" dirty="0" err="1">
                <a:solidFill>
                  <a:schemeClr val="bg2"/>
                </a:solidFill>
              </a:rPr>
              <a:t>nm_cargo</a:t>
            </a:r>
            <a:r>
              <a:rPr lang="pt-BR" sz="100" b="0" i="0" kern="0" dirty="0">
                <a:solidFill>
                  <a:schemeClr val="bg2"/>
                </a:solidFill>
              </a:rPr>
              <a:t> = 'DIRETOR FINANCEIRO';</a:t>
            </a:r>
          </a:p>
          <a:p>
            <a:pPr eaLnBrk="1" hangingPunct="1">
              <a:buNone/>
              <a:defRPr/>
            </a:pPr>
            <a:endParaRPr lang="pt-BR" sz="100" b="0" i="0" kern="0" dirty="0">
              <a:solidFill>
                <a:schemeClr val="bg2"/>
              </a:solidFill>
            </a:endParaRPr>
          </a:p>
          <a:p>
            <a:pPr eaLnBrk="1" hangingPunct="1">
              <a:buNone/>
              <a:defRPr/>
            </a:pPr>
            <a:r>
              <a:rPr lang="pt-BR" sz="100" b="0" i="0" kern="0" dirty="0">
                <a:solidFill>
                  <a:schemeClr val="bg2"/>
                </a:solidFill>
              </a:rPr>
              <a:t>delete </a:t>
            </a:r>
            <a:r>
              <a:rPr lang="pt-BR" sz="100" b="0" i="0" kern="0" dirty="0" err="1">
                <a:solidFill>
                  <a:schemeClr val="bg2"/>
                </a:solidFill>
              </a:rPr>
              <a:t>from</a:t>
            </a:r>
            <a:r>
              <a:rPr lang="pt-BR" sz="100" b="0" i="0" kern="0" dirty="0">
                <a:solidFill>
                  <a:schemeClr val="bg2"/>
                </a:solidFill>
              </a:rPr>
              <a:t> cargo2</a:t>
            </a:r>
          </a:p>
          <a:p>
            <a:pPr eaLnBrk="1" hangingPunct="1">
              <a:buNone/>
              <a:defRPr/>
            </a:pPr>
            <a:r>
              <a:rPr lang="pt-BR" sz="100" b="0" i="0" kern="0" dirty="0">
                <a:solidFill>
                  <a:schemeClr val="bg2"/>
                </a:solidFill>
              </a:rPr>
              <a:t>   </a:t>
            </a:r>
            <a:r>
              <a:rPr lang="pt-BR" sz="100" b="0" i="0" kern="0" dirty="0" err="1">
                <a:solidFill>
                  <a:schemeClr val="bg2"/>
                </a:solidFill>
              </a:rPr>
              <a:t>where</a:t>
            </a:r>
            <a:r>
              <a:rPr lang="pt-BR" sz="100" b="0" i="0" kern="0" dirty="0">
                <a:solidFill>
                  <a:schemeClr val="bg2"/>
                </a:solidFill>
              </a:rPr>
              <a:t> </a:t>
            </a:r>
            <a:r>
              <a:rPr lang="pt-BR" sz="100" b="0" i="0" kern="0" dirty="0" err="1">
                <a:solidFill>
                  <a:schemeClr val="bg2"/>
                </a:solidFill>
              </a:rPr>
              <a:t>nm_cargo</a:t>
            </a:r>
            <a:r>
              <a:rPr lang="pt-BR" sz="100" b="0" i="0" kern="0" dirty="0">
                <a:solidFill>
                  <a:schemeClr val="bg2"/>
                </a:solidFill>
              </a:rPr>
              <a:t> = 'DIRETOR FABRICA';</a:t>
            </a:r>
          </a:p>
          <a:p>
            <a:pPr eaLnBrk="1" hangingPunct="1">
              <a:buNone/>
              <a:defRPr/>
            </a:pPr>
            <a:endParaRPr lang="pt-BR" sz="100" b="0" i="0" kern="0" dirty="0">
              <a:solidFill>
                <a:schemeClr val="bg2"/>
              </a:solidFill>
            </a:endParaRPr>
          </a:p>
          <a:p>
            <a:pPr eaLnBrk="1" hangingPunct="1">
              <a:buNone/>
              <a:defRPr/>
            </a:pPr>
            <a:r>
              <a:rPr lang="pt-BR" sz="100" b="0" i="0" kern="0" dirty="0">
                <a:solidFill>
                  <a:schemeClr val="bg2"/>
                </a:solidFill>
              </a:rPr>
              <a:t>ROLLBACK;</a:t>
            </a:r>
          </a:p>
        </p:txBody>
      </p:sp>
    </p:spTree>
    <p:extLst>
      <p:ext uri="{BB962C8B-B14F-4D97-AF65-F5344CB8AC3E}">
        <p14:creationId xmlns:p14="http://schemas.microsoft.com/office/powerpoint/2010/main" val="178506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>
            <a:off x="0" y="6092825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4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7504" y="908721"/>
            <a:ext cx="8568184" cy="720079"/>
          </a:xfrm>
          <a:solidFill>
            <a:srgbClr val="FFFFFF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pt-BR" sz="2000" i="0" dirty="0">
                <a:solidFill>
                  <a:schemeClr val="bg2"/>
                </a:solidFill>
                <a:latin typeface="Calibri" pitchFamily="34" charset="0"/>
                <a:cs typeface="Calibri" pitchFamily="34" charset="0"/>
              </a:rPr>
              <a:t>Somente População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0" y="0"/>
            <a:ext cx="4716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i="0" dirty="0">
                <a:solidFill>
                  <a:schemeClr val="bg2"/>
                </a:solidFill>
                <a:latin typeface="+mn-lt"/>
              </a:rPr>
              <a:t>DML</a:t>
            </a: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287908" y="1550246"/>
            <a:ext cx="8568184" cy="1309236"/>
          </a:xfrm>
          <a:prstGeom prst="rect">
            <a:avLst/>
          </a:prstGeom>
          <a:solidFill>
            <a:srgbClr val="FFFFFF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400" b="1" i="1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–"/>
              <a:defRPr b="1" i="1">
                <a:solidFill>
                  <a:srgbClr val="000000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»"/>
              <a:defRPr b="1" i="1">
                <a:solidFill>
                  <a:srgbClr val="000000"/>
                </a:solidFill>
                <a:latin typeface="+mn-lt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 i="1">
                <a:solidFill>
                  <a:srgbClr val="000000"/>
                </a:solidFill>
                <a:latin typeface="+mn-lt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 i="1">
                <a:solidFill>
                  <a:srgbClr val="000000"/>
                </a:solidFill>
                <a:latin typeface="+mn-lt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 i="1">
                <a:solidFill>
                  <a:srgbClr val="000000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 i="1">
                <a:solidFill>
                  <a:srgbClr val="000000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 i="1">
                <a:solidFill>
                  <a:srgbClr val="000000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 i="1">
                <a:solidFill>
                  <a:srgbClr val="000000"/>
                </a:solidFill>
                <a:latin typeface="+mn-lt"/>
              </a:defRPr>
            </a:lvl9pPr>
          </a:lstStyle>
          <a:p>
            <a:pPr eaLnBrk="1" hangingPunct="1">
              <a:buNone/>
              <a:defRPr/>
            </a:pPr>
            <a:r>
              <a:rPr lang="pt-BR" sz="500" b="0" i="0" kern="0" dirty="0">
                <a:solidFill>
                  <a:schemeClr val="bg2"/>
                </a:solidFill>
              </a:rPr>
              <a:t>INSERT INTO DEPTO (</a:t>
            </a:r>
            <a:r>
              <a:rPr lang="pt-BR" sz="500" b="0" i="0" kern="0" dirty="0" err="1">
                <a:solidFill>
                  <a:schemeClr val="bg2"/>
                </a:solidFill>
              </a:rPr>
              <a:t>cd_depto</a:t>
            </a:r>
            <a:r>
              <a:rPr lang="pt-BR" sz="500" b="0" i="0" kern="0" dirty="0">
                <a:solidFill>
                  <a:schemeClr val="bg2"/>
                </a:solidFill>
              </a:rPr>
              <a:t>, </a:t>
            </a:r>
            <a:r>
              <a:rPr lang="pt-BR" sz="500" b="0" i="0" kern="0" dirty="0" err="1">
                <a:solidFill>
                  <a:schemeClr val="bg2"/>
                </a:solidFill>
              </a:rPr>
              <a:t>nm_depto</a:t>
            </a:r>
            <a:r>
              <a:rPr lang="pt-BR" sz="500" b="0" i="0" kern="0" dirty="0">
                <a:solidFill>
                  <a:schemeClr val="bg2"/>
                </a:solidFill>
              </a:rPr>
              <a:t>, </a:t>
            </a:r>
            <a:r>
              <a:rPr lang="pt-BR" sz="500" b="0" i="0" kern="0" dirty="0" err="1">
                <a:solidFill>
                  <a:schemeClr val="bg2"/>
                </a:solidFill>
              </a:rPr>
              <a:t>nm_unidade</a:t>
            </a:r>
            <a:r>
              <a:rPr lang="pt-BR" sz="500" b="0" i="0" kern="0" dirty="0">
                <a:solidFill>
                  <a:schemeClr val="bg2"/>
                </a:solidFill>
              </a:rPr>
              <a:t>) </a:t>
            </a:r>
          </a:p>
          <a:p>
            <a:pPr eaLnBrk="1" hangingPunct="1">
              <a:buNone/>
              <a:defRPr/>
            </a:pPr>
            <a:r>
              <a:rPr lang="pt-BR" sz="500" b="0" i="0" kern="0" dirty="0">
                <a:solidFill>
                  <a:schemeClr val="bg2"/>
                </a:solidFill>
              </a:rPr>
              <a:t>   VALUES (001,'DIRETORIA','RIO');</a:t>
            </a:r>
          </a:p>
          <a:p>
            <a:pPr eaLnBrk="1" hangingPunct="1">
              <a:buNone/>
              <a:defRPr/>
            </a:pPr>
            <a:r>
              <a:rPr lang="pt-BR" sz="500" b="0" i="0" kern="0" dirty="0">
                <a:solidFill>
                  <a:schemeClr val="bg2"/>
                </a:solidFill>
              </a:rPr>
              <a:t>INSERT INTO DEPTO (</a:t>
            </a:r>
            <a:r>
              <a:rPr lang="pt-BR" sz="500" b="0" i="0" kern="0" dirty="0" err="1">
                <a:solidFill>
                  <a:schemeClr val="bg2"/>
                </a:solidFill>
              </a:rPr>
              <a:t>cd_depto</a:t>
            </a:r>
            <a:r>
              <a:rPr lang="pt-BR" sz="500" b="0" i="0" kern="0" dirty="0">
                <a:solidFill>
                  <a:schemeClr val="bg2"/>
                </a:solidFill>
              </a:rPr>
              <a:t>, </a:t>
            </a:r>
            <a:r>
              <a:rPr lang="pt-BR" sz="500" b="0" i="0" kern="0" dirty="0" err="1">
                <a:solidFill>
                  <a:schemeClr val="bg2"/>
                </a:solidFill>
              </a:rPr>
              <a:t>nm_depto</a:t>
            </a:r>
            <a:r>
              <a:rPr lang="pt-BR" sz="500" b="0" i="0" kern="0" dirty="0">
                <a:solidFill>
                  <a:schemeClr val="bg2"/>
                </a:solidFill>
              </a:rPr>
              <a:t>, </a:t>
            </a:r>
            <a:r>
              <a:rPr lang="pt-BR" sz="500" b="0" i="0" kern="0" dirty="0" err="1">
                <a:solidFill>
                  <a:schemeClr val="bg2"/>
                </a:solidFill>
              </a:rPr>
              <a:t>nm_unidade</a:t>
            </a:r>
            <a:r>
              <a:rPr lang="pt-BR" sz="500" b="0" i="0" kern="0" dirty="0">
                <a:solidFill>
                  <a:schemeClr val="bg2"/>
                </a:solidFill>
              </a:rPr>
              <a:t>) </a:t>
            </a:r>
          </a:p>
          <a:p>
            <a:pPr eaLnBrk="1" hangingPunct="1">
              <a:buNone/>
              <a:defRPr/>
            </a:pPr>
            <a:r>
              <a:rPr lang="pt-BR" sz="500" b="0" i="0" kern="0" dirty="0">
                <a:solidFill>
                  <a:schemeClr val="bg2"/>
                </a:solidFill>
              </a:rPr>
              <a:t>   VALUES (002,'FABRICA','TRI');   </a:t>
            </a:r>
          </a:p>
          <a:p>
            <a:pPr eaLnBrk="1" hangingPunct="1">
              <a:buNone/>
              <a:defRPr/>
            </a:pPr>
            <a:r>
              <a:rPr lang="pt-BR" sz="500" b="0" i="0" kern="0" dirty="0">
                <a:solidFill>
                  <a:schemeClr val="bg2"/>
                </a:solidFill>
              </a:rPr>
              <a:t>INSERT INTO DEPTO (</a:t>
            </a:r>
            <a:r>
              <a:rPr lang="pt-BR" sz="500" b="0" i="0" kern="0" dirty="0" err="1">
                <a:solidFill>
                  <a:schemeClr val="bg2"/>
                </a:solidFill>
              </a:rPr>
              <a:t>cd_depto</a:t>
            </a:r>
            <a:r>
              <a:rPr lang="pt-BR" sz="500" b="0" i="0" kern="0" dirty="0">
                <a:solidFill>
                  <a:schemeClr val="bg2"/>
                </a:solidFill>
              </a:rPr>
              <a:t>, </a:t>
            </a:r>
            <a:r>
              <a:rPr lang="pt-BR" sz="500" b="0" i="0" kern="0" dirty="0" err="1">
                <a:solidFill>
                  <a:schemeClr val="bg2"/>
                </a:solidFill>
              </a:rPr>
              <a:t>nm_depto</a:t>
            </a:r>
            <a:r>
              <a:rPr lang="pt-BR" sz="500" b="0" i="0" kern="0" dirty="0">
                <a:solidFill>
                  <a:schemeClr val="bg2"/>
                </a:solidFill>
              </a:rPr>
              <a:t>, </a:t>
            </a:r>
            <a:r>
              <a:rPr lang="pt-BR" sz="500" b="0" i="0" kern="0" dirty="0" err="1">
                <a:solidFill>
                  <a:schemeClr val="bg2"/>
                </a:solidFill>
              </a:rPr>
              <a:t>nm_unidade</a:t>
            </a:r>
            <a:r>
              <a:rPr lang="pt-BR" sz="500" b="0" i="0" kern="0" dirty="0">
                <a:solidFill>
                  <a:schemeClr val="bg2"/>
                </a:solidFill>
              </a:rPr>
              <a:t>) </a:t>
            </a:r>
          </a:p>
          <a:p>
            <a:pPr eaLnBrk="1" hangingPunct="1">
              <a:buNone/>
              <a:defRPr/>
            </a:pPr>
            <a:r>
              <a:rPr lang="pt-BR" sz="500" b="0" i="0" kern="0" dirty="0">
                <a:solidFill>
                  <a:schemeClr val="bg2"/>
                </a:solidFill>
              </a:rPr>
              <a:t>   VALUES (003,'FINANCEIRO','POA');   </a:t>
            </a:r>
          </a:p>
          <a:p>
            <a:pPr eaLnBrk="1" hangingPunct="1">
              <a:buNone/>
              <a:defRPr/>
            </a:pPr>
            <a:r>
              <a:rPr lang="pt-BR" sz="500" b="0" i="0" kern="0" dirty="0">
                <a:solidFill>
                  <a:schemeClr val="bg2"/>
                </a:solidFill>
              </a:rPr>
              <a:t>INSERT INTO DEPTO (</a:t>
            </a:r>
            <a:r>
              <a:rPr lang="pt-BR" sz="500" b="0" i="0" kern="0" dirty="0" err="1">
                <a:solidFill>
                  <a:schemeClr val="bg2"/>
                </a:solidFill>
              </a:rPr>
              <a:t>cd_depto</a:t>
            </a:r>
            <a:r>
              <a:rPr lang="pt-BR" sz="500" b="0" i="0" kern="0" dirty="0">
                <a:solidFill>
                  <a:schemeClr val="bg2"/>
                </a:solidFill>
              </a:rPr>
              <a:t>, </a:t>
            </a:r>
            <a:r>
              <a:rPr lang="pt-BR" sz="500" b="0" i="0" kern="0" dirty="0" err="1">
                <a:solidFill>
                  <a:schemeClr val="bg2"/>
                </a:solidFill>
              </a:rPr>
              <a:t>nm_depto</a:t>
            </a:r>
            <a:r>
              <a:rPr lang="pt-BR" sz="500" b="0" i="0" kern="0" dirty="0">
                <a:solidFill>
                  <a:schemeClr val="bg2"/>
                </a:solidFill>
              </a:rPr>
              <a:t>, </a:t>
            </a:r>
            <a:r>
              <a:rPr lang="pt-BR" sz="500" b="0" i="0" kern="0" dirty="0" err="1">
                <a:solidFill>
                  <a:schemeClr val="bg2"/>
                </a:solidFill>
              </a:rPr>
              <a:t>nm_unidade</a:t>
            </a:r>
            <a:r>
              <a:rPr lang="pt-BR" sz="500" b="0" i="0" kern="0" dirty="0">
                <a:solidFill>
                  <a:schemeClr val="bg2"/>
                </a:solidFill>
              </a:rPr>
              <a:t>) </a:t>
            </a:r>
          </a:p>
          <a:p>
            <a:pPr eaLnBrk="1" hangingPunct="1">
              <a:buNone/>
              <a:defRPr/>
            </a:pPr>
            <a:r>
              <a:rPr lang="pt-BR" sz="500" b="0" i="0" kern="0" dirty="0">
                <a:solidFill>
                  <a:schemeClr val="bg2"/>
                </a:solidFill>
              </a:rPr>
              <a:t>   VALUES (004,'COMERCIAL TRANSFORMADOR','SAO');   </a:t>
            </a:r>
          </a:p>
          <a:p>
            <a:pPr eaLnBrk="1" hangingPunct="1">
              <a:buNone/>
              <a:defRPr/>
            </a:pPr>
            <a:r>
              <a:rPr lang="pt-BR" sz="500" b="0" i="0" kern="0" dirty="0">
                <a:solidFill>
                  <a:schemeClr val="bg2"/>
                </a:solidFill>
              </a:rPr>
              <a:t>INSERT INTO DEPTO (</a:t>
            </a:r>
            <a:r>
              <a:rPr lang="pt-BR" sz="500" b="0" i="0" kern="0" dirty="0" err="1">
                <a:solidFill>
                  <a:schemeClr val="bg2"/>
                </a:solidFill>
              </a:rPr>
              <a:t>cd_depto</a:t>
            </a:r>
            <a:r>
              <a:rPr lang="pt-BR" sz="500" b="0" i="0" kern="0" dirty="0">
                <a:solidFill>
                  <a:schemeClr val="bg2"/>
                </a:solidFill>
              </a:rPr>
              <a:t>, </a:t>
            </a:r>
            <a:r>
              <a:rPr lang="pt-BR" sz="500" b="0" i="0" kern="0" dirty="0" err="1">
                <a:solidFill>
                  <a:schemeClr val="bg2"/>
                </a:solidFill>
              </a:rPr>
              <a:t>nm_depto</a:t>
            </a:r>
            <a:r>
              <a:rPr lang="pt-BR" sz="500" b="0" i="0" kern="0" dirty="0">
                <a:solidFill>
                  <a:schemeClr val="bg2"/>
                </a:solidFill>
              </a:rPr>
              <a:t>, </a:t>
            </a:r>
            <a:r>
              <a:rPr lang="pt-BR" sz="500" b="0" i="0" kern="0" dirty="0" err="1">
                <a:solidFill>
                  <a:schemeClr val="bg2"/>
                </a:solidFill>
              </a:rPr>
              <a:t>nm_unidade</a:t>
            </a:r>
            <a:r>
              <a:rPr lang="pt-BR" sz="500" b="0" i="0" kern="0" dirty="0">
                <a:solidFill>
                  <a:schemeClr val="bg2"/>
                </a:solidFill>
              </a:rPr>
              <a:t>) </a:t>
            </a:r>
          </a:p>
          <a:p>
            <a:pPr eaLnBrk="1" hangingPunct="1">
              <a:buNone/>
              <a:defRPr/>
            </a:pPr>
            <a:r>
              <a:rPr lang="pt-BR" sz="500" b="0" i="0" kern="0" dirty="0">
                <a:solidFill>
                  <a:schemeClr val="bg2"/>
                </a:solidFill>
              </a:rPr>
              <a:t>   VALUES (005,'COMERCIAL AGRICOLA','TRI');</a:t>
            </a:r>
          </a:p>
          <a:p>
            <a:pPr eaLnBrk="1" hangingPunct="1">
              <a:buNone/>
              <a:defRPr/>
            </a:pPr>
            <a:r>
              <a:rPr lang="pt-BR" sz="500" b="0" i="0" kern="0" dirty="0">
                <a:solidFill>
                  <a:schemeClr val="bg2"/>
                </a:solidFill>
              </a:rPr>
              <a:t>INSERT INTO DEPTO (</a:t>
            </a:r>
            <a:r>
              <a:rPr lang="pt-BR" sz="500" b="0" i="0" kern="0" dirty="0" err="1">
                <a:solidFill>
                  <a:schemeClr val="bg2"/>
                </a:solidFill>
              </a:rPr>
              <a:t>cd_depto</a:t>
            </a:r>
            <a:r>
              <a:rPr lang="pt-BR" sz="500" b="0" i="0" kern="0" dirty="0">
                <a:solidFill>
                  <a:schemeClr val="bg2"/>
                </a:solidFill>
              </a:rPr>
              <a:t>, </a:t>
            </a:r>
            <a:r>
              <a:rPr lang="pt-BR" sz="500" b="0" i="0" kern="0" dirty="0" err="1">
                <a:solidFill>
                  <a:schemeClr val="bg2"/>
                </a:solidFill>
              </a:rPr>
              <a:t>nm_depto</a:t>
            </a:r>
            <a:r>
              <a:rPr lang="pt-BR" sz="500" b="0" i="0" kern="0" dirty="0">
                <a:solidFill>
                  <a:schemeClr val="bg2"/>
                </a:solidFill>
              </a:rPr>
              <a:t>, </a:t>
            </a:r>
            <a:r>
              <a:rPr lang="pt-BR" sz="500" b="0" i="0" kern="0" dirty="0" err="1">
                <a:solidFill>
                  <a:schemeClr val="bg2"/>
                </a:solidFill>
              </a:rPr>
              <a:t>nm_unidade</a:t>
            </a:r>
            <a:r>
              <a:rPr lang="pt-BR" sz="500" b="0" i="0" kern="0" dirty="0">
                <a:solidFill>
                  <a:schemeClr val="bg2"/>
                </a:solidFill>
              </a:rPr>
              <a:t>) </a:t>
            </a:r>
          </a:p>
          <a:p>
            <a:pPr eaLnBrk="1" hangingPunct="1">
              <a:buNone/>
              <a:defRPr/>
            </a:pPr>
            <a:r>
              <a:rPr lang="pt-BR" sz="500" b="0" i="0" kern="0" dirty="0">
                <a:solidFill>
                  <a:schemeClr val="bg2"/>
                </a:solidFill>
              </a:rPr>
              <a:t>   VALUES (006,'ASSISTENCIA TECNICA','SAO');   </a:t>
            </a:r>
          </a:p>
          <a:p>
            <a:pPr eaLnBrk="1" hangingPunct="1">
              <a:buNone/>
              <a:defRPr/>
            </a:pPr>
            <a:r>
              <a:rPr lang="pt-BR" sz="500" b="0" i="0" kern="0" dirty="0">
                <a:solidFill>
                  <a:schemeClr val="bg2"/>
                </a:solidFill>
              </a:rPr>
              <a:t>INSERT INTO DEPTO (</a:t>
            </a:r>
            <a:r>
              <a:rPr lang="pt-BR" sz="500" b="0" i="0" kern="0" dirty="0" err="1">
                <a:solidFill>
                  <a:schemeClr val="bg2"/>
                </a:solidFill>
              </a:rPr>
              <a:t>cd_depto</a:t>
            </a:r>
            <a:r>
              <a:rPr lang="pt-BR" sz="500" b="0" i="0" kern="0" dirty="0">
                <a:solidFill>
                  <a:schemeClr val="bg2"/>
                </a:solidFill>
              </a:rPr>
              <a:t>, </a:t>
            </a:r>
            <a:r>
              <a:rPr lang="pt-BR" sz="500" b="0" i="0" kern="0" dirty="0" err="1">
                <a:solidFill>
                  <a:schemeClr val="bg2"/>
                </a:solidFill>
              </a:rPr>
              <a:t>nm_depto</a:t>
            </a:r>
            <a:r>
              <a:rPr lang="pt-BR" sz="500" b="0" i="0" kern="0" dirty="0">
                <a:solidFill>
                  <a:schemeClr val="bg2"/>
                </a:solidFill>
              </a:rPr>
              <a:t>, </a:t>
            </a:r>
            <a:r>
              <a:rPr lang="pt-BR" sz="500" b="0" i="0" kern="0" dirty="0" err="1">
                <a:solidFill>
                  <a:schemeClr val="bg2"/>
                </a:solidFill>
              </a:rPr>
              <a:t>nm_unidade</a:t>
            </a:r>
            <a:r>
              <a:rPr lang="pt-BR" sz="500" b="0" i="0" kern="0" dirty="0">
                <a:solidFill>
                  <a:schemeClr val="bg2"/>
                </a:solidFill>
              </a:rPr>
              <a:t>) </a:t>
            </a:r>
          </a:p>
          <a:p>
            <a:pPr eaLnBrk="1" hangingPunct="1">
              <a:buNone/>
              <a:defRPr/>
            </a:pPr>
            <a:r>
              <a:rPr lang="pt-BR" sz="500" b="0" i="0" kern="0" dirty="0">
                <a:solidFill>
                  <a:schemeClr val="bg2"/>
                </a:solidFill>
              </a:rPr>
              <a:t>   VALUES (007,'COMERCIAL FILMES','SAO');</a:t>
            </a:r>
          </a:p>
          <a:p>
            <a:pPr eaLnBrk="1" hangingPunct="1">
              <a:buNone/>
              <a:defRPr/>
            </a:pPr>
            <a:endParaRPr lang="pt-BR" sz="500" b="0" i="0" kern="0" dirty="0">
              <a:solidFill>
                <a:schemeClr val="bg2"/>
              </a:solidFill>
            </a:endParaRPr>
          </a:p>
          <a:p>
            <a:pPr eaLnBrk="1" hangingPunct="1">
              <a:buNone/>
              <a:defRPr/>
            </a:pPr>
            <a:r>
              <a:rPr lang="pt-BR" sz="500" b="0" i="0" kern="0" dirty="0">
                <a:solidFill>
                  <a:schemeClr val="bg2"/>
                </a:solidFill>
              </a:rPr>
              <a:t>INSERT INTO cargo (</a:t>
            </a:r>
            <a:r>
              <a:rPr lang="pt-BR" sz="500" b="0" i="0" kern="0" dirty="0" err="1">
                <a:solidFill>
                  <a:schemeClr val="bg2"/>
                </a:solidFill>
              </a:rPr>
              <a:t>cd_cargo</a:t>
            </a:r>
            <a:r>
              <a:rPr lang="pt-BR" sz="500" b="0" i="0" kern="0" dirty="0">
                <a:solidFill>
                  <a:schemeClr val="bg2"/>
                </a:solidFill>
              </a:rPr>
              <a:t>, </a:t>
            </a:r>
            <a:r>
              <a:rPr lang="pt-BR" sz="500" b="0" i="0" kern="0" dirty="0" err="1">
                <a:solidFill>
                  <a:schemeClr val="bg2"/>
                </a:solidFill>
              </a:rPr>
              <a:t>nm_cargo</a:t>
            </a:r>
            <a:r>
              <a:rPr lang="pt-BR" sz="500" b="0" i="0" kern="0" dirty="0">
                <a:solidFill>
                  <a:schemeClr val="bg2"/>
                </a:solidFill>
              </a:rPr>
              <a:t>) </a:t>
            </a:r>
          </a:p>
          <a:p>
            <a:pPr eaLnBrk="1" hangingPunct="1">
              <a:buNone/>
              <a:defRPr/>
            </a:pPr>
            <a:r>
              <a:rPr lang="pt-BR" sz="500" b="0" i="0" kern="0" dirty="0">
                <a:solidFill>
                  <a:schemeClr val="bg2"/>
                </a:solidFill>
              </a:rPr>
              <a:t>   VALUES (001,'PRESIDENTE');</a:t>
            </a:r>
          </a:p>
          <a:p>
            <a:pPr eaLnBrk="1" hangingPunct="1">
              <a:buNone/>
              <a:defRPr/>
            </a:pPr>
            <a:r>
              <a:rPr lang="pt-BR" sz="500" b="0" i="0" kern="0" dirty="0">
                <a:solidFill>
                  <a:schemeClr val="bg2"/>
                </a:solidFill>
              </a:rPr>
              <a:t>INSERT INTO cargo (</a:t>
            </a:r>
            <a:r>
              <a:rPr lang="pt-BR" sz="500" b="0" i="0" kern="0" dirty="0" err="1">
                <a:solidFill>
                  <a:schemeClr val="bg2"/>
                </a:solidFill>
              </a:rPr>
              <a:t>cd_cargo</a:t>
            </a:r>
            <a:r>
              <a:rPr lang="pt-BR" sz="500" b="0" i="0" kern="0" dirty="0">
                <a:solidFill>
                  <a:schemeClr val="bg2"/>
                </a:solidFill>
              </a:rPr>
              <a:t>, </a:t>
            </a:r>
            <a:r>
              <a:rPr lang="pt-BR" sz="500" b="0" i="0" kern="0" dirty="0" err="1">
                <a:solidFill>
                  <a:schemeClr val="bg2"/>
                </a:solidFill>
              </a:rPr>
              <a:t>nm_cargo</a:t>
            </a:r>
            <a:r>
              <a:rPr lang="pt-BR" sz="500" b="0" i="0" kern="0" dirty="0">
                <a:solidFill>
                  <a:schemeClr val="bg2"/>
                </a:solidFill>
              </a:rPr>
              <a:t>) </a:t>
            </a:r>
          </a:p>
          <a:p>
            <a:pPr eaLnBrk="1" hangingPunct="1">
              <a:buNone/>
              <a:defRPr/>
            </a:pPr>
            <a:r>
              <a:rPr lang="pt-BR" sz="500" b="0" i="0" kern="0" dirty="0">
                <a:solidFill>
                  <a:schemeClr val="bg2"/>
                </a:solidFill>
              </a:rPr>
              <a:t>   VALUES (002,'DIRETOR FINANCEIRO');   </a:t>
            </a:r>
          </a:p>
          <a:p>
            <a:pPr eaLnBrk="1" hangingPunct="1">
              <a:buNone/>
              <a:defRPr/>
            </a:pPr>
            <a:r>
              <a:rPr lang="pt-BR" sz="500" b="0" i="0" kern="0" dirty="0">
                <a:solidFill>
                  <a:schemeClr val="bg2"/>
                </a:solidFill>
              </a:rPr>
              <a:t>INSERT INTO cargo (</a:t>
            </a:r>
            <a:r>
              <a:rPr lang="pt-BR" sz="500" b="0" i="0" kern="0" dirty="0" err="1">
                <a:solidFill>
                  <a:schemeClr val="bg2"/>
                </a:solidFill>
              </a:rPr>
              <a:t>cd_cargo</a:t>
            </a:r>
            <a:r>
              <a:rPr lang="pt-BR" sz="500" b="0" i="0" kern="0" dirty="0">
                <a:solidFill>
                  <a:schemeClr val="bg2"/>
                </a:solidFill>
              </a:rPr>
              <a:t>, </a:t>
            </a:r>
            <a:r>
              <a:rPr lang="pt-BR" sz="500" b="0" i="0" kern="0" dirty="0" err="1">
                <a:solidFill>
                  <a:schemeClr val="bg2"/>
                </a:solidFill>
              </a:rPr>
              <a:t>nm_cargo</a:t>
            </a:r>
            <a:r>
              <a:rPr lang="pt-BR" sz="500" b="0" i="0" kern="0" dirty="0">
                <a:solidFill>
                  <a:schemeClr val="bg2"/>
                </a:solidFill>
              </a:rPr>
              <a:t>) </a:t>
            </a:r>
          </a:p>
          <a:p>
            <a:pPr eaLnBrk="1" hangingPunct="1">
              <a:buNone/>
              <a:defRPr/>
            </a:pPr>
            <a:r>
              <a:rPr lang="pt-BR" sz="500" b="0" i="0" kern="0" dirty="0">
                <a:solidFill>
                  <a:schemeClr val="bg2"/>
                </a:solidFill>
              </a:rPr>
              <a:t>   VALUES (003,'DIRETOR FABRICA');   </a:t>
            </a:r>
          </a:p>
          <a:p>
            <a:pPr eaLnBrk="1" hangingPunct="1">
              <a:buNone/>
              <a:defRPr/>
            </a:pPr>
            <a:r>
              <a:rPr lang="pt-BR" sz="500" b="0" i="0" kern="0" dirty="0">
                <a:solidFill>
                  <a:schemeClr val="bg2"/>
                </a:solidFill>
              </a:rPr>
              <a:t>INSERT INTO cargo (</a:t>
            </a:r>
            <a:r>
              <a:rPr lang="pt-BR" sz="500" b="0" i="0" kern="0" dirty="0" err="1">
                <a:solidFill>
                  <a:schemeClr val="bg2"/>
                </a:solidFill>
              </a:rPr>
              <a:t>cd_cargo</a:t>
            </a:r>
            <a:r>
              <a:rPr lang="pt-BR" sz="500" b="0" i="0" kern="0" dirty="0">
                <a:solidFill>
                  <a:schemeClr val="bg2"/>
                </a:solidFill>
              </a:rPr>
              <a:t>, </a:t>
            </a:r>
            <a:r>
              <a:rPr lang="pt-BR" sz="500" b="0" i="0" kern="0" dirty="0" err="1">
                <a:solidFill>
                  <a:schemeClr val="bg2"/>
                </a:solidFill>
              </a:rPr>
              <a:t>nm_cargo</a:t>
            </a:r>
            <a:r>
              <a:rPr lang="pt-BR" sz="500" b="0" i="0" kern="0" dirty="0">
                <a:solidFill>
                  <a:schemeClr val="bg2"/>
                </a:solidFill>
              </a:rPr>
              <a:t>) </a:t>
            </a:r>
          </a:p>
          <a:p>
            <a:pPr eaLnBrk="1" hangingPunct="1">
              <a:buNone/>
              <a:defRPr/>
            </a:pPr>
            <a:r>
              <a:rPr lang="pt-BR" sz="500" b="0" i="0" kern="0" dirty="0">
                <a:solidFill>
                  <a:schemeClr val="bg2"/>
                </a:solidFill>
              </a:rPr>
              <a:t>   VALUES (004,'DIRETOR COMERCIAL');   </a:t>
            </a:r>
          </a:p>
          <a:p>
            <a:pPr eaLnBrk="1" hangingPunct="1">
              <a:buNone/>
              <a:defRPr/>
            </a:pPr>
            <a:r>
              <a:rPr lang="pt-BR" sz="500" b="0" i="0" kern="0" dirty="0">
                <a:solidFill>
                  <a:schemeClr val="bg2"/>
                </a:solidFill>
              </a:rPr>
              <a:t>INSERT INTO cargo (</a:t>
            </a:r>
            <a:r>
              <a:rPr lang="pt-BR" sz="500" b="0" i="0" kern="0" dirty="0" err="1">
                <a:solidFill>
                  <a:schemeClr val="bg2"/>
                </a:solidFill>
              </a:rPr>
              <a:t>cd_cargo</a:t>
            </a:r>
            <a:r>
              <a:rPr lang="pt-BR" sz="500" b="0" i="0" kern="0" dirty="0">
                <a:solidFill>
                  <a:schemeClr val="bg2"/>
                </a:solidFill>
              </a:rPr>
              <a:t>, </a:t>
            </a:r>
            <a:r>
              <a:rPr lang="pt-BR" sz="500" b="0" i="0" kern="0" dirty="0" err="1">
                <a:solidFill>
                  <a:schemeClr val="bg2"/>
                </a:solidFill>
              </a:rPr>
              <a:t>nm_cargo</a:t>
            </a:r>
            <a:r>
              <a:rPr lang="pt-BR" sz="500" b="0" i="0" kern="0" dirty="0">
                <a:solidFill>
                  <a:schemeClr val="bg2"/>
                </a:solidFill>
              </a:rPr>
              <a:t>) </a:t>
            </a:r>
          </a:p>
          <a:p>
            <a:pPr eaLnBrk="1" hangingPunct="1">
              <a:buNone/>
              <a:defRPr/>
            </a:pPr>
            <a:r>
              <a:rPr lang="pt-BR" sz="500" b="0" i="0" kern="0" dirty="0">
                <a:solidFill>
                  <a:schemeClr val="bg2"/>
                </a:solidFill>
              </a:rPr>
              <a:t>   VALUES (005,'GERENTE COMERCIAL');   </a:t>
            </a:r>
          </a:p>
          <a:p>
            <a:pPr eaLnBrk="1" hangingPunct="1">
              <a:buNone/>
              <a:defRPr/>
            </a:pPr>
            <a:r>
              <a:rPr lang="pt-BR" sz="500" b="0" i="0" kern="0" dirty="0">
                <a:solidFill>
                  <a:schemeClr val="bg2"/>
                </a:solidFill>
              </a:rPr>
              <a:t>INSERT INTO cargo (</a:t>
            </a:r>
            <a:r>
              <a:rPr lang="pt-BR" sz="500" b="0" i="0" kern="0" dirty="0" err="1">
                <a:solidFill>
                  <a:schemeClr val="bg2"/>
                </a:solidFill>
              </a:rPr>
              <a:t>cd_cargo</a:t>
            </a:r>
            <a:r>
              <a:rPr lang="pt-BR" sz="500" b="0" i="0" kern="0" dirty="0">
                <a:solidFill>
                  <a:schemeClr val="bg2"/>
                </a:solidFill>
              </a:rPr>
              <a:t>, </a:t>
            </a:r>
            <a:r>
              <a:rPr lang="pt-BR" sz="500" b="0" i="0" kern="0" dirty="0" err="1">
                <a:solidFill>
                  <a:schemeClr val="bg2"/>
                </a:solidFill>
              </a:rPr>
              <a:t>nm_cargo</a:t>
            </a:r>
            <a:r>
              <a:rPr lang="pt-BR" sz="500" b="0" i="0" kern="0" dirty="0">
                <a:solidFill>
                  <a:schemeClr val="bg2"/>
                </a:solidFill>
              </a:rPr>
              <a:t>) </a:t>
            </a:r>
          </a:p>
          <a:p>
            <a:pPr eaLnBrk="1" hangingPunct="1">
              <a:buNone/>
              <a:defRPr/>
            </a:pPr>
            <a:r>
              <a:rPr lang="pt-BR" sz="500" b="0" i="0" kern="0" dirty="0">
                <a:solidFill>
                  <a:schemeClr val="bg2"/>
                </a:solidFill>
              </a:rPr>
              <a:t>   VALUES (006,'GERENTE FABRICAL');      </a:t>
            </a:r>
          </a:p>
          <a:p>
            <a:pPr eaLnBrk="1" hangingPunct="1">
              <a:buNone/>
              <a:defRPr/>
            </a:pPr>
            <a:r>
              <a:rPr lang="pt-BR" sz="500" b="0" i="0" kern="0" dirty="0">
                <a:solidFill>
                  <a:schemeClr val="bg2"/>
                </a:solidFill>
              </a:rPr>
              <a:t>INSERT INTO cargo (</a:t>
            </a:r>
            <a:r>
              <a:rPr lang="pt-BR" sz="500" b="0" i="0" kern="0" dirty="0" err="1">
                <a:solidFill>
                  <a:schemeClr val="bg2"/>
                </a:solidFill>
              </a:rPr>
              <a:t>cd_cargo</a:t>
            </a:r>
            <a:r>
              <a:rPr lang="pt-BR" sz="500" b="0" i="0" kern="0" dirty="0">
                <a:solidFill>
                  <a:schemeClr val="bg2"/>
                </a:solidFill>
              </a:rPr>
              <a:t>, </a:t>
            </a:r>
            <a:r>
              <a:rPr lang="pt-BR" sz="500" b="0" i="0" kern="0" dirty="0" err="1">
                <a:solidFill>
                  <a:schemeClr val="bg2"/>
                </a:solidFill>
              </a:rPr>
              <a:t>nm_cargo</a:t>
            </a:r>
            <a:r>
              <a:rPr lang="pt-BR" sz="500" b="0" i="0" kern="0" dirty="0">
                <a:solidFill>
                  <a:schemeClr val="bg2"/>
                </a:solidFill>
              </a:rPr>
              <a:t>) </a:t>
            </a:r>
          </a:p>
          <a:p>
            <a:pPr eaLnBrk="1" hangingPunct="1">
              <a:buNone/>
              <a:defRPr/>
            </a:pPr>
            <a:r>
              <a:rPr lang="pt-BR" sz="500" b="0" i="0" kern="0" dirty="0">
                <a:solidFill>
                  <a:schemeClr val="bg2"/>
                </a:solidFill>
              </a:rPr>
              <a:t>   VALUES (007,'CARGO NULO');      </a:t>
            </a:r>
          </a:p>
          <a:p>
            <a:pPr eaLnBrk="1" hangingPunct="1">
              <a:buNone/>
              <a:defRPr/>
            </a:pPr>
            <a:r>
              <a:rPr lang="pt-BR" sz="500" b="0" i="0" kern="0" dirty="0">
                <a:solidFill>
                  <a:schemeClr val="bg2"/>
                </a:solidFill>
              </a:rPr>
              <a:t>INSERT INTO cargo (</a:t>
            </a:r>
            <a:r>
              <a:rPr lang="pt-BR" sz="500" b="0" i="0" kern="0" dirty="0" err="1">
                <a:solidFill>
                  <a:schemeClr val="bg2"/>
                </a:solidFill>
              </a:rPr>
              <a:t>cd_cargo</a:t>
            </a:r>
            <a:r>
              <a:rPr lang="pt-BR" sz="500" b="0" i="0" kern="0" dirty="0">
                <a:solidFill>
                  <a:schemeClr val="bg2"/>
                </a:solidFill>
              </a:rPr>
              <a:t>, </a:t>
            </a:r>
            <a:r>
              <a:rPr lang="pt-BR" sz="500" b="0" i="0" kern="0" dirty="0" err="1">
                <a:solidFill>
                  <a:schemeClr val="bg2"/>
                </a:solidFill>
              </a:rPr>
              <a:t>nm_cargo</a:t>
            </a:r>
            <a:r>
              <a:rPr lang="pt-BR" sz="500" b="0" i="0" kern="0" dirty="0">
                <a:solidFill>
                  <a:schemeClr val="bg2"/>
                </a:solidFill>
              </a:rPr>
              <a:t>) </a:t>
            </a:r>
          </a:p>
          <a:p>
            <a:pPr eaLnBrk="1" hangingPunct="1">
              <a:buNone/>
              <a:defRPr/>
            </a:pPr>
            <a:r>
              <a:rPr lang="pt-BR" sz="500" b="0" i="0" kern="0" dirty="0">
                <a:solidFill>
                  <a:schemeClr val="bg2"/>
                </a:solidFill>
              </a:rPr>
              <a:t>   VALUES (008,'CARGO NULO');</a:t>
            </a:r>
          </a:p>
          <a:p>
            <a:pPr eaLnBrk="1" hangingPunct="1">
              <a:buNone/>
              <a:defRPr/>
            </a:pPr>
            <a:endParaRPr lang="pt-BR" sz="500" b="0" i="0" kern="0" dirty="0">
              <a:solidFill>
                <a:schemeClr val="bg2"/>
              </a:solidFill>
            </a:endParaRPr>
          </a:p>
          <a:p>
            <a:pPr eaLnBrk="1" hangingPunct="1">
              <a:buNone/>
              <a:defRPr/>
            </a:pPr>
            <a:r>
              <a:rPr lang="pt-BR" sz="500" b="0" i="0" kern="0" dirty="0">
                <a:solidFill>
                  <a:schemeClr val="bg2"/>
                </a:solidFill>
              </a:rPr>
              <a:t>INSERT INTO FUNC (</a:t>
            </a:r>
            <a:r>
              <a:rPr lang="pt-BR" sz="500" b="0" i="0" kern="0" dirty="0" err="1">
                <a:solidFill>
                  <a:schemeClr val="bg2"/>
                </a:solidFill>
              </a:rPr>
              <a:t>cd_func</a:t>
            </a:r>
            <a:r>
              <a:rPr lang="pt-BR" sz="500" b="0" i="0" kern="0" dirty="0">
                <a:solidFill>
                  <a:schemeClr val="bg2"/>
                </a:solidFill>
              </a:rPr>
              <a:t>, </a:t>
            </a:r>
            <a:r>
              <a:rPr lang="pt-BR" sz="500" b="0" i="0" kern="0" dirty="0" err="1">
                <a:solidFill>
                  <a:schemeClr val="bg2"/>
                </a:solidFill>
              </a:rPr>
              <a:t>nm_func</a:t>
            </a:r>
            <a:r>
              <a:rPr lang="pt-BR" sz="500" b="0" i="0" kern="0" dirty="0">
                <a:solidFill>
                  <a:schemeClr val="bg2"/>
                </a:solidFill>
              </a:rPr>
              <a:t>, </a:t>
            </a:r>
            <a:r>
              <a:rPr lang="pt-BR" sz="500" b="0" i="0" kern="0" dirty="0" err="1">
                <a:solidFill>
                  <a:schemeClr val="bg2"/>
                </a:solidFill>
              </a:rPr>
              <a:t>fk_cd_depto,cd_gere,fk_cd_cargo</a:t>
            </a:r>
            <a:r>
              <a:rPr lang="pt-BR" sz="500" b="0" i="0" kern="0" dirty="0">
                <a:solidFill>
                  <a:schemeClr val="bg2"/>
                </a:solidFill>
              </a:rPr>
              <a:t>) </a:t>
            </a:r>
          </a:p>
          <a:p>
            <a:pPr eaLnBrk="1" hangingPunct="1">
              <a:buNone/>
              <a:defRPr/>
            </a:pPr>
            <a:r>
              <a:rPr lang="pt-BR" sz="500" b="0" i="0" kern="0" dirty="0">
                <a:solidFill>
                  <a:schemeClr val="bg2"/>
                </a:solidFill>
              </a:rPr>
              <a:t>   VALUES (001,'ANA RAQUEL',1,null,1);</a:t>
            </a:r>
          </a:p>
          <a:p>
            <a:pPr eaLnBrk="1" hangingPunct="1">
              <a:buNone/>
              <a:defRPr/>
            </a:pPr>
            <a:r>
              <a:rPr lang="pt-BR" sz="500" b="0" i="0" kern="0" dirty="0">
                <a:solidFill>
                  <a:schemeClr val="bg2"/>
                </a:solidFill>
              </a:rPr>
              <a:t>INSERT INTO FUNC (</a:t>
            </a:r>
            <a:r>
              <a:rPr lang="pt-BR" sz="500" b="0" i="0" kern="0" dirty="0" err="1">
                <a:solidFill>
                  <a:schemeClr val="bg2"/>
                </a:solidFill>
              </a:rPr>
              <a:t>cd_func</a:t>
            </a:r>
            <a:r>
              <a:rPr lang="pt-BR" sz="500" b="0" i="0" kern="0" dirty="0">
                <a:solidFill>
                  <a:schemeClr val="bg2"/>
                </a:solidFill>
              </a:rPr>
              <a:t>, </a:t>
            </a:r>
            <a:r>
              <a:rPr lang="pt-BR" sz="500" b="0" i="0" kern="0" dirty="0" err="1">
                <a:solidFill>
                  <a:schemeClr val="bg2"/>
                </a:solidFill>
              </a:rPr>
              <a:t>nm_func</a:t>
            </a:r>
            <a:r>
              <a:rPr lang="pt-BR" sz="500" b="0" i="0" kern="0" dirty="0">
                <a:solidFill>
                  <a:schemeClr val="bg2"/>
                </a:solidFill>
              </a:rPr>
              <a:t>, </a:t>
            </a:r>
            <a:r>
              <a:rPr lang="pt-BR" sz="500" b="0" i="0" kern="0" dirty="0" err="1">
                <a:solidFill>
                  <a:schemeClr val="bg2"/>
                </a:solidFill>
              </a:rPr>
              <a:t>fk_cd_depto,cd_gere,fk_cd_cargo</a:t>
            </a:r>
            <a:r>
              <a:rPr lang="pt-BR" sz="500" b="0" i="0" kern="0" dirty="0">
                <a:solidFill>
                  <a:schemeClr val="bg2"/>
                </a:solidFill>
              </a:rPr>
              <a:t>) </a:t>
            </a:r>
          </a:p>
          <a:p>
            <a:pPr eaLnBrk="1" hangingPunct="1">
              <a:buNone/>
              <a:defRPr/>
            </a:pPr>
            <a:r>
              <a:rPr lang="pt-BR" sz="500" b="0" i="0" kern="0" dirty="0">
                <a:solidFill>
                  <a:schemeClr val="bg2"/>
                </a:solidFill>
              </a:rPr>
              <a:t>   VALUES (002,'BEATRIZ',3,1,2);   </a:t>
            </a:r>
          </a:p>
          <a:p>
            <a:pPr eaLnBrk="1" hangingPunct="1">
              <a:buNone/>
              <a:defRPr/>
            </a:pPr>
            <a:r>
              <a:rPr lang="pt-BR" sz="500" b="0" i="0" kern="0" dirty="0">
                <a:solidFill>
                  <a:schemeClr val="bg2"/>
                </a:solidFill>
              </a:rPr>
              <a:t>INSERT INTO FUNC (</a:t>
            </a:r>
            <a:r>
              <a:rPr lang="pt-BR" sz="500" b="0" i="0" kern="0" dirty="0" err="1">
                <a:solidFill>
                  <a:schemeClr val="bg2"/>
                </a:solidFill>
              </a:rPr>
              <a:t>cd_func</a:t>
            </a:r>
            <a:r>
              <a:rPr lang="pt-BR" sz="500" b="0" i="0" kern="0" dirty="0">
                <a:solidFill>
                  <a:schemeClr val="bg2"/>
                </a:solidFill>
              </a:rPr>
              <a:t>, </a:t>
            </a:r>
            <a:r>
              <a:rPr lang="pt-BR" sz="500" b="0" i="0" kern="0" dirty="0" err="1">
                <a:solidFill>
                  <a:schemeClr val="bg2"/>
                </a:solidFill>
              </a:rPr>
              <a:t>nm_func</a:t>
            </a:r>
            <a:r>
              <a:rPr lang="pt-BR" sz="500" b="0" i="0" kern="0" dirty="0">
                <a:solidFill>
                  <a:schemeClr val="bg2"/>
                </a:solidFill>
              </a:rPr>
              <a:t>, </a:t>
            </a:r>
            <a:r>
              <a:rPr lang="pt-BR" sz="500" b="0" i="0" kern="0" dirty="0" err="1">
                <a:solidFill>
                  <a:schemeClr val="bg2"/>
                </a:solidFill>
              </a:rPr>
              <a:t>fk_cd_depto,cd_gere,fk_cd_cargo</a:t>
            </a:r>
            <a:r>
              <a:rPr lang="pt-BR" sz="500" b="0" i="0" kern="0" dirty="0">
                <a:solidFill>
                  <a:schemeClr val="bg2"/>
                </a:solidFill>
              </a:rPr>
              <a:t>) </a:t>
            </a:r>
          </a:p>
          <a:p>
            <a:pPr eaLnBrk="1" hangingPunct="1">
              <a:buNone/>
              <a:defRPr/>
            </a:pPr>
            <a:r>
              <a:rPr lang="pt-BR" sz="500" b="0" i="0" kern="0" dirty="0">
                <a:solidFill>
                  <a:schemeClr val="bg2"/>
                </a:solidFill>
              </a:rPr>
              <a:t>   VALUES (003,'CARLOS',2,1,3);      </a:t>
            </a:r>
          </a:p>
          <a:p>
            <a:pPr eaLnBrk="1" hangingPunct="1">
              <a:buNone/>
              <a:defRPr/>
            </a:pPr>
            <a:r>
              <a:rPr lang="pt-BR" sz="500" b="0" i="0" kern="0" dirty="0">
                <a:solidFill>
                  <a:schemeClr val="bg2"/>
                </a:solidFill>
              </a:rPr>
              <a:t>INSERT INTO FUNC (</a:t>
            </a:r>
            <a:r>
              <a:rPr lang="pt-BR" sz="500" b="0" i="0" kern="0" dirty="0" err="1">
                <a:solidFill>
                  <a:schemeClr val="bg2"/>
                </a:solidFill>
              </a:rPr>
              <a:t>cd_func</a:t>
            </a:r>
            <a:r>
              <a:rPr lang="pt-BR" sz="500" b="0" i="0" kern="0" dirty="0">
                <a:solidFill>
                  <a:schemeClr val="bg2"/>
                </a:solidFill>
              </a:rPr>
              <a:t>, </a:t>
            </a:r>
            <a:r>
              <a:rPr lang="pt-BR" sz="500" b="0" i="0" kern="0" dirty="0" err="1">
                <a:solidFill>
                  <a:schemeClr val="bg2"/>
                </a:solidFill>
              </a:rPr>
              <a:t>nm_func</a:t>
            </a:r>
            <a:r>
              <a:rPr lang="pt-BR" sz="500" b="0" i="0" kern="0" dirty="0">
                <a:solidFill>
                  <a:schemeClr val="bg2"/>
                </a:solidFill>
              </a:rPr>
              <a:t>, </a:t>
            </a:r>
            <a:r>
              <a:rPr lang="pt-BR" sz="500" b="0" i="0" kern="0" dirty="0" err="1">
                <a:solidFill>
                  <a:schemeClr val="bg2"/>
                </a:solidFill>
              </a:rPr>
              <a:t>fk_cd_depto,cd_gere,fk_cd_cargo</a:t>
            </a:r>
            <a:r>
              <a:rPr lang="pt-BR" sz="500" b="0" i="0" kern="0" dirty="0">
                <a:solidFill>
                  <a:schemeClr val="bg2"/>
                </a:solidFill>
              </a:rPr>
              <a:t>) </a:t>
            </a:r>
          </a:p>
          <a:p>
            <a:pPr eaLnBrk="1" hangingPunct="1">
              <a:buNone/>
              <a:defRPr/>
            </a:pPr>
            <a:r>
              <a:rPr lang="pt-BR" sz="500" b="0" i="0" kern="0" dirty="0">
                <a:solidFill>
                  <a:schemeClr val="bg2"/>
                </a:solidFill>
              </a:rPr>
              <a:t>   VALUES (004,'DECIO',4,1,4);</a:t>
            </a:r>
          </a:p>
          <a:p>
            <a:pPr eaLnBrk="1" hangingPunct="1">
              <a:buNone/>
              <a:defRPr/>
            </a:pPr>
            <a:r>
              <a:rPr lang="pt-BR" sz="500" b="0" i="0" kern="0" dirty="0">
                <a:solidFill>
                  <a:schemeClr val="bg2"/>
                </a:solidFill>
              </a:rPr>
              <a:t>INSERT INTO FUNC (</a:t>
            </a:r>
            <a:r>
              <a:rPr lang="pt-BR" sz="500" b="0" i="0" kern="0" dirty="0" err="1">
                <a:solidFill>
                  <a:schemeClr val="bg2"/>
                </a:solidFill>
              </a:rPr>
              <a:t>cd_func</a:t>
            </a:r>
            <a:r>
              <a:rPr lang="pt-BR" sz="500" b="0" i="0" kern="0" dirty="0">
                <a:solidFill>
                  <a:schemeClr val="bg2"/>
                </a:solidFill>
              </a:rPr>
              <a:t>, </a:t>
            </a:r>
            <a:r>
              <a:rPr lang="pt-BR" sz="500" b="0" i="0" kern="0" dirty="0" err="1">
                <a:solidFill>
                  <a:schemeClr val="bg2"/>
                </a:solidFill>
              </a:rPr>
              <a:t>nm_func</a:t>
            </a:r>
            <a:r>
              <a:rPr lang="pt-BR" sz="500" b="0" i="0" kern="0" dirty="0">
                <a:solidFill>
                  <a:schemeClr val="bg2"/>
                </a:solidFill>
              </a:rPr>
              <a:t>, </a:t>
            </a:r>
            <a:r>
              <a:rPr lang="pt-BR" sz="500" b="0" i="0" kern="0" dirty="0" err="1">
                <a:solidFill>
                  <a:schemeClr val="bg2"/>
                </a:solidFill>
              </a:rPr>
              <a:t>fk_cd_depto,cd_gere,fk_cd_cargo</a:t>
            </a:r>
            <a:r>
              <a:rPr lang="pt-BR" sz="500" b="0" i="0" kern="0" dirty="0">
                <a:solidFill>
                  <a:schemeClr val="bg2"/>
                </a:solidFill>
              </a:rPr>
              <a:t>) </a:t>
            </a:r>
          </a:p>
          <a:p>
            <a:pPr eaLnBrk="1" hangingPunct="1">
              <a:buNone/>
              <a:defRPr/>
            </a:pPr>
            <a:r>
              <a:rPr lang="pt-BR" sz="500" b="0" i="0" kern="0" dirty="0">
                <a:solidFill>
                  <a:schemeClr val="bg2"/>
                </a:solidFill>
              </a:rPr>
              <a:t>   VALUES (005,'ERNESTO',2,3,4);</a:t>
            </a:r>
          </a:p>
          <a:p>
            <a:pPr eaLnBrk="1" hangingPunct="1">
              <a:buNone/>
              <a:defRPr/>
            </a:pPr>
            <a:r>
              <a:rPr lang="pt-BR" sz="500" b="0" i="0" kern="0" dirty="0">
                <a:solidFill>
                  <a:schemeClr val="bg2"/>
                </a:solidFill>
              </a:rPr>
              <a:t>INSERT INTO FUNC (</a:t>
            </a:r>
            <a:r>
              <a:rPr lang="pt-BR" sz="500" b="0" i="0" kern="0" dirty="0" err="1">
                <a:solidFill>
                  <a:schemeClr val="bg2"/>
                </a:solidFill>
              </a:rPr>
              <a:t>cd_func</a:t>
            </a:r>
            <a:r>
              <a:rPr lang="pt-BR" sz="500" b="0" i="0" kern="0" dirty="0">
                <a:solidFill>
                  <a:schemeClr val="bg2"/>
                </a:solidFill>
              </a:rPr>
              <a:t>, </a:t>
            </a:r>
            <a:r>
              <a:rPr lang="pt-BR" sz="500" b="0" i="0" kern="0" dirty="0" err="1">
                <a:solidFill>
                  <a:schemeClr val="bg2"/>
                </a:solidFill>
              </a:rPr>
              <a:t>nm_func</a:t>
            </a:r>
            <a:r>
              <a:rPr lang="pt-BR" sz="500" b="0" i="0" kern="0" dirty="0">
                <a:solidFill>
                  <a:schemeClr val="bg2"/>
                </a:solidFill>
              </a:rPr>
              <a:t>, </a:t>
            </a:r>
            <a:r>
              <a:rPr lang="pt-BR" sz="500" b="0" i="0" kern="0" dirty="0" err="1">
                <a:solidFill>
                  <a:schemeClr val="bg2"/>
                </a:solidFill>
              </a:rPr>
              <a:t>fk_cd_depto,cd_gere,fk_cd_cargo</a:t>
            </a:r>
            <a:r>
              <a:rPr lang="pt-BR" sz="500" b="0" i="0" kern="0" dirty="0">
                <a:solidFill>
                  <a:schemeClr val="bg2"/>
                </a:solidFill>
              </a:rPr>
              <a:t>) </a:t>
            </a:r>
          </a:p>
          <a:p>
            <a:pPr eaLnBrk="1" hangingPunct="1">
              <a:buNone/>
              <a:defRPr/>
            </a:pPr>
            <a:r>
              <a:rPr lang="pt-BR" sz="500" b="0" i="0" kern="0" dirty="0">
                <a:solidFill>
                  <a:schemeClr val="bg2"/>
                </a:solidFill>
              </a:rPr>
              <a:t>   VALUES (006,'FATIMA',2,3,4);</a:t>
            </a:r>
          </a:p>
          <a:p>
            <a:pPr eaLnBrk="1" hangingPunct="1">
              <a:buNone/>
              <a:defRPr/>
            </a:pPr>
            <a:r>
              <a:rPr lang="pt-BR" sz="500" b="0" i="0" kern="0" dirty="0">
                <a:solidFill>
                  <a:schemeClr val="bg2"/>
                </a:solidFill>
              </a:rPr>
              <a:t>INSERT INTO FUNC (</a:t>
            </a:r>
            <a:r>
              <a:rPr lang="pt-BR" sz="500" b="0" i="0" kern="0" dirty="0" err="1">
                <a:solidFill>
                  <a:schemeClr val="bg2"/>
                </a:solidFill>
              </a:rPr>
              <a:t>cd_func</a:t>
            </a:r>
            <a:r>
              <a:rPr lang="pt-BR" sz="500" b="0" i="0" kern="0" dirty="0">
                <a:solidFill>
                  <a:schemeClr val="bg2"/>
                </a:solidFill>
              </a:rPr>
              <a:t>, </a:t>
            </a:r>
            <a:r>
              <a:rPr lang="pt-BR" sz="500" b="0" i="0" kern="0" dirty="0" err="1">
                <a:solidFill>
                  <a:schemeClr val="bg2"/>
                </a:solidFill>
              </a:rPr>
              <a:t>nm_func</a:t>
            </a:r>
            <a:r>
              <a:rPr lang="pt-BR" sz="500" b="0" i="0" kern="0" dirty="0">
                <a:solidFill>
                  <a:schemeClr val="bg2"/>
                </a:solidFill>
              </a:rPr>
              <a:t>, </a:t>
            </a:r>
            <a:r>
              <a:rPr lang="pt-BR" sz="500" b="0" i="0" kern="0" dirty="0" err="1">
                <a:solidFill>
                  <a:schemeClr val="bg2"/>
                </a:solidFill>
              </a:rPr>
              <a:t>fk_cd_depto,cd_gere,fk_cd_cargo</a:t>
            </a:r>
            <a:r>
              <a:rPr lang="pt-BR" sz="500" b="0" i="0" kern="0" dirty="0">
                <a:solidFill>
                  <a:schemeClr val="bg2"/>
                </a:solidFill>
              </a:rPr>
              <a:t>) </a:t>
            </a:r>
          </a:p>
          <a:p>
            <a:pPr eaLnBrk="1" hangingPunct="1">
              <a:buNone/>
              <a:defRPr/>
            </a:pPr>
            <a:r>
              <a:rPr lang="pt-BR" sz="500" b="0" i="0" kern="0" dirty="0">
                <a:solidFill>
                  <a:schemeClr val="bg2"/>
                </a:solidFill>
              </a:rPr>
              <a:t>   VALUES (007,'GISELE',4,3,1);</a:t>
            </a:r>
          </a:p>
          <a:p>
            <a:pPr eaLnBrk="1" hangingPunct="1">
              <a:buNone/>
              <a:defRPr/>
            </a:pPr>
            <a:r>
              <a:rPr lang="pt-BR" sz="500" b="0" i="0" kern="0" dirty="0">
                <a:solidFill>
                  <a:schemeClr val="bg2"/>
                </a:solidFill>
              </a:rPr>
              <a:t>     </a:t>
            </a:r>
          </a:p>
          <a:p>
            <a:pPr eaLnBrk="1" hangingPunct="1">
              <a:buNone/>
              <a:defRPr/>
            </a:pPr>
            <a:r>
              <a:rPr lang="pt-BR" sz="500" b="0" i="0" kern="0" dirty="0">
                <a:solidFill>
                  <a:schemeClr val="bg2"/>
                </a:solidFill>
              </a:rPr>
              <a:t>COMMIT; </a:t>
            </a:r>
          </a:p>
        </p:txBody>
      </p:sp>
    </p:spTree>
    <p:extLst>
      <p:ext uri="{BB962C8B-B14F-4D97-AF65-F5344CB8AC3E}">
        <p14:creationId xmlns:p14="http://schemas.microsoft.com/office/powerpoint/2010/main" val="33284143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Line 2"/>
          <p:cNvSpPr>
            <a:spLocks noChangeShapeType="1"/>
          </p:cNvSpPr>
          <p:nvPr/>
        </p:nvSpPr>
        <p:spPr bwMode="auto">
          <a:xfrm>
            <a:off x="0" y="6092825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6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765175"/>
            <a:ext cx="8569325" cy="4105275"/>
          </a:xfrm>
          <a:solidFill>
            <a:srgbClr val="FFFFFF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buFont typeface="Wingdings" pitchFamily="2" charset="2"/>
              <a:buNone/>
            </a:pPr>
            <a:r>
              <a:rPr lang="pt-BR" i="0" dirty="0">
                <a:solidFill>
                  <a:schemeClr val="bg2"/>
                </a:solidFill>
                <a:latin typeface="Calibri" pitchFamily="34" charset="0"/>
                <a:cs typeface="Calibri" pitchFamily="34" charset="0"/>
              </a:rPr>
              <a:t>Comando INSERT</a:t>
            </a:r>
          </a:p>
          <a:p>
            <a:pPr algn="just" eaLnBrk="1" hangingPunct="1">
              <a:buFont typeface="Wingdings" pitchFamily="2" charset="2"/>
              <a:buNone/>
            </a:pPr>
            <a:endParaRPr lang="pt-BR" i="0" dirty="0">
              <a:solidFill>
                <a:schemeClr val="bg2"/>
              </a:solidFill>
              <a:latin typeface="Calibri" pitchFamily="34" charset="0"/>
              <a:cs typeface="Calibri" pitchFamily="34" charset="0"/>
            </a:endParaRPr>
          </a:p>
          <a:p>
            <a:pPr algn="just" eaLnBrk="1" hangingPunct="1">
              <a:buFont typeface="Wingdings" pitchFamily="2" charset="2"/>
              <a:buNone/>
            </a:pPr>
            <a:r>
              <a:rPr lang="pt-BR" sz="2000" b="0" i="0" dirty="0">
                <a:solidFill>
                  <a:schemeClr val="bg2"/>
                </a:solidFill>
                <a:latin typeface="Calibri" pitchFamily="34" charset="0"/>
                <a:cs typeface="Calibri" pitchFamily="34" charset="0"/>
              </a:rPr>
              <a:t>Permite a inclusão de um registro em uma tabela.</a:t>
            </a:r>
          </a:p>
          <a:p>
            <a:pPr algn="just" eaLnBrk="1" hangingPunct="1">
              <a:buFont typeface="Wingdings" pitchFamily="2" charset="2"/>
              <a:buNone/>
            </a:pPr>
            <a:endParaRPr lang="pt-BR" i="0" dirty="0">
              <a:solidFill>
                <a:schemeClr val="bg2"/>
              </a:solidFill>
            </a:endParaRPr>
          </a:p>
          <a:p>
            <a:pPr algn="just" eaLnBrk="1" hangingPunct="1">
              <a:buFont typeface="Wingdings" pitchFamily="2" charset="2"/>
              <a:buNone/>
            </a:pPr>
            <a:r>
              <a:rPr lang="pt-BR" sz="1800" i="0" dirty="0">
                <a:solidFill>
                  <a:schemeClr val="bg2"/>
                </a:solidFill>
                <a:latin typeface="Courier New" pitchFamily="49" charset="0"/>
              </a:rPr>
              <a:t>INSERT INTO</a:t>
            </a:r>
            <a:r>
              <a:rPr lang="pt-BR" sz="1800" b="0" i="0" dirty="0">
                <a:solidFill>
                  <a:schemeClr val="bg2"/>
                </a:solidFill>
                <a:latin typeface="Courier New" pitchFamily="49" charset="0"/>
              </a:rPr>
              <a:t>  &lt;nome-tabela&gt; 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pt-BR" sz="1800" b="0" i="0" dirty="0">
                <a:solidFill>
                  <a:schemeClr val="bg2"/>
                </a:solidFill>
                <a:latin typeface="Courier New" pitchFamily="49" charset="0"/>
              </a:rPr>
              <a:t>    [(&lt;nome-coluna&gt;, [&lt;nome-coluna&gt;])]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pt-BR" sz="1800" i="0" dirty="0">
                <a:solidFill>
                  <a:schemeClr val="bg2"/>
                </a:solidFill>
                <a:latin typeface="Courier New" pitchFamily="49" charset="0"/>
              </a:rPr>
              <a:t>VALUES </a:t>
            </a:r>
            <a:r>
              <a:rPr lang="pt-BR" sz="1800" b="0" i="0" dirty="0">
                <a:solidFill>
                  <a:schemeClr val="bg2"/>
                </a:solidFill>
                <a:latin typeface="Courier New" pitchFamily="49" charset="0"/>
              </a:rPr>
              <a:t>(&lt;relação dos valores a serem incluídos&gt;)</a:t>
            </a:r>
          </a:p>
          <a:p>
            <a:pPr algn="just" eaLnBrk="1" hangingPunct="1">
              <a:buFont typeface="Wingdings" pitchFamily="2" charset="2"/>
              <a:buNone/>
            </a:pPr>
            <a:endParaRPr lang="pt-BR" b="0" i="0" dirty="0">
              <a:solidFill>
                <a:schemeClr val="bg2"/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0" y="0"/>
            <a:ext cx="4716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i="0" dirty="0">
                <a:solidFill>
                  <a:schemeClr val="bg2"/>
                </a:solidFill>
                <a:latin typeface="+mn-lt"/>
              </a:rPr>
              <a:t>INSERT</a:t>
            </a:r>
          </a:p>
        </p:txBody>
      </p:sp>
    </p:spTree>
    <p:extLst>
      <p:ext uri="{BB962C8B-B14F-4D97-AF65-F5344CB8AC3E}">
        <p14:creationId xmlns:p14="http://schemas.microsoft.com/office/powerpoint/2010/main" val="636462158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ar design">
  <a:themeElements>
    <a:clrScheme name="Personalizar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ersonalizar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1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Square721 BT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1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Square721 BT" pitchFamily="34" charset="0"/>
          </a:defRPr>
        </a:defPPr>
      </a:lstStyle>
    </a:lnDef>
  </a:objectDefaults>
  <a:extraClrSchemeLst>
    <a:extraClrScheme>
      <a:clrScheme name="Personalizar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FFFFCC"/>
      </a:dk2>
      <a:lt2>
        <a:srgbClr val="FFFFFF"/>
      </a:lt2>
      <a:accent1>
        <a:srgbClr val="C0C000"/>
      </a:accent1>
      <a:accent2>
        <a:srgbClr val="FF8000"/>
      </a:accent2>
      <a:accent3>
        <a:srgbClr val="FFFFE2"/>
      </a:accent3>
      <a:accent4>
        <a:srgbClr val="DADADA"/>
      </a:accent4>
      <a:accent5>
        <a:srgbClr val="DCDCAA"/>
      </a:accent5>
      <a:accent6>
        <a:srgbClr val="E77300"/>
      </a:accent6>
      <a:hlink>
        <a:srgbClr val="C00000"/>
      </a:hlink>
      <a:folHlink>
        <a:srgbClr val="808080"/>
      </a:folHlink>
    </a:clrScheme>
    <a:fontScheme name="Default Design">
      <a:majorFont>
        <a:latin typeface="Arial"/>
        <a:ea typeface=""/>
        <a:cs typeface=""/>
      </a:majorFont>
      <a:minorFont>
        <a:latin typeface="Square721 BT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1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Square721 BT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1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Square721 BT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FFFFFF"/>
        </a:dk1>
        <a:lt1>
          <a:srgbClr val="FFFFFF"/>
        </a:lt1>
        <a:dk2>
          <a:srgbClr val="FFFFFF"/>
        </a:dk2>
        <a:lt2>
          <a:srgbClr val="000000"/>
        </a:lt2>
        <a:accent1>
          <a:srgbClr val="C0C000"/>
        </a:accent1>
        <a:accent2>
          <a:srgbClr val="FF8000"/>
        </a:accent2>
        <a:accent3>
          <a:srgbClr val="FFFFFF"/>
        </a:accent3>
        <a:accent4>
          <a:srgbClr val="DADADA"/>
        </a:accent4>
        <a:accent5>
          <a:srgbClr val="DCDCAA"/>
        </a:accent5>
        <a:accent6>
          <a:srgbClr val="E77300"/>
        </a:accent6>
        <a:hlink>
          <a:srgbClr val="C000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7090</TotalTime>
  <Words>2501</Words>
  <Application>Microsoft Office PowerPoint</Application>
  <PresentationFormat>Papel Carta (216 x 279 mm)</PresentationFormat>
  <Paragraphs>503</Paragraphs>
  <Slides>23</Slides>
  <Notes>21</Notes>
  <HiddenSlides>0</HiddenSlides>
  <MMClips>0</MMClips>
  <ScaleCrop>false</ScaleCrop>
  <HeadingPairs>
    <vt:vector size="8" baseType="variant">
      <vt:variant>
        <vt:lpstr>Fontes usadas</vt:lpstr>
      </vt:variant>
      <vt:variant>
        <vt:i4>7</vt:i4>
      </vt:variant>
      <vt:variant>
        <vt:lpstr>Tema</vt:lpstr>
      </vt:variant>
      <vt:variant>
        <vt:i4>2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33" baseType="lpstr">
      <vt:lpstr>Arial</vt:lpstr>
      <vt:lpstr>Calibri</vt:lpstr>
      <vt:lpstr>Courier New</vt:lpstr>
      <vt:lpstr>Gotham-Bold</vt:lpstr>
      <vt:lpstr>Square721 BT</vt:lpstr>
      <vt:lpstr>Times New Roman</vt:lpstr>
      <vt:lpstr>Wingdings</vt:lpstr>
      <vt:lpstr>Personalizar design</vt:lpstr>
      <vt:lpstr>Default Design</vt:lpstr>
      <vt:lpstr>CorelDRAW.Graphic.10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Hewlett 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Surian</dc:creator>
  <cp:lastModifiedBy>Jorge Luiz Surian</cp:lastModifiedBy>
  <cp:revision>460</cp:revision>
  <dcterms:created xsi:type="dcterms:W3CDTF">1999-05-02T13:25:21Z</dcterms:created>
  <dcterms:modified xsi:type="dcterms:W3CDTF">2019-04-28T22:15:34Z</dcterms:modified>
</cp:coreProperties>
</file>