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48" r:id="rId2"/>
  </p:sldMasterIdLst>
  <p:notesMasterIdLst>
    <p:notesMasterId r:id="rId24"/>
  </p:notesMasterIdLst>
  <p:handoutMasterIdLst>
    <p:handoutMasterId r:id="rId25"/>
  </p:handoutMasterIdLst>
  <p:sldIdLst>
    <p:sldId id="363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80" r:id="rId15"/>
    <p:sldId id="382" r:id="rId16"/>
    <p:sldId id="383" r:id="rId17"/>
    <p:sldId id="384" r:id="rId18"/>
    <p:sldId id="377" r:id="rId19"/>
    <p:sldId id="378" r:id="rId20"/>
    <p:sldId id="379" r:id="rId21"/>
    <p:sldId id="381" r:id="rId22"/>
    <p:sldId id="385" r:id="rId23"/>
  </p:sldIdLst>
  <p:sldSz cx="9144000" cy="6858000" type="letter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C00"/>
    <a:srgbClr val="FF0000"/>
    <a:srgbClr val="0000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3504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010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4.xml"/><Relationship Id="rId4" Type="http://schemas.openxmlformats.org/officeDocument/2006/relationships/image" Target="../media/image3.w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24"/>
          <p:cNvGraphicFramePr>
            <a:graphicFrameLocks noChangeAspect="1"/>
          </p:cNvGraphicFramePr>
          <p:nvPr/>
        </p:nvGraphicFramePr>
        <p:xfrm>
          <a:off x="366713" y="225425"/>
          <a:ext cx="62626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3" imgW="6867525" imgH="904875" progId="CorelDRAW.Graphic.10">
                  <p:embed/>
                </p:oleObj>
              </mc:Choice>
              <mc:Fallback>
                <p:oleObj r:id="rId3" imgW="6867525" imgH="904875" progId="CorelDRAW.Graphic.10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225425"/>
                        <a:ext cx="6262687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7" name="Group 125"/>
          <p:cNvGraphicFramePr>
            <a:graphicFrameLocks noGrp="1"/>
          </p:cNvGraphicFramePr>
          <p:nvPr/>
        </p:nvGraphicFramePr>
        <p:xfrm>
          <a:off x="217488" y="9461500"/>
          <a:ext cx="6615112" cy="396875"/>
        </p:xfrm>
        <a:graphic>
          <a:graphicData uri="http://schemas.openxmlformats.org/drawingml/2006/table">
            <a:tbl>
              <a:tblPr/>
              <a:tblGrid>
                <a:gridCol w="567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ea typeface="ＭＳ Ｐゴシック" pitchFamily="34" charset="-128"/>
                          <a:cs typeface="Times New Roman" pitchFamily="18" charset="0"/>
                        </a:rPr>
                        <a:t>Curso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ea typeface="ＭＳ Ｐゴシック" pitchFamily="34" charset="-128"/>
                          <a:cs typeface="Times New Roman" pitchFamily="18" charset="0"/>
                        </a:rPr>
                        <a:t>Professor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ea typeface="ＭＳ Ｐゴシック" pitchFamily="34" charset="-128"/>
                          <a:cs typeface="Times New Roman" pitchFamily="18" charset="0"/>
                        </a:rPr>
                        <a:t>Página  - 1 -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171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46425" y="9748838"/>
            <a:ext cx="808038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>
            <a:lvl1pPr defTabSz="915988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defTabSz="915988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defTabSz="915988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defTabSz="915988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defTabSz="915988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t>Page </a:t>
            </a:r>
            <a:fld id="{CDDBDC87-BF98-4816-8C97-FEA8248E4140}" type="slidenum"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pPr algn="ctr">
                <a:lnSpc>
                  <a:spcPct val="90000"/>
                </a:lnSpc>
              </a:pPr>
              <a:t>‹nº›</a:t>
            </a:fld>
            <a:endParaRPr lang="en-US" altLang="pt-BR" sz="13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44023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802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5875" cy="38227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876800"/>
            <a:ext cx="5143500" cy="4049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467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7686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344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5800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62200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25300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10811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73079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038600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14850" y="765175"/>
            <a:ext cx="4038600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01619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2063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14803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59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32021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29942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92790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78881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78588" y="161925"/>
            <a:ext cx="2074862" cy="64357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161925"/>
            <a:ext cx="6075363" cy="64357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538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363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4712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5547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2419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21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42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8588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EE223CD-1FC2-470B-B9E0-2E5EEC7AAD7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796338" y="6427788"/>
            <a:ext cx="43497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fld id="{8E469AF3-BF78-44B0-820F-F8F6C5D37BB6}" type="slidenum">
              <a:rPr lang="en-US" altLang="pt-BR" sz="1200" i="0">
                <a:solidFill>
                  <a:schemeClr val="tx1"/>
                </a:solidFill>
                <a:latin typeface="Calibri" panose="020F0502020204030204" pitchFamily="34" charset="0"/>
              </a:rPr>
              <a:pPr algn="ctr"/>
              <a:t>‹nº›</a:t>
            </a:fld>
            <a:endParaRPr lang="en-US" altLang="pt-BR" sz="1200" i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076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61925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3077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2296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DF42A-4129-43B3-A9A1-8E91A325D278}"/>
              </a:ext>
            </a:extLst>
          </p:cNvPr>
          <p:cNvSpPr txBox="1"/>
          <p:nvPr userDrawn="1"/>
        </p:nvSpPr>
        <p:spPr>
          <a:xfrm>
            <a:off x="6660232" y="6567938"/>
            <a:ext cx="862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A8B614E7-2400-45CE-848D-BA84F4236734}" type="slidenum">
              <a:rPr lang="en-US" altLang="pt-BR" sz="1200">
                <a:solidFill>
                  <a:schemeClr val="bg1"/>
                </a:solidFill>
                <a:latin typeface="Gotham-Bold"/>
                <a:ea typeface="Gotham-Bold"/>
                <a:cs typeface="Gotham-Bold"/>
              </a:rPr>
              <a:pPr algn="r"/>
              <a:t>‹nº›</a:t>
            </a:fld>
            <a:endParaRPr lang="en-US" altLang="pt-BR" sz="1200" dirty="0">
              <a:solidFill>
                <a:schemeClr val="bg1"/>
              </a:solidFill>
              <a:latin typeface="Gotham-Bold"/>
              <a:ea typeface="Gotham-Bold"/>
              <a:cs typeface="Gotham-Bol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3714170-CE60-4663-8BDE-F0C597CFB8D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 sz="2000">
          <a:solidFill>
            <a:srgbClr val="000000"/>
          </a:solidFill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 sz="2000">
          <a:solidFill>
            <a:srgbClr val="000000"/>
          </a:solidFill>
          <a:latin typeface="+mn-lt"/>
          <a:ea typeface="ＭＳ Ｐゴシック" pitchFamily="-108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rgbClr val="000000"/>
          </a:solidFill>
          <a:latin typeface="+mn-lt"/>
          <a:ea typeface="ＭＳ Ｐゴシック" pitchFamily="-108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ＭＳ Ｐゴシック" pitchFamily="-108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8313" y="1844675"/>
            <a:ext cx="8207375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/>
            <a:r>
              <a:rPr lang="pt-BR" altLang="pt-BR" sz="3200" i="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altLang="pt-BR" sz="3200" i="0" dirty="0" err="1">
                <a:solidFill>
                  <a:schemeClr val="tx1"/>
                </a:solidFill>
              </a:rPr>
              <a:t>Subconsultas</a:t>
            </a:r>
            <a:r>
              <a:rPr lang="pt-BR" altLang="pt-BR" sz="3200" i="0" dirty="0">
                <a:solidFill>
                  <a:schemeClr val="tx1"/>
                </a:solidFill>
              </a:rPr>
              <a:t> – Complementos</a:t>
            </a:r>
          </a:p>
          <a:p>
            <a:endParaRPr lang="pt-BR" altLang="pt-BR" sz="3200" b="0" i="0" dirty="0">
              <a:solidFill>
                <a:schemeClr val="tx1"/>
              </a:solidFill>
            </a:endParaRPr>
          </a:p>
          <a:p>
            <a:endParaRPr lang="pt-BR" altLang="pt-BR" sz="3200" b="0" i="0" dirty="0">
              <a:solidFill>
                <a:schemeClr val="tx1"/>
              </a:solidFill>
            </a:endParaRPr>
          </a:p>
          <a:p>
            <a:endParaRPr lang="pt-BR" altLang="pt-BR" sz="3200" b="0" i="0" dirty="0">
              <a:solidFill>
                <a:schemeClr val="tx1"/>
              </a:solidFill>
            </a:endParaRPr>
          </a:p>
          <a:p>
            <a:endParaRPr lang="pt-BR" altLang="pt-BR" sz="3200" b="0" i="0" dirty="0">
              <a:solidFill>
                <a:schemeClr val="tx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B8260A3-2830-4E4A-B29A-58EB397CB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63" y="476672"/>
            <a:ext cx="7773074" cy="16033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Subconsulta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859463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Subconsulta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76363"/>
            <a:ext cx="59055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Subconsulta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341438"/>
            <a:ext cx="61722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Subconsulta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33438"/>
            <a:ext cx="7646988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Subconsulta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876300"/>
            <a:ext cx="679291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Subconsulta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3" y="202565"/>
            <a:ext cx="6121400" cy="402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" y="4301917"/>
            <a:ext cx="8243888" cy="19891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Subconsulta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242887"/>
            <a:ext cx="5643562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97" y="4114799"/>
            <a:ext cx="8461375" cy="203358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Subconsulta de várias colunas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196975"/>
            <a:ext cx="56102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1400175"/>
            <a:ext cx="6021387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250825" y="161925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2500" i="0">
                <a:latin typeface="Calibri" panose="020F0502020204030204" pitchFamily="34" charset="0"/>
              </a:rPr>
              <a:t>Subconsulta de várias colunas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Subconsulta na cláusula FROM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836613"/>
            <a:ext cx="59626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Subconsulta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55340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Subconsulta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28775"/>
            <a:ext cx="5867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F450692-C850-485E-94E8-0AB471D68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021288"/>
            <a:ext cx="8640961" cy="7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Autor: Prof. Jorge Surian</a:t>
            </a:r>
          </a:p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jorge.surian@gmail.com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Subconsulta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343025"/>
            <a:ext cx="5867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Subconsulta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268413"/>
            <a:ext cx="5878512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Subconsulta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98328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Subconsulta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052513"/>
            <a:ext cx="55149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Subconsulta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268413"/>
            <a:ext cx="56673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Subconsulta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543050"/>
            <a:ext cx="57245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Subconsulta de uma única linha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1600200"/>
            <a:ext cx="5897563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5706</TotalTime>
  <Words>49</Words>
  <Application>Microsoft Office PowerPoint</Application>
  <PresentationFormat>Papel Carta (216 x 279 mm)</PresentationFormat>
  <Paragraphs>25</Paragraphs>
  <Slides>21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1" baseType="lpstr">
      <vt:lpstr>ＭＳ Ｐゴシック</vt:lpstr>
      <vt:lpstr>Arial</vt:lpstr>
      <vt:lpstr>Calibri</vt:lpstr>
      <vt:lpstr>Gotham-Bold</vt:lpstr>
      <vt:lpstr>Square721 BT</vt:lpstr>
      <vt:lpstr>Times New Roman</vt:lpstr>
      <vt:lpstr>Wingdings</vt:lpstr>
      <vt:lpstr>Personalizar design</vt:lpstr>
      <vt:lpstr>Default Design</vt:lpstr>
      <vt:lpstr>CorelDRAW.Graphic.10</vt:lpstr>
      <vt:lpstr>Apresentação do PowerPoint</vt:lpstr>
      <vt:lpstr>Subconsulta</vt:lpstr>
      <vt:lpstr>Subconsulta</vt:lpstr>
      <vt:lpstr>Subconsulta</vt:lpstr>
      <vt:lpstr>Subconsulta</vt:lpstr>
      <vt:lpstr>Subconsulta</vt:lpstr>
      <vt:lpstr>Subconsulta</vt:lpstr>
      <vt:lpstr>Subconsulta</vt:lpstr>
      <vt:lpstr>Subconsulta de uma única linha</vt:lpstr>
      <vt:lpstr>Subconsulta</vt:lpstr>
      <vt:lpstr>Subconsulta</vt:lpstr>
      <vt:lpstr>Subconsulta</vt:lpstr>
      <vt:lpstr>Subconsulta</vt:lpstr>
      <vt:lpstr>Subconsulta</vt:lpstr>
      <vt:lpstr>Subconsulta</vt:lpstr>
      <vt:lpstr>Subconsulta</vt:lpstr>
      <vt:lpstr>Subconsulta de várias colunas</vt:lpstr>
      <vt:lpstr>Apresentação do PowerPoint</vt:lpstr>
      <vt:lpstr>Subconsulta na cláusula FROM</vt:lpstr>
      <vt:lpstr>Subconsulta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Surian</dc:title>
  <dc:creator>Surian</dc:creator>
  <cp:lastModifiedBy>Jorge Luiz Surian</cp:lastModifiedBy>
  <cp:revision>373</cp:revision>
  <dcterms:created xsi:type="dcterms:W3CDTF">2008-12-22T12:31:30Z</dcterms:created>
  <dcterms:modified xsi:type="dcterms:W3CDTF">2019-04-28T22:19:50Z</dcterms:modified>
</cp:coreProperties>
</file>