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363" r:id="rId3"/>
    <p:sldId id="471" r:id="rId4"/>
    <p:sldId id="472" r:id="rId5"/>
    <p:sldId id="460" r:id="rId6"/>
  </p:sldIdLst>
  <p:sldSz cx="9144000" cy="6858000" type="letter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105" autoAdjust="0"/>
  </p:normalViewPr>
  <p:slideViewPr>
    <p:cSldViewPr>
      <p:cViewPr varScale="1">
        <p:scale>
          <a:sx n="76" d="100"/>
          <a:sy n="76" d="100"/>
        </p:scale>
        <p:origin x="3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2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6" name="Object 124"/>
          <p:cNvGraphicFramePr>
            <a:graphicFrameLocks noChangeAspect="1"/>
          </p:cNvGraphicFramePr>
          <p:nvPr/>
        </p:nvGraphicFramePr>
        <p:xfrm>
          <a:off x="366713" y="225425"/>
          <a:ext cx="62626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r:id="rId3" imgW="6870192" imgH="905256" progId="">
                  <p:embed/>
                </p:oleObj>
              </mc:Choice>
              <mc:Fallback>
                <p:oleObj r:id="rId3" imgW="6870192" imgH="905256" progId="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25425"/>
                        <a:ext cx="62626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17488" y="9461500"/>
          <a:ext cx="6615112" cy="39687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2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6425" y="9748838"/>
            <a:ext cx="808038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defTabSz="915988">
              <a:lnSpc>
                <a:spcPct val="90000"/>
              </a:lnSpc>
              <a:spcBef>
                <a:spcPct val="0"/>
              </a:spcBef>
            </a:pPr>
            <a:r>
              <a:rPr lang="en-US" sz="1300" i="0">
                <a:solidFill>
                  <a:schemeClr val="tx1"/>
                </a:solidFill>
                <a:latin typeface="Arial" charset="0"/>
              </a:rPr>
              <a:t>Page </a:t>
            </a:r>
            <a:fld id="{4AF0D087-3843-405D-881C-8E5EFD621431}" type="slidenum">
              <a:rPr lang="en-US" sz="1300" i="0">
                <a:solidFill>
                  <a:schemeClr val="tx1"/>
                </a:solidFill>
                <a:latin typeface="Arial" charset="0"/>
              </a:rPr>
              <a:pPr defTabSz="915988">
                <a:lnSpc>
                  <a:spcPct val="90000"/>
                </a:lnSpc>
                <a:spcBef>
                  <a:spcPct val="0"/>
                </a:spcBef>
              </a:pPr>
              <a:t>‹nº›</a:t>
            </a:fld>
            <a:endParaRPr lang="en-US" sz="13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291009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0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858" indent="-285715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2859" indent="-22857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002" indent="-22857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145" indent="-22857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288" indent="-228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432" indent="-228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8576" indent="-228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5719" indent="-228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1C8A85-C30F-40F8-9FC3-0FCC85847BDF}" type="slidenum">
              <a:rPr kumimoji="0" lang="en-US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9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14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b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Oracle Database 11g: Ajuste de Desempenho   10 - </a:t>
            </a:r>
            <a:fld id="{FE9BB94E-5284-4519-AE82-3C1BBF81CFA9}" type="slidenum">
              <a:rPr lang="en-US" altLang="pt-BR" sz="10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pt-BR" sz="1000" b="1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2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765175"/>
            <a:ext cx="8568630" cy="554414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14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8588" y="168275"/>
            <a:ext cx="2074862" cy="64293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68275"/>
            <a:ext cx="6075363" cy="64293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DCAA90-B79C-484A-B402-A3BED0E2C78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0649"/>
            <a:ext cx="9144000" cy="67367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796338" y="6427788"/>
            <a:ext cx="4349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fld id="{B824297F-4ED6-4E49-A0AA-111A88756B22}" type="slidenum">
              <a:rPr lang="en-US" sz="1200" b="1" i="0">
                <a:solidFill>
                  <a:schemeClr val="tx1"/>
                </a:solidFill>
                <a:latin typeface="Calibri" pitchFamily="34" charset="0"/>
              </a:rPr>
              <a:pPr>
                <a:spcBef>
                  <a:spcPct val="0"/>
                </a:spcBef>
              </a:pPr>
              <a:t>‹nº›</a:t>
            </a:fld>
            <a:endParaRPr lang="en-US" sz="1200" b="1" i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68275"/>
            <a:ext cx="8229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EC8B523-A371-440C-A3D3-8BAC20A22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19427" y="6381750"/>
            <a:ext cx="3905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fld id="{1F181E32-BE3B-4DC9-B388-A273B5ED0A73}" type="slidenum">
              <a:rPr lang="en-US" altLang="pt-BR" sz="1000" i="0">
                <a:solidFill>
                  <a:schemeClr val="folHlink"/>
                </a:solidFill>
              </a:rPr>
              <a:pPr/>
              <a:t>‹nº›</a:t>
            </a:fld>
            <a:endParaRPr lang="en-US" altLang="pt-BR" sz="1000" i="0" dirty="0">
              <a:solidFill>
                <a:schemeClr val="folHlink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2109A4-5D83-430E-B509-1D8501AF4E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0649"/>
            <a:ext cx="9144000" cy="6736702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21BB8B9-A7BB-4C99-B53F-D1CD447B9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76271"/>
            <a:ext cx="820737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>
              <a:spcBef>
                <a:spcPct val="0"/>
              </a:spcBef>
            </a:pPr>
            <a:r>
              <a:rPr lang="pt-BR" sz="3600" b="1" i="0" dirty="0">
                <a:solidFill>
                  <a:schemeClr val="tx1"/>
                </a:solidFill>
                <a:latin typeface="Calibri" pitchFamily="34" charset="0"/>
              </a:rPr>
              <a:t>Estudo de Caso: Loja de Veículos</a:t>
            </a:r>
          </a:p>
          <a:p>
            <a:pPr>
              <a:spcBef>
                <a:spcPct val="0"/>
              </a:spcBef>
            </a:pPr>
            <a:endParaRPr lang="pt-BR" sz="3600" b="1" i="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687EE7-B002-4BDA-BBD2-983FDE7E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429000"/>
            <a:ext cx="3096942" cy="2950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628" y="0"/>
            <a:ext cx="9349132" cy="697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7380312" y="6074132"/>
            <a:ext cx="1468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DESAFIO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205132" y="836713"/>
            <a:ext cx="9349132" cy="3513984"/>
          </a:xfrm>
          <a:prstGeom prst="rect">
            <a:avLst/>
          </a:prstGeom>
          <a:solidFill>
            <a:schemeClr val="tx1"/>
          </a:solidFill>
        </p:spPr>
        <p:txBody>
          <a:bodyPr wrap="square" lIns="288000" tIns="216000" rIns="396000" bIns="21600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 </a:t>
            </a:r>
            <a:r>
              <a:rPr kumimoji="0" lang="pt-BR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Mycar</a:t>
            </a: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são disponibilizados classificados para venda de veículos – com mais de 30 mil ofertas por mês –, programas de manutenção preventiva veicular e produtos específicos direcionados especialmente às Revendas de Veículos e empresas atuantes no segmento automobilístico.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Recebemos uma base de dados cujo, nosso objetivo inicial será construir visualizações que nos possibilitem avaliar a performance dos produtos de forma rápida e flexível.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Será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necessário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identificar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rapidamente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existem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operações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que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não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sejam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lucrativas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4274" y="5199402"/>
            <a:ext cx="1651356" cy="94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71800" y="32389"/>
            <a:ext cx="2736304" cy="7254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MyCar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- Base Anúncio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402E42-F1A1-4E02-B89E-566A77E7D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402" y="5672620"/>
            <a:ext cx="1358406" cy="12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7785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Box 7"/>
          <p:cNvSpPr txBox="1">
            <a:spLocks noChangeArrowheads="1"/>
          </p:cNvSpPr>
          <p:nvPr/>
        </p:nvSpPr>
        <p:spPr bwMode="auto">
          <a:xfrm>
            <a:off x="8426450" y="62166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71F227-A711-4C48-8F2C-0F29CE0FF1F5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pt-BR" sz="120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84406" y="64633"/>
            <a:ext cx="8196876" cy="424732"/>
          </a:xfrm>
        </p:spPr>
        <p:txBody>
          <a:bodyPr/>
          <a:lstStyle/>
          <a:p>
            <a:r>
              <a:rPr lang="pt-BR" dirty="0" err="1"/>
              <a:t>MyCar</a:t>
            </a:r>
            <a:endParaRPr lang="pt-B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908720"/>
            <a:ext cx="8892480" cy="4815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2200" b="0" dirty="0">
                <a:solidFill>
                  <a:schemeClr val="bg2"/>
                </a:solidFill>
              </a:rPr>
              <a:t>O </a:t>
            </a:r>
            <a:r>
              <a:rPr lang="pt-BR" sz="2200" b="0" dirty="0" err="1">
                <a:solidFill>
                  <a:schemeClr val="bg2"/>
                </a:solidFill>
              </a:rPr>
              <a:t>Anuncio_Veiculos</a:t>
            </a:r>
            <a:r>
              <a:rPr lang="pt-BR" sz="2200" b="0" dirty="0">
                <a:solidFill>
                  <a:schemeClr val="bg2"/>
                </a:solidFill>
              </a:rPr>
              <a:t> tem a seguinte aparência:</a:t>
            </a:r>
          </a:p>
          <a:p>
            <a:pPr algn="just">
              <a:lnSpc>
                <a:spcPct val="150000"/>
              </a:lnSpc>
            </a:pPr>
            <a:endParaRPr lang="pt-BR" altLang="pt-BR" sz="2200" b="0" dirty="0">
              <a:solidFill>
                <a:schemeClr val="bg2"/>
              </a:solidFill>
            </a:endParaRPr>
          </a:p>
          <a:p>
            <a:pPr algn="just">
              <a:lnSpc>
                <a:spcPct val="150000"/>
              </a:lnSpc>
            </a:pPr>
            <a:endParaRPr lang="pt-BR" altLang="pt-BR" sz="2200" b="0" dirty="0">
              <a:solidFill>
                <a:schemeClr val="bg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679"/>
            <a:ext cx="9144000" cy="33306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E1BBB0-5250-4437-A33D-7E113141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402" y="5672620"/>
            <a:ext cx="1358406" cy="12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MyCar</a:t>
            </a:r>
            <a:endParaRPr lang="pt-B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959552"/>
            <a:ext cx="8604448" cy="34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sz="2400" i="0" kern="0" dirty="0"/>
              <a:t>	Os dados existentes para esse trabalho são fictícios e construídos com a única finalidade de apresentação de conceitos de visualização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373CE9-BAF9-4F6A-89F1-CB00C429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822861"/>
            <a:ext cx="1358406" cy="12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0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PtWJ1J6TZFnT4JO9OoZw"/>
</p:tagLst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Square721 BT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7512</TotalTime>
  <Words>113</Words>
  <Application>Microsoft Office PowerPoint</Application>
  <PresentationFormat>Papel Carta (216 x 279 mm)</PresentationFormat>
  <Paragraphs>14</Paragraphs>
  <Slides>4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Gotham-Bold</vt:lpstr>
      <vt:lpstr>Square721 BT</vt:lpstr>
      <vt:lpstr>Times New Roman</vt:lpstr>
      <vt:lpstr>Wingdings</vt:lpstr>
      <vt:lpstr>Personalizar design</vt:lpstr>
      <vt:lpstr>Default Design</vt:lpstr>
      <vt:lpstr>Apresentação do PowerPoint</vt:lpstr>
      <vt:lpstr>Apresentação do PowerPoint</vt:lpstr>
      <vt:lpstr>MyCar</vt:lpstr>
      <vt:lpstr>MyCar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- Exemplo Conceitual</dc:title>
  <dc:subject>Comércio: Modelo Elementar com 3 Dimensões Clássicas</dc:subject>
  <dc:creator>Jorge Surian</dc:creator>
  <cp:lastModifiedBy>Jorge Luiz Surian</cp:lastModifiedBy>
  <cp:revision>335</cp:revision>
  <dcterms:created xsi:type="dcterms:W3CDTF">1999-05-02T13:25:21Z</dcterms:created>
  <dcterms:modified xsi:type="dcterms:W3CDTF">2018-11-25T12:28:54Z</dcterms:modified>
</cp:coreProperties>
</file>