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  <p:sldMasterId id="2147483776" r:id="rId3"/>
  </p:sldMasterIdLst>
  <p:notesMasterIdLst>
    <p:notesMasterId r:id="rId8"/>
  </p:notesMasterIdLst>
  <p:handoutMasterIdLst>
    <p:handoutMasterId r:id="rId9"/>
  </p:handoutMasterIdLst>
  <p:sldIdLst>
    <p:sldId id="1199" r:id="rId4"/>
    <p:sldId id="1201" r:id="rId5"/>
    <p:sldId id="1202" r:id="rId6"/>
    <p:sldId id="693" r:id="rId7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7A990"/>
    <a:srgbClr val="FFFC00"/>
    <a:srgbClr val="FF505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280" autoAdjust="0"/>
  </p:normalViewPr>
  <p:slideViewPr>
    <p:cSldViewPr>
      <p:cViewPr varScale="1">
        <p:scale>
          <a:sx n="101" d="100"/>
          <a:sy n="101" d="100"/>
        </p:scale>
        <p:origin x="240" y="102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-4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262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5.xml"/><Relationship Id="rId4" Type="http://schemas.openxmlformats.org/officeDocument/2006/relationships/image" Target="../media/image6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531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531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75713"/>
          <a:ext cx="6816725" cy="373062"/>
        </p:xfrm>
        <a:graphic>
          <a:graphicData uri="http://schemas.openxmlformats.org/drawingml/2006/table">
            <a:tbl>
              <a:tblPr/>
              <a:tblGrid>
                <a:gridCol w="584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2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1675" y="9145588"/>
            <a:ext cx="83343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4523692F-00CA-47AB-9651-05479E386F5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805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7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3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33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3408" y="332656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543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274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236" y="701824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2060849"/>
            <a:ext cx="8229600" cy="360040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3414F88-C105-490D-9CEC-496E65321C00}"/>
              </a:ext>
            </a:extLst>
          </p:cNvPr>
          <p:cNvSpPr txBox="1"/>
          <p:nvPr userDrawn="1"/>
        </p:nvSpPr>
        <p:spPr>
          <a:xfrm>
            <a:off x="7092280" y="6237312"/>
            <a:ext cx="2698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/>
              <a:t>‹nº›</a:t>
            </a:fld>
            <a:endParaRPr lang="en-US" altLang="pt-BR" sz="120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127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520" y="-27384"/>
            <a:ext cx="9334500" cy="68770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46236" y="701823"/>
            <a:ext cx="8229600" cy="664121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1628800"/>
            <a:ext cx="8229600" cy="4958011"/>
          </a:xfrm>
          <a:prstGeom prst="rect">
            <a:avLst/>
          </a:prstGeom>
        </p:spPr>
        <p:txBody>
          <a:bodyPr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2216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199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585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82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400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608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308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476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285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790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8583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7092280" y="6237312"/>
            <a:ext cx="2698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/>
              <a:t>‹nº›</a:t>
            </a:fld>
            <a:endParaRPr lang="en-US" altLang="pt-BR" sz="120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79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0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8411" y="625852"/>
            <a:ext cx="817892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500" b="1" kern="0" spc="113">
                <a:solidFill>
                  <a:srgbClr val="07A9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87936" y="1016001"/>
            <a:ext cx="4798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013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045E5-2FFF-4EA1-99D6-F353DAFE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7A99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75AA3-A4C9-4FEA-9E08-8BA1C8B7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199A7-4AB6-47C1-87E7-C079C496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1BB25E-2443-4DA3-94DD-5CA5E81E7056}" type="datetimeFigureOut">
              <a:rPr lang="pt-BR" smtClean="0"/>
              <a:pPr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2896E0-5837-46AA-9446-D998B3F8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75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1EABD-F897-4C91-9EE6-A258A726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3" y="189782"/>
            <a:ext cx="8637198" cy="51758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7A99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4E6F3-3FBB-4032-AB8E-2E10272C9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23" y="809898"/>
            <a:ext cx="8637198" cy="5081452"/>
          </a:xfrm>
          <a:solidFill>
            <a:schemeClr val="bg1"/>
          </a:solidFill>
        </p:spPr>
        <p:txBody>
          <a:bodyPr/>
          <a:lstStyle>
            <a:lvl1pPr>
              <a:defRPr b="1"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6918763-B346-4500-A13A-F5B615B38509}"/>
              </a:ext>
            </a:extLst>
          </p:cNvPr>
          <p:cNvSpPr txBox="1"/>
          <p:nvPr userDrawn="1"/>
        </p:nvSpPr>
        <p:spPr>
          <a:xfrm>
            <a:off x="7001494" y="6360442"/>
            <a:ext cx="46839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35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35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2788266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79409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C3CC0-B9F9-4795-871F-2C9C1C85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rgbClr val="07A99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1C9D13-66D2-44C8-822C-D1DE3CDF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31100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A676B-5C13-429F-8C81-CB540213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1BB25E-2443-4DA3-94DD-5CA5E81E7056}" type="datetimeFigureOut">
              <a:rPr lang="pt-BR" smtClean="0"/>
              <a:pPr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7292-3F06-4C28-B1F6-A7706C87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4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07638-BC33-4787-91AF-5D5C5D6B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2" y="181156"/>
            <a:ext cx="8625338" cy="793631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01D46-32F8-440C-AD0D-F2D20337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810" y="1154173"/>
            <a:ext cx="4107252" cy="4737668"/>
          </a:xfrm>
        </p:spPr>
        <p:txBody>
          <a:bodyPr/>
          <a:lstStyle>
            <a:lvl1pPr>
              <a:defRPr b="1"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5E18C2-8179-44CD-A0AB-3499CF58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1BB25E-2443-4DA3-94DD-5CA5E81E7056}" type="datetimeFigureOut">
              <a:rPr lang="pt-BR" smtClean="0"/>
              <a:pPr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BD4C35-C6A3-4360-AEE1-324E72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6CE9C7-6739-41B2-B2D9-A286AC33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426-9B0F-4FDD-821D-9C318AC0C01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DF1A564-DF05-458D-AE26-46AA4BF18A6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70408" y="1154173"/>
            <a:ext cx="4107252" cy="4737668"/>
          </a:xfrm>
        </p:spPr>
        <p:txBody>
          <a:bodyPr/>
          <a:lstStyle>
            <a:lvl1pPr>
              <a:defRPr b="1"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774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717E7-2478-4584-9076-7AC20C71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3" y="365126"/>
            <a:ext cx="8637198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7A99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5AC31D-F09D-4647-B7FA-D2E338E7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323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F015E2-600F-4F27-B76A-F466A6EAA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323" y="2505076"/>
            <a:ext cx="3868340" cy="3395393"/>
          </a:xfrm>
          <a:solidFill>
            <a:srgbClr val="FFFFFF">
              <a:alpha val="69804"/>
            </a:srgbClr>
          </a:solidFill>
        </p:spPr>
        <p:txBody>
          <a:bodyPr/>
          <a:lstStyle>
            <a:lvl1pPr>
              <a:defRPr sz="1800" b="1"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B85145-CA57-4630-B772-5200A6F8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1BB25E-2443-4DA3-94DD-5CA5E81E7056}" type="datetimeFigureOut">
              <a:rPr lang="pt-BR" smtClean="0"/>
              <a:pPr/>
              <a:t>03/06/2019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F1E8B3-8B99-4839-8089-5493DF24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26FB951A-FC54-4548-BE20-BCD51D258E0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2118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CC193089-498E-4335-96A0-04859B985D2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21181" y="2505076"/>
            <a:ext cx="3868340" cy="3395393"/>
          </a:xfrm>
          <a:solidFill>
            <a:srgbClr val="FFFFFF">
              <a:alpha val="69804"/>
            </a:srgbClr>
          </a:solidFill>
        </p:spPr>
        <p:txBody>
          <a:bodyPr/>
          <a:lstStyle>
            <a:lvl1pPr>
              <a:defRPr sz="1800" b="1"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7A9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78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0CE5D-5BD2-4FE4-A2E8-59DBF895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66" y="192598"/>
            <a:ext cx="8643668" cy="56652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7A99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25A183-799B-4880-A698-2916DDC5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1BB25E-2443-4DA3-94DD-5CA5E81E7056}" type="datetimeFigureOut">
              <a:rPr lang="pt-BR" smtClean="0"/>
              <a:pPr/>
              <a:t>03/06/2019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61EA66-31D8-4D92-96AE-85D9374D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9440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F4A7CC-C051-43D1-B38F-60DC2A97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1BB25E-2443-4DA3-94DD-5CA5E81E7056}" type="datetimeFigureOut">
              <a:rPr lang="pt-BR" smtClean="0"/>
              <a:pPr/>
              <a:t>03/06/2019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16F9A9-8DE7-4170-9774-5865C26C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C1B3B06-6A51-4B3F-AB6D-B8213424707E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520688" y="5406888"/>
            <a:ext cx="7046843" cy="35470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rgbClr val="07A990"/>
                </a:solidFill>
              </a:defRPr>
            </a:lvl1pPr>
          </a:lstStyle>
          <a:p>
            <a:pPr marL="0" indent="0">
              <a:buNone/>
            </a:pPr>
            <a:r>
              <a:rPr lang="en-US" sz="1350" dirty="0" err="1"/>
              <a:t>Autoria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657524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6876256" y="6311732"/>
            <a:ext cx="37382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8B614E7-2400-45CE-848D-BA84F4236734}" type="slidenum">
              <a:rPr lang="en-US" altLang="pt-BR" sz="9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/>
              <a:t>‹nº›</a:t>
            </a:fld>
            <a:endParaRPr lang="en-US" altLang="pt-BR" sz="9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349252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9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6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70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648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53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tif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tif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tiff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2.tif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image" Target="../media/image1.tiff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388350" y="6381750"/>
            <a:ext cx="3905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fld id="{1F181E32-BE3B-4DC9-B388-A273B5ED0A73}" type="slidenum">
              <a:rPr lang="en-US" altLang="pt-BR" sz="1000" i="0">
                <a:solidFill>
                  <a:schemeClr val="folHlink"/>
                </a:solidFill>
              </a:rPr>
              <a:pPr/>
              <a:t>‹nº›</a:t>
            </a:fld>
            <a:endParaRPr lang="en-US" altLang="pt-BR" sz="1000" i="0">
              <a:solidFill>
                <a:schemeClr val="folHlink"/>
              </a:solidFill>
            </a:endParaRPr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CECDEAD8-0FDF-443C-AE9E-190923B950A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80" y="211017"/>
            <a:ext cx="1529081" cy="1034233"/>
          </a:xfrm>
          <a:prstGeom prst="rect">
            <a:avLst/>
          </a:prstGeom>
        </p:spPr>
      </p:pic>
      <p:pic>
        <p:nvPicPr>
          <p:cNvPr id="6" name="Picture 29">
            <a:extLst>
              <a:ext uri="{FF2B5EF4-FFF2-40B4-BE49-F238E27FC236}">
                <a16:creationId xmlns:a16="http://schemas.microsoft.com/office/drawing/2014/main" id="{5A370C98-0E5C-45D9-B700-9D7D03AC2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6667" y="6178820"/>
            <a:ext cx="562208" cy="469532"/>
          </a:xfrm>
          <a:prstGeom prst="rect">
            <a:avLst/>
          </a:pr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id="{59470D41-51EE-4285-A0F1-079BF23F6D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880" y="6254496"/>
            <a:ext cx="6016154" cy="469532"/>
          </a:xfrm>
          <a:prstGeom prst="rect">
            <a:avLst/>
          </a:prstGeom>
        </p:spPr>
      </p:pic>
      <p:pic>
        <p:nvPicPr>
          <p:cNvPr id="8" name="Picture 2" descr="Resultado de imagem para fiap logo">
            <a:extLst>
              <a:ext uri="{FF2B5EF4-FFF2-40B4-BE49-F238E27FC236}">
                <a16:creationId xmlns:a16="http://schemas.microsoft.com/office/drawing/2014/main" id="{07D1B48B-BDF2-4050-97E5-B3263D4E63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63" y="211017"/>
            <a:ext cx="1308373" cy="43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  <p:sldLayoutId id="2147483678" r:id="rId14"/>
  </p:sldLayoutIdLst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1A265A-0AD1-4355-8A65-B9F3F496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C5BB11-A91C-4FDE-88C9-647B298D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D2323-D095-45F3-826C-3525EF25C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B25E-2443-4DA3-94DD-5CA5E81E7056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2C1E8-6CAE-4822-A614-064F06B19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29BC0-470C-4807-9E0F-6B22CC2C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E426-9B0F-4FDD-821D-9C318AC0C01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22">
            <a:extLst>
              <a:ext uri="{FF2B5EF4-FFF2-40B4-BE49-F238E27FC236}">
                <a16:creationId xmlns:a16="http://schemas.microsoft.com/office/drawing/2014/main" id="{CECDEAD8-0FDF-443C-AE9E-190923B950A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10" y="211018"/>
            <a:ext cx="1146811" cy="1034233"/>
          </a:xfrm>
          <a:prstGeom prst="rect">
            <a:avLst/>
          </a:prstGeom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5A370C98-0E5C-45D9-B700-9D7D03AC2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6594" y="6251943"/>
            <a:ext cx="421656" cy="469532"/>
          </a:xfrm>
          <a:prstGeom prst="rect">
            <a:avLst/>
          </a:prstGeom>
        </p:spPr>
      </p:pic>
      <p:pic>
        <p:nvPicPr>
          <p:cNvPr id="10" name="Picture 30">
            <a:extLst>
              <a:ext uri="{FF2B5EF4-FFF2-40B4-BE49-F238E27FC236}">
                <a16:creationId xmlns:a16="http://schemas.microsoft.com/office/drawing/2014/main" id="{59470D41-51EE-4285-A0F1-079BF23F6D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10" y="6254496"/>
            <a:ext cx="4512116" cy="469532"/>
          </a:xfrm>
          <a:prstGeom prst="rect">
            <a:avLst/>
          </a:prstGeom>
        </p:spPr>
      </p:pic>
      <p:pic>
        <p:nvPicPr>
          <p:cNvPr id="12" name="Picture 2" descr="Resultado de imagem para fiap logo">
            <a:extLst>
              <a:ext uri="{FF2B5EF4-FFF2-40B4-BE49-F238E27FC236}">
                <a16:creationId xmlns:a16="http://schemas.microsoft.com/office/drawing/2014/main" id="{07D1B48B-BDF2-4050-97E5-B3263D4E63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88" y="147451"/>
            <a:ext cx="981280" cy="43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4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MBA em IA</a:t>
            </a:r>
            <a:br>
              <a:rPr lang="pt-BR" dirty="0"/>
            </a:br>
            <a:br>
              <a:rPr lang="pt-BR" dirty="0"/>
            </a:br>
            <a:r>
              <a:rPr lang="pt-BR" sz="2100" dirty="0"/>
              <a:t>Arquitetura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7A990"/>
                </a:solidFill>
              </a:rPr>
              <a:t>NO-SQL</a:t>
            </a:r>
          </a:p>
        </p:txBody>
      </p:sp>
    </p:spTree>
    <p:extLst>
      <p:ext uri="{BB962C8B-B14F-4D97-AF65-F5344CB8AC3E}">
        <p14:creationId xmlns:p14="http://schemas.microsoft.com/office/powerpoint/2010/main" val="154557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80728"/>
            <a:ext cx="5280267" cy="3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907704" y="188640"/>
            <a:ext cx="49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Último Trabalho</a:t>
            </a:r>
          </a:p>
        </p:txBody>
      </p:sp>
    </p:spTree>
    <p:extLst>
      <p:ext uri="{BB962C8B-B14F-4D97-AF65-F5344CB8AC3E}">
        <p14:creationId xmlns:p14="http://schemas.microsoft.com/office/powerpoint/2010/main" val="37326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4717D5-028E-4BBB-BA69-58EFFE638591}"/>
              </a:ext>
            </a:extLst>
          </p:cNvPr>
          <p:cNvSpPr txBox="1"/>
          <p:nvPr/>
        </p:nvSpPr>
        <p:spPr>
          <a:xfrm>
            <a:off x="26343" y="188640"/>
            <a:ext cx="49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No SQL –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C6BDE-357A-4BAF-82C2-F39D3835021A}"/>
              </a:ext>
            </a:extLst>
          </p:cNvPr>
          <p:cNvSpPr txBox="1"/>
          <p:nvPr/>
        </p:nvSpPr>
        <p:spPr>
          <a:xfrm>
            <a:off x="251520" y="908720"/>
            <a:ext cx="8496944" cy="286232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bg2"/>
                </a:solidFill>
              </a:rPr>
              <a:t>Desenvolver prática em qualquer que seja tecnologia NOSQL. Pode ser variante das práticas desenvolvidas na disciplina, novas práticas em tecnologias estudadas na disciplina ou desenvolvimento em tecnologias não estudadas.</a:t>
            </a:r>
          </a:p>
          <a:p>
            <a:endParaRPr lang="pt-BR" sz="2000" b="0" i="0" dirty="0">
              <a:solidFill>
                <a:schemeClr val="bg2"/>
              </a:solidFill>
            </a:endParaRPr>
          </a:p>
          <a:p>
            <a:r>
              <a:rPr lang="pt-BR" sz="2000" b="0" i="0" dirty="0">
                <a:solidFill>
                  <a:schemeClr val="bg2"/>
                </a:solidFill>
              </a:rPr>
              <a:t>A forma de entrega deve ser tal que exista uma apresentação da prática e essa seja desenvolvida.</a:t>
            </a:r>
          </a:p>
          <a:p>
            <a:endParaRPr lang="pt-BR" sz="2000" b="0" i="0" dirty="0">
              <a:solidFill>
                <a:schemeClr val="bg2"/>
              </a:solidFill>
            </a:endParaRPr>
          </a:p>
          <a:p>
            <a:r>
              <a:rPr lang="pt-BR" sz="2000" b="0" i="0" dirty="0">
                <a:solidFill>
                  <a:schemeClr val="bg2"/>
                </a:solidFill>
              </a:rPr>
              <a:t>Sugestão: Seguir modelo aplicado na disciplina para tecnologias relacional, de modelagem dimensional, de </a:t>
            </a:r>
            <a:r>
              <a:rPr lang="pt-BR" sz="2000" b="0" i="0" dirty="0" err="1">
                <a:solidFill>
                  <a:schemeClr val="bg2"/>
                </a:solidFill>
              </a:rPr>
              <a:t>Dataviz</a:t>
            </a:r>
            <a:r>
              <a:rPr lang="pt-BR" sz="2000" b="0" i="0" dirty="0">
                <a:solidFill>
                  <a:schemeClr val="bg2"/>
                </a:solidFill>
              </a:rPr>
              <a:t> e de NO-SQL.</a:t>
            </a:r>
          </a:p>
        </p:txBody>
      </p:sp>
    </p:spTree>
    <p:extLst>
      <p:ext uri="{BB962C8B-B14F-4D97-AF65-F5344CB8AC3E}">
        <p14:creationId xmlns:p14="http://schemas.microsoft.com/office/powerpoint/2010/main" val="399071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19" y="6093296"/>
            <a:ext cx="8640961" cy="359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pt-BR" altLang="pt-BR" sz="1600" i="0" dirty="0">
                <a:solidFill>
                  <a:schemeClr val="tx1"/>
                </a:solidFill>
              </a:rPr>
              <a:t>Autor: Prof. Jorge Surian</a:t>
            </a:r>
          </a:p>
          <a:p>
            <a:pPr marL="457200" indent="-457200">
              <a:buNone/>
            </a:pPr>
            <a:r>
              <a:rPr lang="pt-BR" altLang="pt-BR" sz="1600" i="0" dirty="0">
                <a:solidFill>
                  <a:schemeClr val="tx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7337578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a do Office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lides_TECH_2018_02.potx" id="{EBED69CD-F434-410C-9A17-C39C4A7DD22C}" vid="{0FEA6211-248B-4A1A-8BBA-F47A2F72D556}"/>
    </a:ext>
  </a:ext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8441</TotalTime>
  <Words>94</Words>
  <Application>Microsoft Office PowerPoint</Application>
  <PresentationFormat>Papel Carta (216 x 279 mm)</PresentationFormat>
  <Paragraphs>11</Paragraphs>
  <Slides>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7" baseType="lpstr">
      <vt:lpstr>Arial</vt:lpstr>
      <vt:lpstr>Arial Black</vt:lpstr>
      <vt:lpstr>Arial Narrow</vt:lpstr>
      <vt:lpstr>Calibri</vt:lpstr>
      <vt:lpstr>Calibri Light</vt:lpstr>
      <vt:lpstr>Gotham-Bold</vt:lpstr>
      <vt:lpstr>Square721 BT</vt:lpstr>
      <vt:lpstr>Times New Roman</vt:lpstr>
      <vt:lpstr>Wingdings</vt:lpstr>
      <vt:lpstr>Personalizar design</vt:lpstr>
      <vt:lpstr>Default Design</vt:lpstr>
      <vt:lpstr>1_Tema do Office</vt:lpstr>
      <vt:lpstr>CorelDRAW.Graphic.10</vt:lpstr>
      <vt:lpstr>MBA em IA  Arquitetura de Dados</vt:lpstr>
      <vt:lpstr>Apresentação do PowerPoint</vt:lpstr>
      <vt:lpstr>Apresentação do PowerPoint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Surian</dc:creator>
  <cp:lastModifiedBy>Jorge Luiz Surian</cp:lastModifiedBy>
  <cp:revision>549</cp:revision>
  <dcterms:created xsi:type="dcterms:W3CDTF">1999-05-02T13:25:21Z</dcterms:created>
  <dcterms:modified xsi:type="dcterms:W3CDTF">2019-06-03T12:45:51Z</dcterms:modified>
</cp:coreProperties>
</file>