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1958-3EA4-4623-B2B7-38EB02726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DFB7B-F524-43FC-BC05-D7371B43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423F-E33D-4332-A280-4BC9F61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FFA4-8D60-4CC5-BB20-E5F0D11A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C631-2375-4FC4-97DB-4AB46A1E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C4E6-AF7A-488D-BA4E-C17B5568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78E93-9934-4557-9A42-7BC9CE3A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9EBB-89B0-4C99-8F35-E8ED41FF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A3B1-AD4D-4120-B89D-5AA89FA6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8A12-7510-494F-8898-68E4ED50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914E-A5A4-41C7-8D21-C96432B91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F3CF8-3AEE-43AA-844B-701BF860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EC98-49CA-4DA0-BD24-D6681F95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91A7-FF3A-472E-8601-520AF0DC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18AE-0428-4454-9EAB-7841826A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3814-AF04-404D-A9C5-74BC5E3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88EC-CBBF-4F73-8F18-EBEA740B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82A2E-E9E6-4FAB-A8CB-4793214B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7EC1-941E-4788-8799-F2B86C3A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E58B-D0FA-419C-B53A-2AEBB086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5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DE5A-6F9C-46A2-B7A6-ACD8E688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C17C1-4C73-40F8-B298-C145D915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A952-1EBE-4783-824D-A59173E6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0205-2410-4F6D-8540-41451D30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8F46-5D4A-4711-8812-5CC5C25A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7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9E86-A05B-444B-B0ED-C947C0E0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ADD9-F7CF-4838-911C-5B1ADBFA7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06F7-A046-422D-86E1-E17D8AE2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512B-A959-49DA-A49D-51A72942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7AC2-8E17-4FDA-9E42-BE099CC9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641F-37B2-4D42-AC63-09721A03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01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2126-D3A6-497E-A405-FB81F488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86D2-C523-4E0F-A6AD-E932AAF3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4D38-0E6E-407B-83FF-CA1E14376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A17B7-E357-47ED-AD08-6047376AC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3FA78-2964-4337-B78F-170F428E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9C714-0267-4A06-B90D-13033341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0F80F-5AFC-479E-965A-F414A75F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CB8B8-558C-495E-B22C-51C6BB31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1CD6-FAF8-4FCE-8D31-8CDDF157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0DA75-3EF5-435C-A424-D2833265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EFAE3-5450-4814-B8D0-1519652C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154-98A3-43EB-92CC-2BA9A579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6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F8EF3-439D-4A4F-BBBE-17F98237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58A8D-7773-4289-A7CB-4F781E28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E0A83-6214-431E-8CCD-A3C07E4E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7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23AE-E14A-4D18-A063-4409645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6052-C084-45AC-BB9C-7AF58325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233F9-04DD-4D3B-AB62-BDC2DE1C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8637B-F707-4984-B631-5CD21E0D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D4F7E-1D31-428E-B69C-24B3B337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6B3A-D205-4ACB-BAE6-D5E4DAC6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5134-3D76-41F6-9442-B8D6B564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3161D-E972-4A1E-BA84-73C711FCD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D1A-9D65-4135-87B3-889FA1C2A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7690-F9A8-4DF7-9172-EEBB7253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C891-7256-4A45-9D17-A51674BE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489B-F9AD-49D4-A23D-BFB0B78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6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3D85B-8F22-4A7E-A733-E20964A8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B688-50C4-4D89-896B-5A13BBB55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2B9A-6E12-4639-AAAE-B1EBE331A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279CA-60D3-4DF1-BFF2-1D48EB3EF4D3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65B6-C4D3-4CC0-87BE-3BBFE7E17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D8BB-4D06-46D3-8D23-E6DED13DE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2D61-74D6-44B6-AF61-E3B76947C0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06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07E3-600E-4B73-B6AB-0C0D83BE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7983"/>
            <a:ext cx="9144000" cy="2769704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dirty="0"/>
              <a:t>Análise variáveis pH, sultato e Grau alcoólico com </a:t>
            </a:r>
            <a:br>
              <a:rPr lang="pt-BR" dirty="0"/>
            </a:br>
            <a:r>
              <a:rPr lang="pt-BR" b="1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95688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D002-53C5-4ECC-8F13-7DC163834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8DB0B-46C6-4D55-8BED-8CCE62284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6CA1F-C89F-4603-A106-D50534C434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8142" y="3255962"/>
            <a:ext cx="6619875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C919B-3C2C-4039-A947-05F7FB954058}"/>
              </a:ext>
            </a:extLst>
          </p:cNvPr>
          <p:cNvSpPr txBox="1"/>
          <p:nvPr/>
        </p:nvSpPr>
        <p:spPr>
          <a:xfrm>
            <a:off x="7142922" y="702365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Branco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DC46A-03C1-47D4-A77C-72B4AB715247}"/>
              </a:ext>
            </a:extLst>
          </p:cNvPr>
          <p:cNvSpPr txBox="1"/>
          <p:nvPr/>
        </p:nvSpPr>
        <p:spPr>
          <a:xfrm>
            <a:off x="4174435" y="4704594"/>
            <a:ext cx="192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Tinto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E055A-4212-4168-A358-00E074DC4F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41092"/>
            <a:ext cx="6619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D2AE-ACA4-482B-B9C4-F8C31BA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72B6B-86F8-4D40-BEEE-DAB1FA830FE6}"/>
              </a:ext>
            </a:extLst>
          </p:cNvPr>
          <p:cNvSpPr txBox="1"/>
          <p:nvPr/>
        </p:nvSpPr>
        <p:spPr>
          <a:xfrm>
            <a:off x="7142922" y="702365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Branco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899DE-CBD9-4265-B9FB-08D87B684DA3}"/>
              </a:ext>
            </a:extLst>
          </p:cNvPr>
          <p:cNvSpPr txBox="1"/>
          <p:nvPr/>
        </p:nvSpPr>
        <p:spPr>
          <a:xfrm>
            <a:off x="3319462" y="4668232"/>
            <a:ext cx="1921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Tinto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1B8D0-9415-4089-B738-DD80081D0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638925" cy="37147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3FA27-C7CF-4424-A58E-EB8B0621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469" y="3178985"/>
            <a:ext cx="6314867" cy="36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B84186-DBFC-4107-A00E-3888D5DE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4" y="1059552"/>
            <a:ext cx="9359854" cy="4738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81AF5-D4CD-472D-9397-7EDFADDE6FE3}"/>
              </a:ext>
            </a:extLst>
          </p:cNvPr>
          <p:cNvSpPr txBox="1"/>
          <p:nvPr/>
        </p:nvSpPr>
        <p:spPr>
          <a:xfrm>
            <a:off x="4944258" y="35408"/>
            <a:ext cx="192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Branco</a:t>
            </a:r>
          </a:p>
        </p:txBody>
      </p:sp>
    </p:spTree>
    <p:extLst>
      <p:ext uri="{BB962C8B-B14F-4D97-AF65-F5344CB8AC3E}">
        <p14:creationId xmlns:p14="http://schemas.microsoft.com/office/powerpoint/2010/main" val="28001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0BC51-1622-46E2-B44F-786A93A0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6" y="1061213"/>
            <a:ext cx="9608508" cy="4981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94464-AAAA-42AB-B799-5F4FE3797C2C}"/>
              </a:ext>
            </a:extLst>
          </p:cNvPr>
          <p:cNvSpPr txBox="1"/>
          <p:nvPr/>
        </p:nvSpPr>
        <p:spPr>
          <a:xfrm>
            <a:off x="5135216" y="208585"/>
            <a:ext cx="192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Tinto</a:t>
            </a:r>
          </a:p>
        </p:txBody>
      </p:sp>
    </p:spTree>
    <p:extLst>
      <p:ext uri="{BB962C8B-B14F-4D97-AF65-F5344CB8AC3E}">
        <p14:creationId xmlns:p14="http://schemas.microsoft.com/office/powerpoint/2010/main" val="187526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Análise variáveis pH, sultato e Grau alcoólico com  K-means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Jorge</dc:creator>
  <cp:lastModifiedBy>Eduardo Jorge</cp:lastModifiedBy>
  <cp:revision>3</cp:revision>
  <dcterms:created xsi:type="dcterms:W3CDTF">2019-06-23T15:05:41Z</dcterms:created>
  <dcterms:modified xsi:type="dcterms:W3CDTF">2019-06-23T15:29:33Z</dcterms:modified>
</cp:coreProperties>
</file>