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2" r:id="rId4"/>
    <p:sldId id="273" r:id="rId5"/>
    <p:sldId id="276" r:id="rId6"/>
    <p:sldId id="274" r:id="rId7"/>
    <p:sldId id="277" r:id="rId8"/>
    <p:sldId id="26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2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47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5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4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65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5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32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6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54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smtClean="0"/>
              <a:t>22/05/2017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t-BR" smtClean="0"/>
              <a:pPr/>
              <a:t>22/05/2017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9796" y="2924944"/>
            <a:ext cx="10585176" cy="1951856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545454">
                    <a:lumMod val="50000"/>
                  </a:srgbClr>
                </a:solidFill>
              </a:rPr>
              <a:t>DESENVOLVIMENTO DE UM SISTEMA DE CARTEIRA DE VACINAÇÃO VIRTUAL</a:t>
            </a:r>
            <a:endParaRPr lang="pt-BR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1804" y="5029200"/>
            <a:ext cx="844441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sz="2000" b="0" i="0" dirty="0">
                <a:solidFill>
                  <a:srgbClr val="545454"/>
                </a:solidFill>
              </a:rPr>
              <a:t>São Paulo | 2017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5029200"/>
            <a:ext cx="595538" cy="3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3772" y="1988840"/>
            <a:ext cx="115212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400" dirty="0"/>
              <a:t>Desenvolvimento de uma carteira de vacinação que esteja disponível para todos os usuários da rede pública de saúde.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3772" y="764703"/>
            <a:ext cx="11089232" cy="720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rgbClr val="545454">
                    <a:lumMod val="50000"/>
                  </a:srgbClr>
                </a:solidFill>
              </a:rPr>
              <a:t>OBJETIVO</a:t>
            </a:r>
            <a:endParaRPr lang="pt-BR" sz="4400" dirty="0">
              <a:solidFill>
                <a:srgbClr val="545454">
                  <a:lumMod val="50000"/>
                </a:srgb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22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33772" y="764703"/>
            <a:ext cx="11089232" cy="720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rgbClr val="545454">
                    <a:lumMod val="50000"/>
                  </a:srgbClr>
                </a:solidFill>
              </a:rPr>
              <a:t>Justificativa</a:t>
            </a:r>
            <a:endParaRPr lang="pt-BR" sz="4400" dirty="0">
              <a:solidFill>
                <a:srgbClr val="545454">
                  <a:lumMod val="50000"/>
                </a:srgbClr>
              </a:solidFill>
              <a:latin typeface="Century Gothic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1628799"/>
            <a:ext cx="7632848" cy="4557691"/>
          </a:xfrm>
          <a:prstGeom prst="rect">
            <a:avLst/>
          </a:prstGeom>
        </p:spPr>
      </p:pic>
      <p:cxnSp>
        <p:nvCxnSpPr>
          <p:cNvPr id="6" name="Conector reto 5"/>
          <p:cNvCxnSpPr>
            <a:cxnSpLocks/>
          </p:cNvCxnSpPr>
          <p:nvPr/>
        </p:nvCxnSpPr>
        <p:spPr>
          <a:xfrm>
            <a:off x="5878388" y="4797152"/>
            <a:ext cx="2952328" cy="1080120"/>
          </a:xfrm>
          <a:prstGeom prst="line">
            <a:avLst/>
          </a:prstGeom>
          <a:ln w="3175"/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</p:cNvCxnSpPr>
          <p:nvPr/>
        </p:nvCxnSpPr>
        <p:spPr>
          <a:xfrm flipV="1">
            <a:off x="5950396" y="4581128"/>
            <a:ext cx="2808312" cy="1512168"/>
          </a:xfrm>
          <a:prstGeom prst="line">
            <a:avLst/>
          </a:prstGeom>
          <a:ln w="3175"/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9749253" y="2955398"/>
            <a:ext cx="323165" cy="190449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00" dirty="0"/>
              <a:t>Acessado em: Maio de 2017</a:t>
            </a:r>
          </a:p>
        </p:txBody>
      </p:sp>
    </p:spTree>
    <p:extLst>
      <p:ext uri="{BB962C8B-B14F-4D97-AF65-F5344CB8AC3E}">
        <p14:creationId xmlns:p14="http://schemas.microsoft.com/office/powerpoint/2010/main" val="177699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3772" y="2259720"/>
            <a:ext cx="115212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400" i="1" dirty="0"/>
              <a:t>“...me mudei para Curitiba e, quando consegui emprego, me foi solicitada a carteira de vacinação (que estava em São Paulo)...”</a:t>
            </a:r>
          </a:p>
          <a:p>
            <a:pPr algn="just">
              <a:lnSpc>
                <a:spcPct val="90000"/>
              </a:lnSpc>
            </a:pPr>
            <a:endParaRPr lang="pt-BR" sz="2400" i="1" dirty="0"/>
          </a:p>
          <a:p>
            <a:pPr algn="r">
              <a:lnSpc>
                <a:spcPct val="90000"/>
              </a:lnSpc>
            </a:pPr>
            <a:r>
              <a:rPr lang="pt-BR" sz="2400" i="1" dirty="0"/>
              <a:t>         	Lucas G. da Silva (Técnico de Atendimento – Atlas Schindler)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3772" y="764703"/>
            <a:ext cx="11089232" cy="720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rgbClr val="545454">
                    <a:lumMod val="50000"/>
                  </a:srgbClr>
                </a:solidFill>
              </a:rPr>
              <a:t>Justificativa (depoimentos)</a:t>
            </a:r>
            <a:endParaRPr lang="pt-BR" sz="8000" dirty="0">
              <a:solidFill>
                <a:srgbClr val="545454">
                  <a:lumMod val="50000"/>
                </a:srgb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3772" y="4509120"/>
            <a:ext cx="11521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400" i="1" dirty="0"/>
              <a:t>“...programei uma viagem onde era necessário tomar determinadas vacinas. Fui obrigado a tomar todas as vacinas pois não sabia onde estava minha carteira e não lembrava em que posto costumava tomá-las.”</a:t>
            </a:r>
          </a:p>
          <a:p>
            <a:pPr>
              <a:lnSpc>
                <a:spcPct val="90000"/>
              </a:lnSpc>
            </a:pPr>
            <a:endParaRPr lang="pt-BR" sz="2400" i="1" dirty="0"/>
          </a:p>
          <a:p>
            <a:pPr algn="r">
              <a:lnSpc>
                <a:spcPct val="90000"/>
              </a:lnSpc>
            </a:pPr>
            <a:r>
              <a:rPr lang="pt-BR" sz="2400" i="1" dirty="0"/>
              <a:t>         	Marcelo </a:t>
            </a:r>
            <a:r>
              <a:rPr lang="pt-BR" sz="2400" i="1" dirty="0" err="1"/>
              <a:t>Fakri</a:t>
            </a:r>
            <a:r>
              <a:rPr lang="pt-BR" sz="2400" i="1" dirty="0"/>
              <a:t> (Gerente de Contas – </a:t>
            </a:r>
            <a:r>
              <a:rPr lang="pt-BR" sz="2400" i="1" dirty="0" err="1"/>
              <a:t>Wex</a:t>
            </a:r>
            <a:r>
              <a:rPr lang="pt-BR" sz="2400" i="1" dirty="0"/>
              <a:t> </a:t>
            </a:r>
            <a:r>
              <a:rPr lang="pt-BR" sz="2400" i="1" dirty="0" err="1"/>
              <a:t>Inc</a:t>
            </a:r>
            <a:r>
              <a:rPr lang="pt-BR" sz="2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89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33772" y="764703"/>
            <a:ext cx="11089232" cy="720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rgbClr val="545454">
                    <a:lumMod val="50000"/>
                  </a:srgbClr>
                </a:solidFill>
              </a:rPr>
              <a:t>desenvolvimento</a:t>
            </a:r>
            <a:endParaRPr lang="pt-BR" sz="4400" dirty="0">
              <a:solidFill>
                <a:srgbClr val="545454">
                  <a:lumMod val="50000"/>
                </a:srgbClr>
              </a:solidFill>
              <a:latin typeface="Century Gothic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2552578"/>
            <a:ext cx="3590925" cy="140017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3645024"/>
            <a:ext cx="2016224" cy="20162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2872633"/>
            <a:ext cx="4240962" cy="108012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78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30016" y="2695269"/>
            <a:ext cx="6696744" cy="48013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Problema complexo, solução simples.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3772" y="764703"/>
            <a:ext cx="11089232" cy="720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rgbClr val="545454">
                    <a:lumMod val="50000"/>
                  </a:srgbClr>
                </a:solidFill>
              </a:rPr>
              <a:t>Conclusão</a:t>
            </a:r>
            <a:endParaRPr lang="pt-BR" sz="4400" dirty="0">
              <a:solidFill>
                <a:srgbClr val="545454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538128" y="3236443"/>
            <a:ext cx="4680520" cy="4247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Carteira de Vacinação Virtual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2782044" y="3175400"/>
            <a:ext cx="6084676" cy="0"/>
          </a:xfrm>
          <a:prstGeom prst="line">
            <a:avLst/>
          </a:prstGeom>
          <a:ln w="25400">
            <a:solidFill>
              <a:srgbClr val="54545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5408550" y="5229200"/>
            <a:ext cx="6791158" cy="1421928"/>
            <a:chOff x="5408550" y="5229200"/>
            <a:chExt cx="6791158" cy="1421928"/>
          </a:xfrm>
        </p:grpSpPr>
        <p:sp>
          <p:nvSpPr>
            <p:cNvPr id="6" name="Retângulo 5"/>
            <p:cNvSpPr/>
            <p:nvPr/>
          </p:nvSpPr>
          <p:spPr>
            <a:xfrm>
              <a:off x="5408550" y="5603585"/>
              <a:ext cx="6791158" cy="4571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66000"/>
                    <a:satMod val="160000"/>
                  </a:schemeClr>
                </a:gs>
                <a:gs pos="50000">
                  <a:schemeClr val="dk1">
                    <a:tint val="44500"/>
                    <a:satMod val="160000"/>
                  </a:schemeClr>
                </a:gs>
                <a:gs pos="100000">
                  <a:schemeClr val="dk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408550" y="6237312"/>
              <a:ext cx="6791158" cy="4571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66000"/>
                    <a:satMod val="160000"/>
                  </a:schemeClr>
                </a:gs>
                <a:gs pos="50000">
                  <a:schemeClr val="dk1">
                    <a:tint val="44500"/>
                    <a:satMod val="160000"/>
                  </a:schemeClr>
                </a:gs>
                <a:gs pos="100000">
                  <a:schemeClr val="dk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5408550" y="5229200"/>
              <a:ext cx="6192688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400" dirty="0"/>
                <a:t>MARCELO LEITE DE OLIVEIRA</a:t>
              </a:r>
            </a:p>
            <a:p>
              <a:pPr>
                <a:lnSpc>
                  <a:spcPct val="90000"/>
                </a:lnSpc>
              </a:pPr>
              <a:endParaRPr lang="pt-BR" sz="2400" dirty="0"/>
            </a:p>
            <a:p>
              <a:pPr>
                <a:lnSpc>
                  <a:spcPct val="90000"/>
                </a:lnSpc>
              </a:pPr>
              <a:r>
                <a:rPr lang="pt-BR" sz="2400" dirty="0"/>
                <a:t>MARCOS EDUARDO SAAVEDRA COSMO</a:t>
              </a:r>
            </a:p>
            <a:p>
              <a:pPr>
                <a:lnSpc>
                  <a:spcPct val="90000"/>
                </a:lnSpc>
              </a:pPr>
              <a:endParaRPr lang="pt-BR" sz="2400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1196752"/>
            <a:ext cx="4294095" cy="30243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_Asia_16x9_TP102804866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93B166-7D59-4886-B634-5796E68F1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mapas-múndi, apresentação do continente asiático (widescreen)</Template>
  <TotalTime>0</TotalTime>
  <Words>130</Words>
  <Application>Microsoft Office PowerPoint</Application>
  <PresentationFormat>Personalizar</PresentationFormat>
  <Paragraphs>25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Continental_Asia_16x9_TP102804866</vt:lpstr>
      <vt:lpstr>DESENVOLVIMENTO DE UM SISTEMA DE CARTEIRA DE VACINAÇÃO VIRTUAL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2016-11-26T22:20:12Z</dcterms:created>
  <dcterms:modified xsi:type="dcterms:W3CDTF">2017-05-23T02:36:47Z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