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688" r:id="rId2"/>
    <p:sldMasterId id="2147483690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B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2D1A9-4968-4E7A-BA87-BBB3777FAB14}" type="datetimeFigureOut">
              <a:rPr lang="bg-BG" smtClean="0"/>
              <a:t>20.4.2024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8C8C1-BE24-4C35-9FCA-6A70E74E5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0320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8C8C1-BE24-4C35-9FCA-6A70E74E52CE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236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4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68930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03852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88436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4992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73901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465833" y="2161600"/>
            <a:ext cx="91096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80000" y="2892000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94700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78971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95892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39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08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77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53275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92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48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70696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78575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12569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87510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048371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39719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6475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40355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50054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52295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F46E-B0FE-05B8-2FF8-0F1D10C92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88" y="760668"/>
            <a:ext cx="7353208" cy="1140542"/>
          </a:xfrm>
        </p:spPr>
        <p:txBody>
          <a:bodyPr/>
          <a:lstStyle/>
          <a:p>
            <a:pPr algn="ctr"/>
            <a:r>
              <a:rPr lang="en-US" sz="6600" dirty="0" err="1"/>
              <a:t>EduSchoolConnect</a:t>
            </a:r>
            <a:endParaRPr lang="bg-BG" sz="6600" dirty="0"/>
          </a:p>
        </p:txBody>
      </p:sp>
      <p:sp>
        <p:nvSpPr>
          <p:cNvPr id="5" name="Google Shape;117;p22">
            <a:extLst>
              <a:ext uri="{FF2B5EF4-FFF2-40B4-BE49-F238E27FC236}">
                <a16:creationId xmlns:a16="http://schemas.microsoft.com/office/drawing/2014/main" id="{EAB3C588-4790-42CA-18AD-77C2B0B2AB80}"/>
              </a:ext>
            </a:extLst>
          </p:cNvPr>
          <p:cNvSpPr/>
          <p:nvPr/>
        </p:nvSpPr>
        <p:spPr>
          <a:xfrm>
            <a:off x="8625643" y="4706061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18;p22">
            <a:extLst>
              <a:ext uri="{FF2B5EF4-FFF2-40B4-BE49-F238E27FC236}">
                <a16:creationId xmlns:a16="http://schemas.microsoft.com/office/drawing/2014/main" id="{C852BE00-C933-3A7A-2B28-37B553708835}"/>
              </a:ext>
            </a:extLst>
          </p:cNvPr>
          <p:cNvSpPr/>
          <p:nvPr/>
        </p:nvSpPr>
        <p:spPr>
          <a:xfrm>
            <a:off x="10243890" y="4773319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9;p22">
            <a:extLst>
              <a:ext uri="{FF2B5EF4-FFF2-40B4-BE49-F238E27FC236}">
                <a16:creationId xmlns:a16="http://schemas.microsoft.com/office/drawing/2014/main" id="{1C89F063-1FD0-E360-1818-B593676793A2}"/>
              </a:ext>
            </a:extLst>
          </p:cNvPr>
          <p:cNvSpPr/>
          <p:nvPr/>
        </p:nvSpPr>
        <p:spPr>
          <a:xfrm>
            <a:off x="9620428" y="4601850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2;p22">
            <a:extLst>
              <a:ext uri="{FF2B5EF4-FFF2-40B4-BE49-F238E27FC236}">
                <a16:creationId xmlns:a16="http://schemas.microsoft.com/office/drawing/2014/main" id="{43D8539A-87EC-B351-7621-B974D668E699}"/>
              </a:ext>
            </a:extLst>
          </p:cNvPr>
          <p:cNvSpPr/>
          <p:nvPr/>
        </p:nvSpPr>
        <p:spPr>
          <a:xfrm>
            <a:off x="10583131" y="401536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3;p22">
            <a:extLst>
              <a:ext uri="{FF2B5EF4-FFF2-40B4-BE49-F238E27FC236}">
                <a16:creationId xmlns:a16="http://schemas.microsoft.com/office/drawing/2014/main" id="{0F0F3B5F-644B-003B-0DB0-CF61C22373A7}"/>
              </a:ext>
            </a:extLst>
          </p:cNvPr>
          <p:cNvSpPr/>
          <p:nvPr/>
        </p:nvSpPr>
        <p:spPr>
          <a:xfrm>
            <a:off x="10583131" y="414678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4;p22">
            <a:extLst>
              <a:ext uri="{FF2B5EF4-FFF2-40B4-BE49-F238E27FC236}">
                <a16:creationId xmlns:a16="http://schemas.microsoft.com/office/drawing/2014/main" id="{EEF4718C-2DB4-3B64-979C-37FDFE709321}"/>
              </a:ext>
            </a:extLst>
          </p:cNvPr>
          <p:cNvSpPr/>
          <p:nvPr/>
        </p:nvSpPr>
        <p:spPr>
          <a:xfrm>
            <a:off x="10583131" y="4278206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5;p22">
            <a:extLst>
              <a:ext uri="{FF2B5EF4-FFF2-40B4-BE49-F238E27FC236}">
                <a16:creationId xmlns:a16="http://schemas.microsoft.com/office/drawing/2014/main" id="{7D03E369-A16F-184B-4AAB-200CD8254EBB}"/>
              </a:ext>
            </a:extLst>
          </p:cNvPr>
          <p:cNvSpPr/>
          <p:nvPr/>
        </p:nvSpPr>
        <p:spPr>
          <a:xfrm>
            <a:off x="10583131" y="454255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6;p22">
            <a:extLst>
              <a:ext uri="{FF2B5EF4-FFF2-40B4-BE49-F238E27FC236}">
                <a16:creationId xmlns:a16="http://schemas.microsoft.com/office/drawing/2014/main" id="{04A34CFE-972D-7502-704D-E97F191FC2B9}"/>
              </a:ext>
            </a:extLst>
          </p:cNvPr>
          <p:cNvSpPr/>
          <p:nvPr/>
        </p:nvSpPr>
        <p:spPr>
          <a:xfrm>
            <a:off x="10583131" y="467397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27;p22">
            <a:extLst>
              <a:ext uri="{FF2B5EF4-FFF2-40B4-BE49-F238E27FC236}">
                <a16:creationId xmlns:a16="http://schemas.microsoft.com/office/drawing/2014/main" id="{7A1EDD2F-AA64-65B9-B093-960EC12350A5}"/>
              </a:ext>
            </a:extLst>
          </p:cNvPr>
          <p:cNvSpPr/>
          <p:nvPr/>
        </p:nvSpPr>
        <p:spPr>
          <a:xfrm>
            <a:off x="10583131" y="4936821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28;p22">
            <a:extLst>
              <a:ext uri="{FF2B5EF4-FFF2-40B4-BE49-F238E27FC236}">
                <a16:creationId xmlns:a16="http://schemas.microsoft.com/office/drawing/2014/main" id="{6741D21D-7A9D-920E-ABB1-C81840E9C012}"/>
              </a:ext>
            </a:extLst>
          </p:cNvPr>
          <p:cNvSpPr/>
          <p:nvPr/>
        </p:nvSpPr>
        <p:spPr>
          <a:xfrm>
            <a:off x="10583131" y="5068241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29;p22">
            <a:extLst>
              <a:ext uri="{FF2B5EF4-FFF2-40B4-BE49-F238E27FC236}">
                <a16:creationId xmlns:a16="http://schemas.microsoft.com/office/drawing/2014/main" id="{3D8B12D6-0148-B19A-A03E-D734EEE36B96}"/>
              </a:ext>
            </a:extLst>
          </p:cNvPr>
          <p:cNvSpPr/>
          <p:nvPr/>
        </p:nvSpPr>
        <p:spPr>
          <a:xfrm>
            <a:off x="10583131" y="533105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30;p22">
            <a:extLst>
              <a:ext uri="{FF2B5EF4-FFF2-40B4-BE49-F238E27FC236}">
                <a16:creationId xmlns:a16="http://schemas.microsoft.com/office/drawing/2014/main" id="{A9B316A5-2CF8-945C-13F5-3AD8C5EB3B9B}"/>
              </a:ext>
            </a:extLst>
          </p:cNvPr>
          <p:cNvSpPr/>
          <p:nvPr/>
        </p:nvSpPr>
        <p:spPr>
          <a:xfrm>
            <a:off x="8647047" y="4015365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31;p22">
            <a:extLst>
              <a:ext uri="{FF2B5EF4-FFF2-40B4-BE49-F238E27FC236}">
                <a16:creationId xmlns:a16="http://schemas.microsoft.com/office/drawing/2014/main" id="{058EB5CA-1ACE-F459-64F9-68264ABF5997}"/>
              </a:ext>
            </a:extLst>
          </p:cNvPr>
          <p:cNvSpPr/>
          <p:nvPr/>
        </p:nvSpPr>
        <p:spPr>
          <a:xfrm>
            <a:off x="8647047" y="4146785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32;p22">
            <a:extLst>
              <a:ext uri="{FF2B5EF4-FFF2-40B4-BE49-F238E27FC236}">
                <a16:creationId xmlns:a16="http://schemas.microsoft.com/office/drawing/2014/main" id="{1B816393-82B1-B353-4297-A8E67BAD5620}"/>
              </a:ext>
            </a:extLst>
          </p:cNvPr>
          <p:cNvSpPr/>
          <p:nvPr/>
        </p:nvSpPr>
        <p:spPr>
          <a:xfrm>
            <a:off x="8647047" y="4411138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33;p22">
            <a:extLst>
              <a:ext uri="{FF2B5EF4-FFF2-40B4-BE49-F238E27FC236}">
                <a16:creationId xmlns:a16="http://schemas.microsoft.com/office/drawing/2014/main" id="{576478EB-1559-53AA-EFA1-3017E1E2A08D}"/>
              </a:ext>
            </a:extLst>
          </p:cNvPr>
          <p:cNvSpPr/>
          <p:nvPr/>
        </p:nvSpPr>
        <p:spPr>
          <a:xfrm>
            <a:off x="10697731" y="3749476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34;p22">
            <a:extLst>
              <a:ext uri="{FF2B5EF4-FFF2-40B4-BE49-F238E27FC236}">
                <a16:creationId xmlns:a16="http://schemas.microsoft.com/office/drawing/2014/main" id="{C16B74F3-2ABD-C754-DD6C-5580355D9E0F}"/>
              </a:ext>
            </a:extLst>
          </p:cNvPr>
          <p:cNvSpPr/>
          <p:nvPr/>
        </p:nvSpPr>
        <p:spPr>
          <a:xfrm>
            <a:off x="9149790" y="3749476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40;p22">
            <a:extLst>
              <a:ext uri="{FF2B5EF4-FFF2-40B4-BE49-F238E27FC236}">
                <a16:creationId xmlns:a16="http://schemas.microsoft.com/office/drawing/2014/main" id="{18029167-31E0-4D43-A605-238703270909}"/>
              </a:ext>
            </a:extLst>
          </p:cNvPr>
          <p:cNvSpPr/>
          <p:nvPr/>
        </p:nvSpPr>
        <p:spPr>
          <a:xfrm>
            <a:off x="10974322" y="3466479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70;p22">
            <a:extLst>
              <a:ext uri="{FF2B5EF4-FFF2-40B4-BE49-F238E27FC236}">
                <a16:creationId xmlns:a16="http://schemas.microsoft.com/office/drawing/2014/main" id="{805EC036-DA68-03B1-C56E-F40FB82A7C20}"/>
              </a:ext>
            </a:extLst>
          </p:cNvPr>
          <p:cNvSpPr/>
          <p:nvPr/>
        </p:nvSpPr>
        <p:spPr>
          <a:xfrm>
            <a:off x="9919934" y="3691408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84;p22">
            <a:extLst>
              <a:ext uri="{FF2B5EF4-FFF2-40B4-BE49-F238E27FC236}">
                <a16:creationId xmlns:a16="http://schemas.microsoft.com/office/drawing/2014/main" id="{6E229060-1FF7-81A7-EC21-3BB7E3AEAC86}"/>
              </a:ext>
            </a:extLst>
          </p:cNvPr>
          <p:cNvSpPr/>
          <p:nvPr/>
        </p:nvSpPr>
        <p:spPr>
          <a:xfrm>
            <a:off x="8758576" y="3483587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85;p22">
            <a:extLst>
              <a:ext uri="{FF2B5EF4-FFF2-40B4-BE49-F238E27FC236}">
                <a16:creationId xmlns:a16="http://schemas.microsoft.com/office/drawing/2014/main" id="{FA1AC459-2132-609D-FC93-D4A16DB3DBC2}"/>
              </a:ext>
            </a:extLst>
          </p:cNvPr>
          <p:cNvSpPr/>
          <p:nvPr/>
        </p:nvSpPr>
        <p:spPr>
          <a:xfrm>
            <a:off x="9438594" y="3501920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16;p22">
            <a:extLst>
              <a:ext uri="{FF2B5EF4-FFF2-40B4-BE49-F238E27FC236}">
                <a16:creationId xmlns:a16="http://schemas.microsoft.com/office/drawing/2014/main" id="{076CB784-FFE0-21AE-673E-56056DF6A6D0}"/>
              </a:ext>
            </a:extLst>
          </p:cNvPr>
          <p:cNvSpPr/>
          <p:nvPr/>
        </p:nvSpPr>
        <p:spPr>
          <a:xfrm>
            <a:off x="8426245" y="2888003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5;p24">
            <a:extLst>
              <a:ext uri="{FF2B5EF4-FFF2-40B4-BE49-F238E27FC236}">
                <a16:creationId xmlns:a16="http://schemas.microsoft.com/office/drawing/2014/main" id="{B7C644A4-6D0B-95E8-A915-7070C36A4562}"/>
              </a:ext>
            </a:extLst>
          </p:cNvPr>
          <p:cNvGrpSpPr/>
          <p:nvPr/>
        </p:nvGrpSpPr>
        <p:grpSpPr>
          <a:xfrm>
            <a:off x="9057009" y="538951"/>
            <a:ext cx="2342144" cy="1664528"/>
            <a:chOff x="160325" y="221250"/>
            <a:chExt cx="7199950" cy="5116900"/>
          </a:xfrm>
        </p:grpSpPr>
        <p:sp>
          <p:nvSpPr>
            <p:cNvPr id="27" name="Google Shape;266;p24">
              <a:extLst>
                <a:ext uri="{FF2B5EF4-FFF2-40B4-BE49-F238E27FC236}">
                  <a16:creationId xmlns:a16="http://schemas.microsoft.com/office/drawing/2014/main" id="{7B5CB4D6-23FD-0401-532A-87E5E72AE82C}"/>
                </a:ext>
              </a:extLst>
            </p:cNvPr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7;p24">
              <a:extLst>
                <a:ext uri="{FF2B5EF4-FFF2-40B4-BE49-F238E27FC236}">
                  <a16:creationId xmlns:a16="http://schemas.microsoft.com/office/drawing/2014/main" id="{30C862EA-4580-8A91-ACE7-85138E9C9EDD}"/>
                </a:ext>
              </a:extLst>
            </p:cNvPr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8;p24">
              <a:extLst>
                <a:ext uri="{FF2B5EF4-FFF2-40B4-BE49-F238E27FC236}">
                  <a16:creationId xmlns:a16="http://schemas.microsoft.com/office/drawing/2014/main" id="{3442BE62-3B3B-7433-2A61-E1D3D6E775E5}"/>
                </a:ext>
              </a:extLst>
            </p:cNvPr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9;p24">
              <a:extLst>
                <a:ext uri="{FF2B5EF4-FFF2-40B4-BE49-F238E27FC236}">
                  <a16:creationId xmlns:a16="http://schemas.microsoft.com/office/drawing/2014/main" id="{44479E68-04D3-3DED-7C63-9ADBBD428878}"/>
                </a:ext>
              </a:extLst>
            </p:cNvPr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0A2A45D-D16D-7109-C83E-584F99C0C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841" y="1916365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2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C2CE-B0F2-B885-C5FF-0299C8B1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45" y="368960"/>
            <a:ext cx="366151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>
                <a:solidFill>
                  <a:schemeClr val="accent1"/>
                </a:solidFill>
              </a:rPr>
              <a:t>CONTENT</a:t>
            </a:r>
            <a:endParaRPr lang="bg-BG" sz="6600" dirty="0">
              <a:solidFill>
                <a:schemeClr val="accent1"/>
              </a:solidFill>
            </a:endParaRPr>
          </a:p>
        </p:txBody>
      </p:sp>
      <p:sp>
        <p:nvSpPr>
          <p:cNvPr id="8" name="Google Shape;402;p28">
            <a:extLst>
              <a:ext uri="{FF2B5EF4-FFF2-40B4-BE49-F238E27FC236}">
                <a16:creationId xmlns:a16="http://schemas.microsoft.com/office/drawing/2014/main" id="{85841104-88FE-8373-F3D0-603D1808A833}"/>
              </a:ext>
            </a:extLst>
          </p:cNvPr>
          <p:cNvSpPr/>
          <p:nvPr/>
        </p:nvSpPr>
        <p:spPr>
          <a:xfrm flipH="1">
            <a:off x="1020096" y="2381511"/>
            <a:ext cx="3886200" cy="104748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2" name="Google Shape;402;p28">
            <a:extLst>
              <a:ext uri="{FF2B5EF4-FFF2-40B4-BE49-F238E27FC236}">
                <a16:creationId xmlns:a16="http://schemas.microsoft.com/office/drawing/2014/main" id="{E63026CB-47A4-E262-848F-B10C1BA11BAF}"/>
              </a:ext>
            </a:extLst>
          </p:cNvPr>
          <p:cNvSpPr/>
          <p:nvPr/>
        </p:nvSpPr>
        <p:spPr>
          <a:xfrm flipH="1">
            <a:off x="1020096" y="4912344"/>
            <a:ext cx="3886200" cy="104748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4" name="Google Shape;406;p28">
            <a:extLst>
              <a:ext uri="{FF2B5EF4-FFF2-40B4-BE49-F238E27FC236}">
                <a16:creationId xmlns:a16="http://schemas.microsoft.com/office/drawing/2014/main" id="{2DF6E81A-4CDF-059C-606C-2A0300B0DB32}"/>
              </a:ext>
            </a:extLst>
          </p:cNvPr>
          <p:cNvSpPr txBox="1">
            <a:spLocks/>
          </p:cNvSpPr>
          <p:nvPr/>
        </p:nvSpPr>
        <p:spPr>
          <a:xfrm>
            <a:off x="2263681" y="2479834"/>
            <a:ext cx="2001564" cy="9217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dk1"/>
                </a:solidFill>
              </a:rPr>
              <a:t>TEAM MEMBERS</a:t>
            </a:r>
          </a:p>
        </p:txBody>
      </p:sp>
      <p:sp>
        <p:nvSpPr>
          <p:cNvPr id="16" name="Google Shape;406;p28">
            <a:extLst>
              <a:ext uri="{FF2B5EF4-FFF2-40B4-BE49-F238E27FC236}">
                <a16:creationId xmlns:a16="http://schemas.microsoft.com/office/drawing/2014/main" id="{D730A49C-5479-C5CA-DCD8-5FD3975891DA}"/>
              </a:ext>
            </a:extLst>
          </p:cNvPr>
          <p:cNvSpPr txBox="1">
            <a:spLocks/>
          </p:cNvSpPr>
          <p:nvPr/>
        </p:nvSpPr>
        <p:spPr>
          <a:xfrm>
            <a:off x="1943155" y="4994945"/>
            <a:ext cx="2642615" cy="9217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dk1"/>
                </a:solidFill>
              </a:rPr>
              <a:t>STAGES OF</a:t>
            </a:r>
          </a:p>
          <a:p>
            <a:pPr algn="ctr"/>
            <a:r>
              <a:rPr lang="en-US" sz="2800" b="1" dirty="0">
                <a:solidFill>
                  <a:schemeClr val="dk1"/>
                </a:solidFill>
              </a:rPr>
              <a:t>REALIZATION</a:t>
            </a:r>
          </a:p>
        </p:txBody>
      </p:sp>
      <p:sp>
        <p:nvSpPr>
          <p:cNvPr id="18" name="Google Shape;406;p28">
            <a:extLst>
              <a:ext uri="{FF2B5EF4-FFF2-40B4-BE49-F238E27FC236}">
                <a16:creationId xmlns:a16="http://schemas.microsoft.com/office/drawing/2014/main" id="{366F5DF7-D98E-53CE-E3A2-FC0437914942}"/>
              </a:ext>
            </a:extLst>
          </p:cNvPr>
          <p:cNvSpPr txBox="1">
            <a:spLocks/>
          </p:cNvSpPr>
          <p:nvPr/>
        </p:nvSpPr>
        <p:spPr>
          <a:xfrm>
            <a:off x="1367717" y="2657849"/>
            <a:ext cx="548344" cy="565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chemeClr val="dk1"/>
                </a:solidFill>
              </a:rPr>
              <a:t>1.</a:t>
            </a:r>
          </a:p>
        </p:txBody>
      </p:sp>
      <p:sp>
        <p:nvSpPr>
          <p:cNvPr id="19" name="Google Shape;406;p28">
            <a:extLst>
              <a:ext uri="{FF2B5EF4-FFF2-40B4-BE49-F238E27FC236}">
                <a16:creationId xmlns:a16="http://schemas.microsoft.com/office/drawing/2014/main" id="{C7CC48E6-C100-3AAC-27CF-373B31314928}"/>
              </a:ext>
            </a:extLst>
          </p:cNvPr>
          <p:cNvSpPr txBox="1">
            <a:spLocks/>
          </p:cNvSpPr>
          <p:nvPr/>
        </p:nvSpPr>
        <p:spPr>
          <a:xfrm>
            <a:off x="1367717" y="5172960"/>
            <a:ext cx="548344" cy="565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chemeClr val="dk1"/>
                </a:solidFill>
              </a:rPr>
              <a:t>3.</a:t>
            </a:r>
          </a:p>
        </p:txBody>
      </p:sp>
      <p:sp>
        <p:nvSpPr>
          <p:cNvPr id="22" name="Google Shape;402;p28">
            <a:extLst>
              <a:ext uri="{FF2B5EF4-FFF2-40B4-BE49-F238E27FC236}">
                <a16:creationId xmlns:a16="http://schemas.microsoft.com/office/drawing/2014/main" id="{77B4C761-E5EC-3EB6-EE66-B18F0EB5BAFD}"/>
              </a:ext>
            </a:extLst>
          </p:cNvPr>
          <p:cNvSpPr/>
          <p:nvPr/>
        </p:nvSpPr>
        <p:spPr>
          <a:xfrm flipH="1">
            <a:off x="7281947" y="4869230"/>
            <a:ext cx="3886200" cy="104748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3" name="Google Shape;402;p28">
            <a:extLst>
              <a:ext uri="{FF2B5EF4-FFF2-40B4-BE49-F238E27FC236}">
                <a16:creationId xmlns:a16="http://schemas.microsoft.com/office/drawing/2014/main" id="{BF1BF0BE-454B-1817-3F42-84504DBD6BE6}"/>
              </a:ext>
            </a:extLst>
          </p:cNvPr>
          <p:cNvSpPr/>
          <p:nvPr/>
        </p:nvSpPr>
        <p:spPr>
          <a:xfrm flipH="1">
            <a:off x="7333497" y="2354119"/>
            <a:ext cx="3886200" cy="104748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5" name="Google Shape;406;p28">
            <a:extLst>
              <a:ext uri="{FF2B5EF4-FFF2-40B4-BE49-F238E27FC236}">
                <a16:creationId xmlns:a16="http://schemas.microsoft.com/office/drawing/2014/main" id="{FC217BD4-1A7A-4DD6-55F4-9EB72580B7A6}"/>
              </a:ext>
            </a:extLst>
          </p:cNvPr>
          <p:cNvSpPr txBox="1">
            <a:spLocks/>
          </p:cNvSpPr>
          <p:nvPr/>
        </p:nvSpPr>
        <p:spPr>
          <a:xfrm>
            <a:off x="8449233" y="2444368"/>
            <a:ext cx="2001564" cy="9217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dk1"/>
                </a:solidFill>
              </a:rPr>
              <a:t>OUR</a:t>
            </a:r>
            <a:br>
              <a:rPr lang="en-US" sz="2800" b="1" dirty="0">
                <a:solidFill>
                  <a:schemeClr val="dk1"/>
                </a:solidFill>
              </a:rPr>
            </a:br>
            <a:r>
              <a:rPr lang="en-US" sz="2800" b="1" dirty="0">
                <a:solidFill>
                  <a:schemeClr val="dk1"/>
                </a:solidFill>
              </a:rPr>
              <a:t>GOAL</a:t>
            </a:r>
          </a:p>
        </p:txBody>
      </p:sp>
      <p:sp>
        <p:nvSpPr>
          <p:cNvPr id="26" name="Google Shape;406;p28">
            <a:extLst>
              <a:ext uri="{FF2B5EF4-FFF2-40B4-BE49-F238E27FC236}">
                <a16:creationId xmlns:a16="http://schemas.microsoft.com/office/drawing/2014/main" id="{7DD62D27-89EA-F442-820C-F3D3C2BE7319}"/>
              </a:ext>
            </a:extLst>
          </p:cNvPr>
          <p:cNvSpPr txBox="1">
            <a:spLocks/>
          </p:cNvSpPr>
          <p:nvPr/>
        </p:nvSpPr>
        <p:spPr>
          <a:xfrm>
            <a:off x="8075747" y="4975201"/>
            <a:ext cx="2748535" cy="9217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dk1"/>
                </a:solidFill>
              </a:rPr>
              <a:t>USED TECHNOLOGY</a:t>
            </a:r>
          </a:p>
        </p:txBody>
      </p:sp>
      <p:sp>
        <p:nvSpPr>
          <p:cNvPr id="27" name="Google Shape;406;p28">
            <a:extLst>
              <a:ext uri="{FF2B5EF4-FFF2-40B4-BE49-F238E27FC236}">
                <a16:creationId xmlns:a16="http://schemas.microsoft.com/office/drawing/2014/main" id="{EBE5C869-73F2-95AA-D54B-8DDC173B4D09}"/>
              </a:ext>
            </a:extLst>
          </p:cNvPr>
          <p:cNvSpPr txBox="1">
            <a:spLocks/>
          </p:cNvSpPr>
          <p:nvPr/>
        </p:nvSpPr>
        <p:spPr>
          <a:xfrm>
            <a:off x="7652583" y="5172960"/>
            <a:ext cx="548344" cy="565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chemeClr val="dk1"/>
                </a:solidFill>
              </a:rPr>
              <a:t>4.</a:t>
            </a:r>
          </a:p>
        </p:txBody>
      </p:sp>
      <p:sp>
        <p:nvSpPr>
          <p:cNvPr id="28" name="Google Shape;406;p28">
            <a:extLst>
              <a:ext uri="{FF2B5EF4-FFF2-40B4-BE49-F238E27FC236}">
                <a16:creationId xmlns:a16="http://schemas.microsoft.com/office/drawing/2014/main" id="{86B1EC1C-DAE2-E6E2-90A5-29DA96553230}"/>
              </a:ext>
            </a:extLst>
          </p:cNvPr>
          <p:cNvSpPr txBox="1">
            <a:spLocks/>
          </p:cNvSpPr>
          <p:nvPr/>
        </p:nvSpPr>
        <p:spPr>
          <a:xfrm>
            <a:off x="7801576" y="2657849"/>
            <a:ext cx="548344" cy="565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chemeClr val="dk1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206897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9993-F51A-2662-6529-EE79D400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800" y="-179432"/>
            <a:ext cx="6188400" cy="8974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>
                <a:solidFill>
                  <a:schemeClr val="accent1"/>
                </a:solidFill>
              </a:rPr>
              <a:t>TEAM MEMBERS</a:t>
            </a:r>
            <a:endParaRPr lang="bg-BG" sz="6600" dirty="0">
              <a:solidFill>
                <a:schemeClr val="accent1"/>
              </a:solidFill>
            </a:endParaRPr>
          </a:p>
        </p:txBody>
      </p:sp>
      <p:sp>
        <p:nvSpPr>
          <p:cNvPr id="10" name="Google Shape;667;p34">
            <a:extLst>
              <a:ext uri="{FF2B5EF4-FFF2-40B4-BE49-F238E27FC236}">
                <a16:creationId xmlns:a16="http://schemas.microsoft.com/office/drawing/2014/main" id="{657E6270-7363-C558-5BAF-E724D339228D}"/>
              </a:ext>
            </a:extLst>
          </p:cNvPr>
          <p:cNvSpPr/>
          <p:nvPr/>
        </p:nvSpPr>
        <p:spPr>
          <a:xfrm>
            <a:off x="971111" y="3684373"/>
            <a:ext cx="2583513" cy="2714809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6F36A52-2715-6907-6E90-2AE46E66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08" y="3855308"/>
            <a:ext cx="2307517" cy="1968843"/>
          </a:xfrm>
          <a:prstGeom prst="rect">
            <a:avLst/>
          </a:prstGeom>
        </p:spPr>
      </p:pic>
      <p:sp>
        <p:nvSpPr>
          <p:cNvPr id="9" name="Google Shape;621;p32">
            <a:extLst>
              <a:ext uri="{FF2B5EF4-FFF2-40B4-BE49-F238E27FC236}">
                <a16:creationId xmlns:a16="http://schemas.microsoft.com/office/drawing/2014/main" id="{C69CB2BA-CDC4-6D3E-68C1-D277814EE5A2}"/>
              </a:ext>
            </a:extLst>
          </p:cNvPr>
          <p:cNvSpPr/>
          <p:nvPr/>
        </p:nvSpPr>
        <p:spPr>
          <a:xfrm>
            <a:off x="971111" y="5824151"/>
            <a:ext cx="2583513" cy="7459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</p:txBody>
      </p:sp>
      <p:sp>
        <p:nvSpPr>
          <p:cNvPr id="13" name="Google Shape;667;p34">
            <a:extLst>
              <a:ext uri="{FF2B5EF4-FFF2-40B4-BE49-F238E27FC236}">
                <a16:creationId xmlns:a16="http://schemas.microsoft.com/office/drawing/2014/main" id="{99DF67A1-F75A-5733-4AF0-C6B3447F3AA2}"/>
              </a:ext>
            </a:extLst>
          </p:cNvPr>
          <p:cNvSpPr/>
          <p:nvPr/>
        </p:nvSpPr>
        <p:spPr>
          <a:xfrm>
            <a:off x="4715209" y="3684373"/>
            <a:ext cx="2583513" cy="2714809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21;p32">
            <a:extLst>
              <a:ext uri="{FF2B5EF4-FFF2-40B4-BE49-F238E27FC236}">
                <a16:creationId xmlns:a16="http://schemas.microsoft.com/office/drawing/2014/main" id="{FE764337-3589-DD99-5544-86D44A837570}"/>
              </a:ext>
            </a:extLst>
          </p:cNvPr>
          <p:cNvSpPr/>
          <p:nvPr/>
        </p:nvSpPr>
        <p:spPr>
          <a:xfrm>
            <a:off x="4715209" y="5824151"/>
            <a:ext cx="2583513" cy="7459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</p:txBody>
      </p:sp>
      <p:sp>
        <p:nvSpPr>
          <p:cNvPr id="19" name="Google Shape;667;p34">
            <a:extLst>
              <a:ext uri="{FF2B5EF4-FFF2-40B4-BE49-F238E27FC236}">
                <a16:creationId xmlns:a16="http://schemas.microsoft.com/office/drawing/2014/main" id="{48F0F9F3-1394-C73C-4581-99916D430DE1}"/>
              </a:ext>
            </a:extLst>
          </p:cNvPr>
          <p:cNvSpPr/>
          <p:nvPr/>
        </p:nvSpPr>
        <p:spPr>
          <a:xfrm>
            <a:off x="8459307" y="3684373"/>
            <a:ext cx="2583513" cy="2714809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621;p32">
            <a:extLst>
              <a:ext uri="{FF2B5EF4-FFF2-40B4-BE49-F238E27FC236}">
                <a16:creationId xmlns:a16="http://schemas.microsoft.com/office/drawing/2014/main" id="{010AFC2E-B358-A303-27A2-8F7074A84B15}"/>
              </a:ext>
            </a:extLst>
          </p:cNvPr>
          <p:cNvSpPr/>
          <p:nvPr/>
        </p:nvSpPr>
        <p:spPr>
          <a:xfrm>
            <a:off x="8459307" y="5824151"/>
            <a:ext cx="2583513" cy="7459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</p:txBody>
      </p:sp>
      <p:sp>
        <p:nvSpPr>
          <p:cNvPr id="25" name="Google Shape;667;p34">
            <a:extLst>
              <a:ext uri="{FF2B5EF4-FFF2-40B4-BE49-F238E27FC236}">
                <a16:creationId xmlns:a16="http://schemas.microsoft.com/office/drawing/2014/main" id="{3C1BA24D-63CB-4BE8-54E9-25468396A51A}"/>
              </a:ext>
            </a:extLst>
          </p:cNvPr>
          <p:cNvSpPr/>
          <p:nvPr/>
        </p:nvSpPr>
        <p:spPr>
          <a:xfrm>
            <a:off x="971111" y="718034"/>
            <a:ext cx="2583513" cy="2714809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621;p32">
            <a:extLst>
              <a:ext uri="{FF2B5EF4-FFF2-40B4-BE49-F238E27FC236}">
                <a16:creationId xmlns:a16="http://schemas.microsoft.com/office/drawing/2014/main" id="{63450094-87C9-8DA0-9BAF-624513A564E8}"/>
              </a:ext>
            </a:extLst>
          </p:cNvPr>
          <p:cNvSpPr/>
          <p:nvPr/>
        </p:nvSpPr>
        <p:spPr>
          <a:xfrm>
            <a:off x="971111" y="2857812"/>
            <a:ext cx="2583513" cy="7459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</p:txBody>
      </p:sp>
      <p:sp>
        <p:nvSpPr>
          <p:cNvPr id="28" name="Google Shape;667;p34">
            <a:extLst>
              <a:ext uri="{FF2B5EF4-FFF2-40B4-BE49-F238E27FC236}">
                <a16:creationId xmlns:a16="http://schemas.microsoft.com/office/drawing/2014/main" id="{D2A4DE7A-E318-3D76-01D0-3B0F6F645482}"/>
              </a:ext>
            </a:extLst>
          </p:cNvPr>
          <p:cNvSpPr/>
          <p:nvPr/>
        </p:nvSpPr>
        <p:spPr>
          <a:xfrm>
            <a:off x="4715209" y="718034"/>
            <a:ext cx="2583513" cy="2714809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621;p32">
            <a:extLst>
              <a:ext uri="{FF2B5EF4-FFF2-40B4-BE49-F238E27FC236}">
                <a16:creationId xmlns:a16="http://schemas.microsoft.com/office/drawing/2014/main" id="{FC3D8FAA-7275-E254-5995-9AAD16C29CC0}"/>
              </a:ext>
            </a:extLst>
          </p:cNvPr>
          <p:cNvSpPr/>
          <p:nvPr/>
        </p:nvSpPr>
        <p:spPr>
          <a:xfrm>
            <a:off x="4715209" y="2857812"/>
            <a:ext cx="2583513" cy="7459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</p:txBody>
      </p:sp>
      <p:sp>
        <p:nvSpPr>
          <p:cNvPr id="31" name="Google Shape;667;p34">
            <a:extLst>
              <a:ext uri="{FF2B5EF4-FFF2-40B4-BE49-F238E27FC236}">
                <a16:creationId xmlns:a16="http://schemas.microsoft.com/office/drawing/2014/main" id="{2662A057-5849-72A1-3BFD-B24FF452790F}"/>
              </a:ext>
            </a:extLst>
          </p:cNvPr>
          <p:cNvSpPr/>
          <p:nvPr/>
        </p:nvSpPr>
        <p:spPr>
          <a:xfrm>
            <a:off x="8459307" y="718034"/>
            <a:ext cx="2583513" cy="2714809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621;p32">
            <a:extLst>
              <a:ext uri="{FF2B5EF4-FFF2-40B4-BE49-F238E27FC236}">
                <a16:creationId xmlns:a16="http://schemas.microsoft.com/office/drawing/2014/main" id="{CF526072-834C-70B2-DA7D-5821DF3857CA}"/>
              </a:ext>
            </a:extLst>
          </p:cNvPr>
          <p:cNvSpPr/>
          <p:nvPr/>
        </p:nvSpPr>
        <p:spPr>
          <a:xfrm>
            <a:off x="8459307" y="2857812"/>
            <a:ext cx="2583513" cy="7459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</p:txBody>
      </p:sp>
      <p:sp>
        <p:nvSpPr>
          <p:cNvPr id="34" name="Google Shape;406;p28">
            <a:extLst>
              <a:ext uri="{FF2B5EF4-FFF2-40B4-BE49-F238E27FC236}">
                <a16:creationId xmlns:a16="http://schemas.microsoft.com/office/drawing/2014/main" id="{F6EB5012-F228-1275-34B0-53D65AD3D1AA}"/>
              </a:ext>
            </a:extLst>
          </p:cNvPr>
          <p:cNvSpPr txBox="1">
            <a:spLocks/>
          </p:cNvSpPr>
          <p:nvPr/>
        </p:nvSpPr>
        <p:spPr>
          <a:xfrm>
            <a:off x="1299886" y="2786906"/>
            <a:ext cx="1925959" cy="897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 err="1">
                <a:solidFill>
                  <a:schemeClr val="dk1"/>
                </a:solidFill>
              </a:rPr>
              <a:t>Zafir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Dinev</a:t>
            </a:r>
            <a:endParaRPr lang="en-US" sz="1800" b="1" dirty="0">
              <a:solidFill>
                <a:schemeClr val="dk1"/>
              </a:solidFill>
            </a:endParaRP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10 B</a:t>
            </a: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Scrum Trainer</a:t>
            </a:r>
          </a:p>
        </p:txBody>
      </p:sp>
      <p:sp>
        <p:nvSpPr>
          <p:cNvPr id="35" name="Google Shape;406;p28">
            <a:extLst>
              <a:ext uri="{FF2B5EF4-FFF2-40B4-BE49-F238E27FC236}">
                <a16:creationId xmlns:a16="http://schemas.microsoft.com/office/drawing/2014/main" id="{A07AD626-AEF9-8FEE-1E6E-3D4BF2CD4D18}"/>
              </a:ext>
            </a:extLst>
          </p:cNvPr>
          <p:cNvSpPr txBox="1">
            <a:spLocks/>
          </p:cNvSpPr>
          <p:nvPr/>
        </p:nvSpPr>
        <p:spPr>
          <a:xfrm>
            <a:off x="5043985" y="2782061"/>
            <a:ext cx="1925959" cy="897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solidFill>
                  <a:schemeClr val="dk1"/>
                </a:solidFill>
              </a:rPr>
              <a:t>Daniel Stefanov</a:t>
            </a: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10 A</a:t>
            </a: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QA</a:t>
            </a:r>
          </a:p>
        </p:txBody>
      </p:sp>
      <p:sp>
        <p:nvSpPr>
          <p:cNvPr id="36" name="Google Shape;406;p28">
            <a:extLst>
              <a:ext uri="{FF2B5EF4-FFF2-40B4-BE49-F238E27FC236}">
                <a16:creationId xmlns:a16="http://schemas.microsoft.com/office/drawing/2014/main" id="{F5C9B31B-B361-55A3-B6A9-C109B2C0D6B2}"/>
              </a:ext>
            </a:extLst>
          </p:cNvPr>
          <p:cNvSpPr txBox="1">
            <a:spLocks/>
          </p:cNvSpPr>
          <p:nvPr/>
        </p:nvSpPr>
        <p:spPr>
          <a:xfrm>
            <a:off x="971112" y="5789230"/>
            <a:ext cx="2583512" cy="897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solidFill>
                  <a:schemeClr val="dk1"/>
                </a:solidFill>
              </a:rPr>
              <a:t>Ivan </a:t>
            </a:r>
            <a:r>
              <a:rPr lang="en-US" sz="1800" b="1" dirty="0" err="1">
                <a:solidFill>
                  <a:schemeClr val="dk1"/>
                </a:solidFill>
              </a:rPr>
              <a:t>Tsvyatkov</a:t>
            </a:r>
            <a:endParaRPr lang="en-US" sz="1800" b="1" dirty="0">
              <a:solidFill>
                <a:schemeClr val="dk1"/>
              </a:solidFill>
            </a:endParaRP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10 A</a:t>
            </a: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Back-End Developer</a:t>
            </a:r>
          </a:p>
        </p:txBody>
      </p:sp>
      <p:sp>
        <p:nvSpPr>
          <p:cNvPr id="39" name="Google Shape;406;p28">
            <a:extLst>
              <a:ext uri="{FF2B5EF4-FFF2-40B4-BE49-F238E27FC236}">
                <a16:creationId xmlns:a16="http://schemas.microsoft.com/office/drawing/2014/main" id="{6FFB729B-2D51-4307-BA9A-B86538CB2F70}"/>
              </a:ext>
            </a:extLst>
          </p:cNvPr>
          <p:cNvSpPr txBox="1">
            <a:spLocks/>
          </p:cNvSpPr>
          <p:nvPr/>
        </p:nvSpPr>
        <p:spPr>
          <a:xfrm>
            <a:off x="4715209" y="5748400"/>
            <a:ext cx="2583513" cy="897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solidFill>
                  <a:schemeClr val="dk1"/>
                </a:solidFill>
              </a:rPr>
              <a:t>Milan </a:t>
            </a:r>
            <a:r>
              <a:rPr lang="en-US" sz="1800" b="1" dirty="0" err="1">
                <a:solidFill>
                  <a:schemeClr val="dk1"/>
                </a:solidFill>
              </a:rPr>
              <a:t>Nedelchev</a:t>
            </a:r>
            <a:endParaRPr lang="en-US" sz="1800" b="1" dirty="0">
              <a:solidFill>
                <a:schemeClr val="dk1"/>
              </a:solidFill>
            </a:endParaRP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9 G</a:t>
            </a: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Front-End Developer</a:t>
            </a:r>
          </a:p>
        </p:txBody>
      </p:sp>
      <p:sp>
        <p:nvSpPr>
          <p:cNvPr id="40" name="Google Shape;406;p28">
            <a:extLst>
              <a:ext uri="{FF2B5EF4-FFF2-40B4-BE49-F238E27FC236}">
                <a16:creationId xmlns:a16="http://schemas.microsoft.com/office/drawing/2014/main" id="{ED896E10-72A3-EA7F-98F5-797D043837DE}"/>
              </a:ext>
            </a:extLst>
          </p:cNvPr>
          <p:cNvSpPr txBox="1">
            <a:spLocks/>
          </p:cNvSpPr>
          <p:nvPr/>
        </p:nvSpPr>
        <p:spPr>
          <a:xfrm>
            <a:off x="8459305" y="2782061"/>
            <a:ext cx="2583515" cy="897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solidFill>
                  <a:schemeClr val="dk1"/>
                </a:solidFill>
              </a:rPr>
              <a:t>Ivan Andreev</a:t>
            </a: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10 A</a:t>
            </a: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Back-End Developer</a:t>
            </a:r>
          </a:p>
        </p:txBody>
      </p:sp>
      <p:sp>
        <p:nvSpPr>
          <p:cNvPr id="41" name="Google Shape;406;p28">
            <a:extLst>
              <a:ext uri="{FF2B5EF4-FFF2-40B4-BE49-F238E27FC236}">
                <a16:creationId xmlns:a16="http://schemas.microsoft.com/office/drawing/2014/main" id="{71947E3C-9BF3-0BAC-DD77-E90E32AF2BFD}"/>
              </a:ext>
            </a:extLst>
          </p:cNvPr>
          <p:cNvSpPr txBox="1">
            <a:spLocks/>
          </p:cNvSpPr>
          <p:nvPr/>
        </p:nvSpPr>
        <p:spPr>
          <a:xfrm>
            <a:off x="8459305" y="5737825"/>
            <a:ext cx="2583513" cy="897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 err="1">
                <a:solidFill>
                  <a:schemeClr val="dk1"/>
                </a:solidFill>
              </a:rPr>
              <a:t>Iliyan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Stanchev</a:t>
            </a:r>
            <a:endParaRPr lang="en-US" sz="1800" b="1" dirty="0">
              <a:solidFill>
                <a:schemeClr val="dk1"/>
              </a:solidFill>
            </a:endParaRP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9 G</a:t>
            </a: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Front-End Developer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B2B8FCE-6877-56FD-B7B2-0F41EC4A4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108" y="888969"/>
            <a:ext cx="2307517" cy="191502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32D46C0-2EEE-D70C-BEEC-8AB4AD620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849" y="3855308"/>
            <a:ext cx="2314831" cy="192854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DA18FE7-903D-D3F9-DFD1-677786C4F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3827" y="3855308"/>
            <a:ext cx="2314832" cy="192854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DA9A991-5093-EE66-3FBC-84FB14517A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6918" y="897309"/>
            <a:ext cx="2308286" cy="191502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74AF7F6-4D05-CBF8-85CD-3A01216B10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3849" y="897309"/>
            <a:ext cx="2314831" cy="191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4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8340-BD70-12B9-A63B-F2D5261E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961" y="254390"/>
            <a:ext cx="3864077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>
                <a:solidFill>
                  <a:schemeClr val="accent1"/>
                </a:solidFill>
              </a:rPr>
              <a:t>OUR GOAL</a:t>
            </a:r>
            <a:endParaRPr lang="bg-BG" sz="6600" dirty="0">
              <a:solidFill>
                <a:schemeClr val="accent1"/>
              </a:solidFill>
            </a:endParaRPr>
          </a:p>
        </p:txBody>
      </p:sp>
      <p:sp>
        <p:nvSpPr>
          <p:cNvPr id="3" name="Google Shape;621;p32">
            <a:extLst>
              <a:ext uri="{FF2B5EF4-FFF2-40B4-BE49-F238E27FC236}">
                <a16:creationId xmlns:a16="http://schemas.microsoft.com/office/drawing/2014/main" id="{3804949A-3310-06E2-375E-7A1CCE5F1770}"/>
              </a:ext>
            </a:extLst>
          </p:cNvPr>
          <p:cNvSpPr/>
          <p:nvPr/>
        </p:nvSpPr>
        <p:spPr>
          <a:xfrm>
            <a:off x="2804982" y="1746422"/>
            <a:ext cx="6582033" cy="36658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</p:txBody>
      </p:sp>
      <p:sp>
        <p:nvSpPr>
          <p:cNvPr id="4" name="Google Shape;406;p28">
            <a:extLst>
              <a:ext uri="{FF2B5EF4-FFF2-40B4-BE49-F238E27FC236}">
                <a16:creationId xmlns:a16="http://schemas.microsoft.com/office/drawing/2014/main" id="{6F7E9FA6-6B14-0144-3E96-BE38D49042D9}"/>
              </a:ext>
            </a:extLst>
          </p:cNvPr>
          <p:cNvSpPr txBox="1">
            <a:spLocks/>
          </p:cNvSpPr>
          <p:nvPr/>
        </p:nvSpPr>
        <p:spPr>
          <a:xfrm>
            <a:off x="2909011" y="1816443"/>
            <a:ext cx="6373973" cy="35257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rgbClr val="012B47"/>
                </a:solidFill>
              </a:rPr>
              <a:t>Our application is made, so students can test their knowledge on different subjects. When you pick the test you want to take you will be welcomed by a few questions. Each question gives you a point. At the end of the test you can see how many points you have and the correct answer to the questions you have made a mistake on.</a:t>
            </a:r>
          </a:p>
        </p:txBody>
      </p:sp>
    </p:spTree>
    <p:extLst>
      <p:ext uri="{BB962C8B-B14F-4D97-AF65-F5344CB8AC3E}">
        <p14:creationId xmlns:p14="http://schemas.microsoft.com/office/powerpoint/2010/main" val="257065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A147-E9DE-E61B-B372-9B9CA6A2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639" y="318065"/>
            <a:ext cx="9334722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>
                <a:solidFill>
                  <a:schemeClr val="accent1"/>
                </a:solidFill>
              </a:rPr>
              <a:t>STAGES OF REALIZATION</a:t>
            </a:r>
            <a:endParaRPr lang="bg-BG" sz="6600" dirty="0">
              <a:solidFill>
                <a:schemeClr val="accent1"/>
              </a:solidFill>
            </a:endParaRPr>
          </a:p>
        </p:txBody>
      </p:sp>
      <p:sp>
        <p:nvSpPr>
          <p:cNvPr id="4" name="Google Shape;630;p32">
            <a:extLst>
              <a:ext uri="{FF2B5EF4-FFF2-40B4-BE49-F238E27FC236}">
                <a16:creationId xmlns:a16="http://schemas.microsoft.com/office/drawing/2014/main" id="{25779600-26BA-3C6E-5C65-53B160ADEB23}"/>
              </a:ext>
            </a:extLst>
          </p:cNvPr>
          <p:cNvSpPr/>
          <p:nvPr/>
        </p:nvSpPr>
        <p:spPr>
          <a:xfrm>
            <a:off x="433231" y="2979174"/>
            <a:ext cx="1689928" cy="16387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30;p32">
            <a:extLst>
              <a:ext uri="{FF2B5EF4-FFF2-40B4-BE49-F238E27FC236}">
                <a16:creationId xmlns:a16="http://schemas.microsoft.com/office/drawing/2014/main" id="{13829E6A-1F07-F1F8-CA33-40DA8076A99A}"/>
              </a:ext>
            </a:extLst>
          </p:cNvPr>
          <p:cNvSpPr/>
          <p:nvPr/>
        </p:nvSpPr>
        <p:spPr>
          <a:xfrm>
            <a:off x="3417321" y="2979174"/>
            <a:ext cx="1689928" cy="16387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30;p32">
            <a:extLst>
              <a:ext uri="{FF2B5EF4-FFF2-40B4-BE49-F238E27FC236}">
                <a16:creationId xmlns:a16="http://schemas.microsoft.com/office/drawing/2014/main" id="{8CB439CE-7E5D-BE39-9BEA-3A30D7293D2C}"/>
              </a:ext>
            </a:extLst>
          </p:cNvPr>
          <p:cNvSpPr/>
          <p:nvPr/>
        </p:nvSpPr>
        <p:spPr>
          <a:xfrm>
            <a:off x="6783863" y="2979174"/>
            <a:ext cx="1689928" cy="16387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30;p32">
            <a:extLst>
              <a:ext uri="{FF2B5EF4-FFF2-40B4-BE49-F238E27FC236}">
                <a16:creationId xmlns:a16="http://schemas.microsoft.com/office/drawing/2014/main" id="{26573F4C-A632-7B88-8D00-F1CE90112CD3}"/>
              </a:ext>
            </a:extLst>
          </p:cNvPr>
          <p:cNvSpPr/>
          <p:nvPr/>
        </p:nvSpPr>
        <p:spPr>
          <a:xfrm>
            <a:off x="9767953" y="2979174"/>
            <a:ext cx="1689928" cy="16387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407;p28">
            <a:extLst>
              <a:ext uri="{FF2B5EF4-FFF2-40B4-BE49-F238E27FC236}">
                <a16:creationId xmlns:a16="http://schemas.microsoft.com/office/drawing/2014/main" id="{905C6E69-4C25-982E-2014-3F9504F8A56E}"/>
              </a:ext>
            </a:extLst>
          </p:cNvPr>
          <p:cNvCxnSpPr>
            <a:cxnSpLocks/>
            <a:endCxn id="7" idx="6"/>
          </p:cNvCxnSpPr>
          <p:nvPr/>
        </p:nvCxnSpPr>
        <p:spPr>
          <a:xfrm flipV="1">
            <a:off x="1428639" y="3798557"/>
            <a:ext cx="10029242" cy="5372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76;p82">
            <a:extLst>
              <a:ext uri="{FF2B5EF4-FFF2-40B4-BE49-F238E27FC236}">
                <a16:creationId xmlns:a16="http://schemas.microsoft.com/office/drawing/2014/main" id="{A3C4219F-301C-A2C8-5F19-867861501D91}"/>
              </a:ext>
            </a:extLst>
          </p:cNvPr>
          <p:cNvSpPr txBox="1">
            <a:spLocks/>
          </p:cNvSpPr>
          <p:nvPr/>
        </p:nvSpPr>
        <p:spPr>
          <a:xfrm>
            <a:off x="356295" y="4671667"/>
            <a:ext cx="1843800" cy="584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lnSpc>
                <a:spcPct val="100000"/>
              </a:lnSpc>
              <a:buFont typeface="Roboto Light"/>
              <a:buNone/>
            </a:pPr>
            <a:r>
              <a:rPr lang="en-US" sz="1600" b="1" dirty="0">
                <a:solidFill>
                  <a:schemeClr val="accent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THINKING OF</a:t>
            </a:r>
          </a:p>
          <a:p>
            <a:pPr marL="0" indent="0" algn="ctr">
              <a:lnSpc>
                <a:spcPct val="100000"/>
              </a:lnSpc>
              <a:buFont typeface="Roboto Light"/>
              <a:buNone/>
            </a:pPr>
            <a:r>
              <a:rPr lang="en-US" sz="1600" b="1" dirty="0">
                <a:solidFill>
                  <a:schemeClr val="accent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THE IDEA</a:t>
            </a:r>
          </a:p>
        </p:txBody>
      </p:sp>
      <p:sp>
        <p:nvSpPr>
          <p:cNvPr id="9" name="Google Shape;776;p82">
            <a:extLst>
              <a:ext uri="{FF2B5EF4-FFF2-40B4-BE49-F238E27FC236}">
                <a16:creationId xmlns:a16="http://schemas.microsoft.com/office/drawing/2014/main" id="{0CFE422A-6BC7-9802-44CA-27ACB5B0FC98}"/>
              </a:ext>
            </a:extLst>
          </p:cNvPr>
          <p:cNvSpPr txBox="1">
            <a:spLocks/>
          </p:cNvSpPr>
          <p:nvPr/>
        </p:nvSpPr>
        <p:spPr>
          <a:xfrm>
            <a:off x="2951367" y="4674983"/>
            <a:ext cx="2621835" cy="584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lnSpc>
                <a:spcPct val="100000"/>
              </a:lnSpc>
              <a:buFont typeface="Roboto Light"/>
              <a:buNone/>
            </a:pPr>
            <a:r>
              <a:rPr lang="en-US" sz="1600" b="1" dirty="0">
                <a:solidFill>
                  <a:schemeClr val="accent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ORGANISING AND GIVING</a:t>
            </a:r>
          </a:p>
          <a:p>
            <a:pPr marL="0" indent="0" algn="ctr">
              <a:lnSpc>
                <a:spcPct val="100000"/>
              </a:lnSpc>
              <a:buFont typeface="Roboto Light"/>
              <a:buNone/>
            </a:pPr>
            <a:r>
              <a:rPr lang="en-US" sz="1600" b="1" dirty="0">
                <a:solidFill>
                  <a:schemeClr val="accent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EVERYONE A ROLE</a:t>
            </a:r>
          </a:p>
        </p:txBody>
      </p:sp>
      <p:sp>
        <p:nvSpPr>
          <p:cNvPr id="10" name="Google Shape;776;p82">
            <a:extLst>
              <a:ext uri="{FF2B5EF4-FFF2-40B4-BE49-F238E27FC236}">
                <a16:creationId xmlns:a16="http://schemas.microsoft.com/office/drawing/2014/main" id="{C6970545-C9CF-667A-21C6-CADEF3DE0F29}"/>
              </a:ext>
            </a:extLst>
          </p:cNvPr>
          <p:cNvSpPr txBox="1">
            <a:spLocks/>
          </p:cNvSpPr>
          <p:nvPr/>
        </p:nvSpPr>
        <p:spPr>
          <a:xfrm>
            <a:off x="6706927" y="4816183"/>
            <a:ext cx="1843800" cy="369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lnSpc>
                <a:spcPct val="100000"/>
              </a:lnSpc>
              <a:buFont typeface="Roboto Light"/>
              <a:buNone/>
            </a:pPr>
            <a:r>
              <a:rPr lang="en-US" sz="1600" b="1" dirty="0">
                <a:solidFill>
                  <a:schemeClr val="accent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REALIZATION</a:t>
            </a:r>
          </a:p>
        </p:txBody>
      </p:sp>
      <p:sp>
        <p:nvSpPr>
          <p:cNvPr id="11" name="Google Shape;776;p82">
            <a:extLst>
              <a:ext uri="{FF2B5EF4-FFF2-40B4-BE49-F238E27FC236}">
                <a16:creationId xmlns:a16="http://schemas.microsoft.com/office/drawing/2014/main" id="{51E62B05-5C51-5A86-9503-72A2E8CECB98}"/>
              </a:ext>
            </a:extLst>
          </p:cNvPr>
          <p:cNvSpPr txBox="1">
            <a:spLocks/>
          </p:cNvSpPr>
          <p:nvPr/>
        </p:nvSpPr>
        <p:spPr>
          <a:xfrm>
            <a:off x="9654868" y="4671667"/>
            <a:ext cx="1916097" cy="584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lnSpc>
                <a:spcPct val="100000"/>
              </a:lnSpc>
              <a:buFont typeface="Roboto Light"/>
              <a:buNone/>
            </a:pPr>
            <a:r>
              <a:rPr lang="en-US" sz="1600" b="1" dirty="0">
                <a:solidFill>
                  <a:schemeClr val="accent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PRESENTING THE FINAL PRODUCT</a:t>
            </a:r>
          </a:p>
        </p:txBody>
      </p:sp>
      <p:sp>
        <p:nvSpPr>
          <p:cNvPr id="12" name="Google Shape;406;p28">
            <a:extLst>
              <a:ext uri="{FF2B5EF4-FFF2-40B4-BE49-F238E27FC236}">
                <a16:creationId xmlns:a16="http://schemas.microsoft.com/office/drawing/2014/main" id="{AABF9114-ABF2-645B-C394-6463F217F379}"/>
              </a:ext>
            </a:extLst>
          </p:cNvPr>
          <p:cNvSpPr txBox="1">
            <a:spLocks/>
          </p:cNvSpPr>
          <p:nvPr/>
        </p:nvSpPr>
        <p:spPr>
          <a:xfrm>
            <a:off x="828736" y="3395203"/>
            <a:ext cx="898918" cy="9141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000" b="1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3" name="Google Shape;406;p28">
            <a:extLst>
              <a:ext uri="{FF2B5EF4-FFF2-40B4-BE49-F238E27FC236}">
                <a16:creationId xmlns:a16="http://schemas.microsoft.com/office/drawing/2014/main" id="{031910DA-FDAE-CD5C-21F1-2B30F1AE44F3}"/>
              </a:ext>
            </a:extLst>
          </p:cNvPr>
          <p:cNvSpPr txBox="1">
            <a:spLocks/>
          </p:cNvSpPr>
          <p:nvPr/>
        </p:nvSpPr>
        <p:spPr>
          <a:xfrm>
            <a:off x="3812825" y="3395202"/>
            <a:ext cx="898918" cy="9141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000" b="1" dirty="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14" name="Google Shape;406;p28">
            <a:extLst>
              <a:ext uri="{FF2B5EF4-FFF2-40B4-BE49-F238E27FC236}">
                <a16:creationId xmlns:a16="http://schemas.microsoft.com/office/drawing/2014/main" id="{EF6EB368-3586-F91B-B0A6-D1AA87860756}"/>
              </a:ext>
            </a:extLst>
          </p:cNvPr>
          <p:cNvSpPr txBox="1">
            <a:spLocks/>
          </p:cNvSpPr>
          <p:nvPr/>
        </p:nvSpPr>
        <p:spPr>
          <a:xfrm>
            <a:off x="7179368" y="3395201"/>
            <a:ext cx="898918" cy="9141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000" b="1" dirty="0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15" name="Google Shape;406;p28">
            <a:extLst>
              <a:ext uri="{FF2B5EF4-FFF2-40B4-BE49-F238E27FC236}">
                <a16:creationId xmlns:a16="http://schemas.microsoft.com/office/drawing/2014/main" id="{1A670AFF-8063-3F33-E9F2-3BDFB0730F4F}"/>
              </a:ext>
            </a:extLst>
          </p:cNvPr>
          <p:cNvSpPr txBox="1">
            <a:spLocks/>
          </p:cNvSpPr>
          <p:nvPr/>
        </p:nvSpPr>
        <p:spPr>
          <a:xfrm>
            <a:off x="10163457" y="3395200"/>
            <a:ext cx="898918" cy="9141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000" b="1" dirty="0">
                <a:solidFill>
                  <a:schemeClr val="dk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6886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5FCA-D823-9B7C-C8AA-60A2F12F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774" y="256775"/>
            <a:ext cx="7240452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>
                <a:solidFill>
                  <a:schemeClr val="accent1"/>
                </a:solidFill>
              </a:rPr>
              <a:t>USED TECHNOLOGY</a:t>
            </a:r>
            <a:endParaRPr lang="bg-BG" sz="66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6DE4D-A632-95FA-A5F7-BCA6264E7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79" y="2205392"/>
            <a:ext cx="1686045" cy="1677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EFF0B1-9C3A-CE36-59F0-5F5D55A67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542" y="2242307"/>
            <a:ext cx="1428915" cy="16040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8995FD-34F8-7D5F-C397-5F8985A44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416" y="4244021"/>
            <a:ext cx="1683950" cy="1562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E2A46A-6002-E82A-9FB8-6662A7D00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4051" y="4297475"/>
            <a:ext cx="1550232" cy="1541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B2DE18-A59B-CF49-2C79-BF52885E8E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4500" y="4150600"/>
            <a:ext cx="1835415" cy="1835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AD3F2F-0FC3-85B8-5106-9F595A7D5E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3958" y="4244021"/>
            <a:ext cx="1492647" cy="1457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50D47C-A2D5-FFB9-50CD-656E723E81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169" y="4435492"/>
            <a:ext cx="1320664" cy="12656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E9551E-4A5E-2750-64C4-42E3F3035A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6373" y="2547459"/>
            <a:ext cx="1550232" cy="11951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6E90CE-9049-E34E-5E3B-15AB9F6380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8882" y="2277312"/>
            <a:ext cx="1569067" cy="15690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A4B893-6F32-91CB-4EE5-407B3BFFBB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393" b="97314" l="1270" r="99268">
                        <a14:foregroundMark x1="9619" y1="26758" x2="4199" y2="35742"/>
                        <a14:foregroundMark x1="4199" y1="35742" x2="5127" y2="36865"/>
                        <a14:foregroundMark x1="2002" y1="31396" x2="2637" y2="35889"/>
                        <a14:foregroundMark x1="2490" y1="63135" x2="2832" y2="69141"/>
                        <a14:foregroundMark x1="1318" y1="65625" x2="1807" y2="67432"/>
                        <a14:foregroundMark x1="2295" y1="35742" x2="1318" y2="32422"/>
                        <a14:foregroundMark x1="65967" y1="9326" x2="75439" y2="3662"/>
                        <a14:foregroundMark x1="75439" y1="3662" x2="82227" y2="10449"/>
                        <a14:foregroundMark x1="82227" y1="10449" x2="89893" y2="28955"/>
                        <a14:foregroundMark x1="89893" y1="28955" x2="94678" y2="72754"/>
                        <a14:foregroundMark x1="72266" y1="2490" x2="95020" y2="13770"/>
                        <a14:foregroundMark x1="97363" y1="14307" x2="99268" y2="44385"/>
                        <a14:foregroundMark x1="99268" y1="44385" x2="99023" y2="45215"/>
                        <a14:foregroundMark x1="80964" y1="96708" x2="74707" y2="97314"/>
                        <a14:foregroundMark x1="74707" y1="97314" x2="72412" y2="95557"/>
                        <a14:foregroundMark x1="79736" y1="96191" x2="95361" y2="88867"/>
                        <a14:foregroundMark x1="89893" y1="91553" x2="81738" y2="95557"/>
                        <a14:foregroundMark x1="84912" y1="93701" x2="82080" y2="95361"/>
                        <a14:foregroundMark x1="86865" y1="92041" x2="79736" y2="96191"/>
                        <a14:foregroundMark x1="84570" y1="94385" x2="77588" y2="96875"/>
                        <a14:foregroundMark x1="83545" y1="94531" x2="78760" y2="97021"/>
                        <a14:backgroundMark x1="81885" y1="97363" x2="91406" y2="92920"/>
                        <a14:backgroundMark x1="91406" y1="92920" x2="92383" y2="92871"/>
                        <a14:backgroundMark x1="79248" y1="98047" x2="95020" y2="93066"/>
                        <a14:backgroundMark x1="85071" y1="95000" x2="86367" y2="94174"/>
                        <a14:backgroundMark x1="78760" y1="99023" x2="84938" y2="95085"/>
                        <a14:backgroundMark x1="79590" y1="98340" x2="82382" y2="959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5558" y="2219870"/>
            <a:ext cx="1683950" cy="16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21ABF0-A149-BDCB-8DFB-4229B361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271" y="3046875"/>
            <a:ext cx="9613860" cy="1090788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LET’S MOVE ON </a:t>
            </a:r>
            <a:br>
              <a:rPr lang="en-US" sz="5400" dirty="0">
                <a:solidFill>
                  <a:schemeClr val="accent1"/>
                </a:solidFill>
              </a:rPr>
            </a:br>
            <a:r>
              <a:rPr lang="en-US" sz="5400" dirty="0">
                <a:solidFill>
                  <a:schemeClr val="accent1"/>
                </a:solidFill>
              </a:rPr>
              <a:t>TO OUR PROJECT</a:t>
            </a:r>
            <a:endParaRPr lang="bg-BG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679611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Project Proposal by Slidesgo</Template>
  <TotalTime>173</TotalTime>
  <Words>159</Words>
  <Application>Microsoft Office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Didact Gothic</vt:lpstr>
      <vt:lpstr>Proxima Nova</vt:lpstr>
      <vt:lpstr>Proxima Nova Semibold</vt:lpstr>
      <vt:lpstr>Roboto Black</vt:lpstr>
      <vt:lpstr>Roboto Light</vt:lpstr>
      <vt:lpstr>Roboto Mono Thin</vt:lpstr>
      <vt:lpstr>Roboto Thin</vt:lpstr>
      <vt:lpstr>WEB PROPOSAL</vt:lpstr>
      <vt:lpstr>SlidesGo Final Pages</vt:lpstr>
      <vt:lpstr>1_Slidesgo Final Pages</vt:lpstr>
      <vt:lpstr>EduSchoolConnect</vt:lpstr>
      <vt:lpstr>CONTENT</vt:lpstr>
      <vt:lpstr>TEAM MEMBERS</vt:lpstr>
      <vt:lpstr>OUR GOAL</vt:lpstr>
      <vt:lpstr>STAGES OF REALIZATION</vt:lpstr>
      <vt:lpstr>USED TECHNOLOGY</vt:lpstr>
      <vt:lpstr>LET’S MOVE ON  TO OUR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EduSchoolConnect</dc:title>
  <dc:creator>Зафир Бончев Динев</dc:creator>
  <cp:lastModifiedBy>Зафир Бончев Динев</cp:lastModifiedBy>
  <cp:revision>10</cp:revision>
  <dcterms:created xsi:type="dcterms:W3CDTF">2024-04-16T18:09:28Z</dcterms:created>
  <dcterms:modified xsi:type="dcterms:W3CDTF">2024-04-20T16:13:57Z</dcterms:modified>
</cp:coreProperties>
</file>