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7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32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3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3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7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5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F535-E268-40C9-97BC-E62752D068E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8104-A9BA-4644-83FA-BB7BC5994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2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76" y="226021"/>
            <a:ext cx="2173573" cy="65750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68968" y="822867"/>
            <a:ext cx="4233780" cy="6065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47000">
                <a:schemeClr val="bg2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1" r="65835" b="1923"/>
          <a:stretch/>
        </p:blipFill>
        <p:spPr>
          <a:xfrm>
            <a:off x="1545389" y="316558"/>
            <a:ext cx="1880937" cy="4764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8968" y="36516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Seminar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3119" y="1200651"/>
            <a:ext cx="62143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Liebe Teilnehmer und Teilnehmerinnen,</a:t>
            </a:r>
          </a:p>
          <a:p>
            <a:endParaRPr lang="de-DE" sz="1200" dirty="0" smtClean="0"/>
          </a:p>
          <a:p>
            <a:r>
              <a:rPr lang="de-DE" sz="1200" dirty="0" smtClean="0"/>
              <a:t>bitte bereiten Sie die folgenden Aufgaben vor:</a:t>
            </a:r>
          </a:p>
          <a:p>
            <a:endParaRPr lang="de-DE" sz="1200" dirty="0"/>
          </a:p>
          <a:p>
            <a:r>
              <a:rPr lang="de-DE" sz="1200" dirty="0" smtClean="0"/>
              <a:t>1.) Recherchieren Sie im Internet zu folgenden unten angegebenen Personen, welche Methoden </a:t>
            </a:r>
          </a:p>
          <a:p>
            <a:r>
              <a:rPr lang="de-DE" sz="1200" dirty="0" smtClean="0"/>
              <a:t>und/oder Modelle diese entwickelt haben</a:t>
            </a:r>
            <a:r>
              <a:rPr lang="de-DE" sz="1200" dirty="0" smtClean="0"/>
              <a:t>.</a:t>
            </a:r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2.) Fassen Sie diese auf maximal 2 Seiten schriftlich zusammen und bringen Sie Ihre Seite(n) als </a:t>
            </a:r>
          </a:p>
          <a:p>
            <a:r>
              <a:rPr lang="de-DE" sz="1200" dirty="0" smtClean="0"/>
              <a:t>Gesprächsgrundlage zum Seminar mit.</a:t>
            </a:r>
            <a:endParaRPr lang="de-DE" sz="1200" dirty="0"/>
          </a:p>
          <a:p>
            <a:endParaRPr lang="de-DE" sz="1200" dirty="0" smtClean="0"/>
          </a:p>
          <a:p>
            <a:r>
              <a:rPr lang="de-DE" sz="1200" dirty="0" smtClean="0"/>
              <a:t>Ich freue mich </a:t>
            </a:r>
            <a:r>
              <a:rPr lang="de-DE" sz="1200" dirty="0" smtClean="0"/>
              <a:t>auf ein spannendes und aktives Seminar.</a:t>
            </a:r>
          </a:p>
          <a:p>
            <a:endParaRPr lang="de-DE" sz="1200" dirty="0"/>
          </a:p>
          <a:p>
            <a:r>
              <a:rPr lang="de-DE" sz="1200" dirty="0" smtClean="0"/>
              <a:t>Mit freundlichem Gruß</a:t>
            </a:r>
          </a:p>
          <a:p>
            <a:endParaRPr lang="de-DE" sz="1200" dirty="0" smtClean="0"/>
          </a:p>
          <a:p>
            <a:r>
              <a:rPr lang="de-DE" sz="1200" dirty="0" smtClean="0"/>
              <a:t>Andreas </a:t>
            </a:r>
            <a:r>
              <a:rPr lang="de-DE" sz="1200" dirty="0" smtClean="0"/>
              <a:t>Pfeil</a:t>
            </a:r>
            <a:endParaRPr lang="de-DE" sz="1200" dirty="0"/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3" y="2369127"/>
            <a:ext cx="6285525" cy="11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A4-Papier (210 x 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NORDAKADEMIE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Hieronymus</dc:creator>
  <cp:lastModifiedBy>Andrea Muhl</cp:lastModifiedBy>
  <cp:revision>11</cp:revision>
  <cp:lastPrinted>2017-10-16T11:36:54Z</cp:lastPrinted>
  <dcterms:created xsi:type="dcterms:W3CDTF">2017-10-16T10:41:42Z</dcterms:created>
  <dcterms:modified xsi:type="dcterms:W3CDTF">2020-08-27T06:59:31Z</dcterms:modified>
</cp:coreProperties>
</file>