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7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9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1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0B24-4570-B842-8FA4-C4FC6EB6DF54}" type="datetimeFigureOut">
              <a:rPr lang="en-US" smtClean="0"/>
              <a:t>31/01/17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18F1-F9DE-7449-998D-D4FD8ACB7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628" y="537244"/>
            <a:ext cx="2279385" cy="634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Direktori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Tempat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Kerja-kerja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6766" y="537244"/>
            <a:ext cx="2279385" cy="634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21778" y="537244"/>
            <a:ext cx="2279385" cy="6349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Pengumpulan</a:t>
            </a:r>
            <a:endParaRPr lang="en-US" dirty="0"/>
          </a:p>
          <a:p>
            <a:pPr algn="ctr"/>
            <a:r>
              <a:rPr lang="en-US" dirty="0" err="1" smtClean="0"/>
              <a:t>Pusat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07227" y="1611732"/>
            <a:ext cx="0" cy="4216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70429" y="1611732"/>
            <a:ext cx="0" cy="4216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26597" y="1611732"/>
            <a:ext cx="0" cy="4216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Arrow 10"/>
          <p:cNvSpPr/>
          <p:nvPr/>
        </p:nvSpPr>
        <p:spPr>
          <a:xfrm>
            <a:off x="1807227" y="1823374"/>
            <a:ext cx="5519370" cy="122100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flipH="1">
            <a:off x="1790944" y="3418826"/>
            <a:ext cx="2979484" cy="1221009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Pembetulan</a:t>
            </a:r>
            <a:r>
              <a:rPr lang="en-US" dirty="0" smtClean="0"/>
              <a:t> Kecil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1790943" y="4802636"/>
            <a:ext cx="5535653" cy="1221009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Pengesahan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Perubahan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9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Assakhof Ab Satar</dc:creator>
  <cp:lastModifiedBy>Assakhof Ab Satar</cp:lastModifiedBy>
  <cp:revision>1</cp:revision>
  <dcterms:created xsi:type="dcterms:W3CDTF">2017-01-31T00:09:03Z</dcterms:created>
  <dcterms:modified xsi:type="dcterms:W3CDTF">2017-01-31T00:15:20Z</dcterms:modified>
</cp:coreProperties>
</file>