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DF05F-BC09-41B2-BF50-0C2B4FD6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D3BC1E-C506-4A95-B41A-453A785FE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14FB88-A3B8-414A-A063-579F558D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1B4-F798-4D07-809C-3CBD78FF2E5F}" type="datetimeFigureOut">
              <a:rPr lang="es-MX" smtClean="0"/>
              <a:t>19/02/2022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7AF35-920B-43EA-B061-74EF917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4BE6D-36AC-4D8F-BB50-76F923D2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323-9A83-4CC6-B1AA-DCFE4BEC8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38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FD976-80F9-43F7-9A87-3D84BB53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5BDD05-44E8-4D7E-ACEC-52B0BB1D7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A28841-B484-4FFC-8290-C370E042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1B4-F798-4D07-809C-3CBD78FF2E5F}" type="datetimeFigureOut">
              <a:rPr lang="es-MX" smtClean="0"/>
              <a:t>19/02/2022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1EA41-7ADB-454A-BC7E-640ECAA2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9366DB-DC13-43E0-83DD-16634AFC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323-9A83-4CC6-B1AA-DCFE4BEC8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940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0C755-0168-4D77-8322-80E1A29A1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739B10-A7FD-4094-B1DD-AF2C5BD72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2F082-9262-4D18-BF5E-EB115184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1B4-F798-4D07-809C-3CBD78FF2E5F}" type="datetimeFigureOut">
              <a:rPr lang="es-MX" smtClean="0"/>
              <a:t>19/02/2022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F58FFE-F272-47AB-B916-B86521B6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BFEEEE-14F9-42AA-BE44-AE5544A9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323-9A83-4CC6-B1AA-DCFE4BEC8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02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37309-7188-4263-9C05-E281F39A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31481-1BA0-4267-B1B6-96320B1C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01B19F-FBC0-4208-B363-F18F7B09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1B4-F798-4D07-809C-3CBD78FF2E5F}" type="datetimeFigureOut">
              <a:rPr lang="es-MX" smtClean="0"/>
              <a:t>19/02/2022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6E529-7367-4D49-8C95-C7DADD5C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D84F92-CDB6-4B48-8349-49A00642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323-9A83-4CC6-B1AA-DCFE4BEC8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8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97761-A759-42C2-A1F9-50AFD8F3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A8217B-1EDC-4773-811B-A6F76BDF0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3ED3CE-3EB4-41CB-A1D3-B764F4AC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1B4-F798-4D07-809C-3CBD78FF2E5F}" type="datetimeFigureOut">
              <a:rPr lang="es-MX" smtClean="0"/>
              <a:t>19/02/2022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17A446-1C2F-4F19-8D2C-E3E06A2C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B53E85-E582-4287-992F-2388C8F7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323-9A83-4CC6-B1AA-DCFE4BEC8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6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06868-B5AB-4DC8-A360-F9DF36FB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BB9CF-0CF3-4E53-9329-CACA995D5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3D9B58-EFCA-44B4-A6B9-31C667F56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DB2A15-ADA1-4537-B515-EFED0137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1B4-F798-4D07-809C-3CBD78FF2E5F}" type="datetimeFigureOut">
              <a:rPr lang="es-MX" smtClean="0"/>
              <a:t>19/02/2022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BD427B-8931-4B38-AD5D-2F305550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9A24E3-343E-4C40-B026-54071D45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323-9A83-4CC6-B1AA-DCFE4BEC8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56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3696F-6D54-49D9-A0AF-CFF40D48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8EE001-6042-4EE0-8912-7F76C3B5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FECF78-5EDF-440B-9887-88EA65DC4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5FE14B-1006-4C73-B809-59A50B1BA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BC26E3-381F-488C-8E36-D3B3E0635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03BA16-F883-4826-B507-89C941B7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1B4-F798-4D07-809C-3CBD78FF2E5F}" type="datetimeFigureOut">
              <a:rPr lang="es-MX" smtClean="0"/>
              <a:t>19/02/2022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668265-70FA-4AD5-BC3A-2432C18A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6B26F3-95D2-4150-B3E2-D60DE573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323-9A83-4CC6-B1AA-DCFE4BEC8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2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EBC2F-9992-4AE3-899F-8157BFAD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26E1AE-FBE6-4890-B07F-3C03E1E6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1B4-F798-4D07-809C-3CBD78FF2E5F}" type="datetimeFigureOut">
              <a:rPr lang="es-MX" smtClean="0"/>
              <a:t>19/02/2022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EC3A44-1388-4A86-A8BA-70EFC3A8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A7F47F-9CB5-43BB-9921-EBD4EFF9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323-9A83-4CC6-B1AA-DCFE4BEC8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41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7CE9C3-5C7E-491D-B726-5F92AB1E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1B4-F798-4D07-809C-3CBD78FF2E5F}" type="datetimeFigureOut">
              <a:rPr lang="es-MX" smtClean="0"/>
              <a:t>19/02/2022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4E92F1-1254-43C7-8FC2-ED60D4BA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73919B-A3DC-47B9-AEB9-06A628E5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323-9A83-4CC6-B1AA-DCFE4BEC8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2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4CC1-824A-438F-B03E-7FD4B022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D89046-CC16-4A33-8DED-E7AB13E79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EF6CF3-3733-4284-98DB-297227840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697975-8619-4169-BF91-0F13E120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1B4-F798-4D07-809C-3CBD78FF2E5F}" type="datetimeFigureOut">
              <a:rPr lang="es-MX" smtClean="0"/>
              <a:t>19/02/2022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7915F-F47D-4831-AB5C-58A38090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F33207-6B2B-40C7-917E-32A09887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323-9A83-4CC6-B1AA-DCFE4BEC8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85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B060D-CC3E-43A9-8FF4-976D2E37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DF99FD-19F1-4377-96EC-4D89C7F79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40AC3B-1F94-497E-A089-08B16ED26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51AFA-4A20-4F66-80FB-8268969A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1B4-F798-4D07-809C-3CBD78FF2E5F}" type="datetimeFigureOut">
              <a:rPr lang="es-MX" smtClean="0"/>
              <a:t>19/02/2022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7BD96F-D863-468A-BCCF-1856310D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0FBAD3-9A7A-4B95-8F17-B0EABF61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323-9A83-4CC6-B1AA-DCFE4BEC8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1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4336D3-1B3E-4652-A2A2-10D577DC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6AD8DD-99F6-42AE-B6E9-4C28ABEEE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75FED1-4CA3-4BB7-9881-E95E51D08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31B4-F798-4D07-809C-3CBD78FF2E5F}" type="datetimeFigureOut">
              <a:rPr lang="es-MX" smtClean="0"/>
              <a:t>19/02/2022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86BFA-0631-4E66-9487-B51300164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099980-DC20-4FE7-A91F-7D24D2C09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6323-9A83-4CC6-B1AA-DCFE4BEC8E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70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kualichipala@gmail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er tacos en México. 8 Errores que todo extranjero comete - Matador  Español">
            <a:extLst>
              <a:ext uri="{FF2B5EF4-FFF2-40B4-BE49-F238E27FC236}">
                <a16:creationId xmlns:a16="http://schemas.microsoft.com/office/drawing/2014/main" id="{B3D90F57-36F5-4CE4-865F-2B34919A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1" y="993531"/>
            <a:ext cx="6796456" cy="452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00BEBAC-C0D7-4F64-A922-158F849A569A}"/>
              </a:ext>
            </a:extLst>
          </p:cNvPr>
          <p:cNvSpPr txBox="1"/>
          <p:nvPr/>
        </p:nvSpPr>
        <p:spPr>
          <a:xfrm>
            <a:off x="607063" y="2650379"/>
            <a:ext cx="40268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Kuali Chipala</a:t>
            </a:r>
          </a:p>
          <a:p>
            <a:pPr algn="just"/>
            <a:r>
              <a:rPr lang="es-MX" dirty="0"/>
              <a:t>Nuestras tortillas de nopal, son 100% naturales, además de aportar todos los nutrientes necesarios </a:t>
            </a:r>
          </a:p>
          <a:p>
            <a:pPr algn="just"/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Alta calidad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Precios Accesibles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Sabores Nutritivos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algn="ctr"/>
            <a:r>
              <a:rPr lang="es-MX" b="1" dirty="0">
                <a:latin typeface="Arial Black" panose="020B0A04020102020204" pitchFamily="34" charset="0"/>
              </a:rPr>
              <a:t>SON SUPER SUAVECITAS, FLEXIBLES Y DELICIOSAS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237EAD-A80C-457C-ACEF-A80866DCBEE2}"/>
              </a:ext>
            </a:extLst>
          </p:cNvPr>
          <p:cNvSpPr txBox="1"/>
          <p:nvPr/>
        </p:nvSpPr>
        <p:spPr>
          <a:xfrm>
            <a:off x="6959114" y="181620"/>
            <a:ext cx="158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rial Black" panose="020B0A04020102020204" pitchFamily="34" charset="0"/>
              </a:rPr>
              <a:t>INICIO</a:t>
            </a:r>
            <a:r>
              <a:rPr lang="es-MX" dirty="0"/>
              <a:t> </a:t>
            </a:r>
          </a:p>
        </p:txBody>
      </p:sp>
      <p:pic>
        <p:nvPicPr>
          <p:cNvPr id="7" name="image9.png">
            <a:extLst>
              <a:ext uri="{FF2B5EF4-FFF2-40B4-BE49-F238E27FC236}">
                <a16:creationId xmlns:a16="http://schemas.microsoft.com/office/drawing/2014/main" id="{11C12998-252D-4B1A-8F66-9C0A52089F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3716" y="267076"/>
            <a:ext cx="2121988" cy="21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4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CE447DB-0AFF-4328-9E49-6D0886C5EFA6}"/>
              </a:ext>
            </a:extLst>
          </p:cNvPr>
          <p:cNvSpPr/>
          <p:nvPr/>
        </p:nvSpPr>
        <p:spPr>
          <a:xfrm>
            <a:off x="-1" y="-47303"/>
            <a:ext cx="12192000" cy="1156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 comas menos </a:t>
            </a:r>
          </a:p>
          <a:p>
            <a:pPr algn="ctr"/>
            <a:r>
              <a:rPr lang="es-MX" sz="3600" dirty="0">
                <a:solidFill>
                  <a:schemeClr val="tx1"/>
                </a:solidFill>
                <a:latin typeface="Arial Black" panose="020B0A04020102020204" pitchFamily="34" charset="0"/>
              </a:rPr>
              <a:t>Come mejor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92F745-AE20-4648-B5FE-42633BE9A69C}"/>
              </a:ext>
            </a:extLst>
          </p:cNvPr>
          <p:cNvSpPr/>
          <p:nvPr/>
        </p:nvSpPr>
        <p:spPr>
          <a:xfrm>
            <a:off x="0" y="5622757"/>
            <a:ext cx="12191999" cy="1235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El comer bien son</a:t>
            </a:r>
          </a:p>
          <a:p>
            <a:pPr algn="ctr"/>
            <a:r>
              <a:rPr lang="es-MX" sz="3600" dirty="0">
                <a:solidFill>
                  <a:schemeClr val="tx1"/>
                </a:solidFill>
                <a:latin typeface="Arial Black" panose="020B0A04020102020204" pitchFamily="34" charset="0"/>
              </a:rPr>
              <a:t>Hábitos saludables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DFABE7-FCEC-44B6-8C8A-42115A5021E3}"/>
              </a:ext>
            </a:extLst>
          </p:cNvPr>
          <p:cNvSpPr txBox="1"/>
          <p:nvPr/>
        </p:nvSpPr>
        <p:spPr>
          <a:xfrm>
            <a:off x="5097912" y="3780818"/>
            <a:ext cx="2383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Kuali Chipala Totopos de nopal.</a:t>
            </a:r>
          </a:p>
          <a:p>
            <a:r>
              <a:rPr lang="es-MX" dirty="0"/>
              <a:t>$29.00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16A0F2D-2248-4F30-B84E-A11B8C2566AB}"/>
              </a:ext>
            </a:extLst>
          </p:cNvPr>
          <p:cNvSpPr txBox="1"/>
          <p:nvPr/>
        </p:nvSpPr>
        <p:spPr>
          <a:xfrm>
            <a:off x="421952" y="3780818"/>
            <a:ext cx="2383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Kuali Chipala Tortillas de nopal </a:t>
            </a:r>
          </a:p>
          <a:p>
            <a:r>
              <a:rPr lang="es-MX" dirty="0"/>
              <a:t>$18.00 kilo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6A9D56-6E68-4C7A-BF60-7A1FA24918A5}"/>
              </a:ext>
            </a:extLst>
          </p:cNvPr>
          <p:cNvSpPr txBox="1"/>
          <p:nvPr/>
        </p:nvSpPr>
        <p:spPr>
          <a:xfrm>
            <a:off x="2714635" y="3788552"/>
            <a:ext cx="2383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Kuali Chipala Tostadas hechas de nopal</a:t>
            </a:r>
          </a:p>
          <a:p>
            <a:r>
              <a:rPr lang="es-MX" dirty="0"/>
              <a:t>$25.00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A2BF3B-1A5C-4D8F-A87B-4D3DE473DA33}"/>
              </a:ext>
            </a:extLst>
          </p:cNvPr>
          <p:cNvSpPr txBox="1"/>
          <p:nvPr/>
        </p:nvSpPr>
        <p:spPr>
          <a:xfrm>
            <a:off x="7639449" y="3780818"/>
            <a:ext cx="2280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Kuali</a:t>
            </a:r>
            <a:r>
              <a:rPr lang="es-MX" dirty="0"/>
              <a:t> </a:t>
            </a:r>
            <a:r>
              <a:rPr lang="es-MX" dirty="0" err="1"/>
              <a:t>Chipala</a:t>
            </a:r>
            <a:r>
              <a:rPr lang="es-MX" dirty="0"/>
              <a:t> Tortilla para hacer huaraches </a:t>
            </a:r>
          </a:p>
          <a:p>
            <a:r>
              <a:rPr lang="es-MX" dirty="0"/>
              <a:t>$19.00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77D6A9-2567-4AEE-B4A2-13EC1D4D4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5" y="1390275"/>
            <a:ext cx="2219057" cy="2267694"/>
          </a:xfrm>
          <a:prstGeom prst="rect">
            <a:avLst/>
          </a:prstGeom>
        </p:spPr>
      </p:pic>
      <p:pic>
        <p:nvPicPr>
          <p:cNvPr id="17" name="image9.png">
            <a:extLst>
              <a:ext uri="{FF2B5EF4-FFF2-40B4-BE49-F238E27FC236}">
                <a16:creationId xmlns:a16="http://schemas.microsoft.com/office/drawing/2014/main" id="{38BCF58B-E12B-44C5-A0D8-0F6F2F07F1F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9909" y="2462820"/>
            <a:ext cx="397276" cy="405507"/>
          </a:xfrm>
          <a:prstGeom prst="rect">
            <a:avLst/>
          </a:prstGeom>
        </p:spPr>
      </p:pic>
      <p:pic>
        <p:nvPicPr>
          <p:cNvPr id="1026" name="Picture 2" descr="7503011976058 - Tortilla de Rancho de Nopal 400 gr">
            <a:extLst>
              <a:ext uri="{FF2B5EF4-FFF2-40B4-BE49-F238E27FC236}">
                <a16:creationId xmlns:a16="http://schemas.microsoft.com/office/drawing/2014/main" id="{A07A0D4E-7771-4909-9FC3-A506F4F4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0" y="1797421"/>
            <a:ext cx="1779220" cy="199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9.png">
            <a:extLst>
              <a:ext uri="{FF2B5EF4-FFF2-40B4-BE49-F238E27FC236}">
                <a16:creationId xmlns:a16="http://schemas.microsoft.com/office/drawing/2014/main" id="{F9995483-7D08-40CD-841C-D575192E05D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6691" y="2218395"/>
            <a:ext cx="286899" cy="292844"/>
          </a:xfrm>
          <a:prstGeom prst="rect">
            <a:avLst/>
          </a:prstGeom>
        </p:spPr>
      </p:pic>
      <p:pic>
        <p:nvPicPr>
          <p:cNvPr id="1028" name="Picture 4" descr="Huarache de nopal con bistec | Sazón del Corazón">
            <a:extLst>
              <a:ext uri="{FF2B5EF4-FFF2-40B4-BE49-F238E27FC236}">
                <a16:creationId xmlns:a16="http://schemas.microsoft.com/office/drawing/2014/main" id="{9EA476A3-500B-4C3B-9D05-EF62C6CEB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r="8272"/>
          <a:stretch/>
        </p:blipFill>
        <p:spPr bwMode="auto">
          <a:xfrm>
            <a:off x="7754884" y="1797421"/>
            <a:ext cx="2050075" cy="19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3912B382-28D7-477D-810B-26343A2F7C46}"/>
              </a:ext>
            </a:extLst>
          </p:cNvPr>
          <p:cNvSpPr/>
          <p:nvPr/>
        </p:nvSpPr>
        <p:spPr>
          <a:xfrm rot="1754175">
            <a:off x="8081870" y="2989780"/>
            <a:ext cx="750562" cy="485337"/>
          </a:xfrm>
          <a:custGeom>
            <a:avLst/>
            <a:gdLst>
              <a:gd name="connsiteX0" fmla="*/ 0 w 650535"/>
              <a:gd name="connsiteY0" fmla="*/ 0 h 365007"/>
              <a:gd name="connsiteX1" fmla="*/ 650535 w 650535"/>
              <a:gd name="connsiteY1" fmla="*/ 0 h 365007"/>
              <a:gd name="connsiteX2" fmla="*/ 650535 w 650535"/>
              <a:gd name="connsiteY2" fmla="*/ 365007 h 365007"/>
              <a:gd name="connsiteX3" fmla="*/ 0 w 650535"/>
              <a:gd name="connsiteY3" fmla="*/ 365007 h 365007"/>
              <a:gd name="connsiteX4" fmla="*/ 0 w 650535"/>
              <a:gd name="connsiteY4" fmla="*/ 0 h 365007"/>
              <a:gd name="connsiteX0" fmla="*/ 73685 w 724220"/>
              <a:gd name="connsiteY0" fmla="*/ 0 h 410562"/>
              <a:gd name="connsiteX1" fmla="*/ 724220 w 724220"/>
              <a:gd name="connsiteY1" fmla="*/ 0 h 410562"/>
              <a:gd name="connsiteX2" fmla="*/ 724220 w 724220"/>
              <a:gd name="connsiteY2" fmla="*/ 365007 h 410562"/>
              <a:gd name="connsiteX3" fmla="*/ 0 w 724220"/>
              <a:gd name="connsiteY3" fmla="*/ 410562 h 410562"/>
              <a:gd name="connsiteX4" fmla="*/ 73685 w 724220"/>
              <a:gd name="connsiteY4" fmla="*/ 0 h 410562"/>
              <a:gd name="connsiteX0" fmla="*/ 73685 w 724220"/>
              <a:gd name="connsiteY0" fmla="*/ 0 h 410562"/>
              <a:gd name="connsiteX1" fmla="*/ 724220 w 724220"/>
              <a:gd name="connsiteY1" fmla="*/ 0 h 410562"/>
              <a:gd name="connsiteX2" fmla="*/ 709371 w 724220"/>
              <a:gd name="connsiteY2" fmla="*/ 407817 h 410562"/>
              <a:gd name="connsiteX3" fmla="*/ 0 w 724220"/>
              <a:gd name="connsiteY3" fmla="*/ 410562 h 410562"/>
              <a:gd name="connsiteX4" fmla="*/ 73685 w 724220"/>
              <a:gd name="connsiteY4" fmla="*/ 0 h 410562"/>
              <a:gd name="connsiteX0" fmla="*/ 73685 w 721867"/>
              <a:gd name="connsiteY0" fmla="*/ 50430 h 460992"/>
              <a:gd name="connsiteX1" fmla="*/ 721867 w 721867"/>
              <a:gd name="connsiteY1" fmla="*/ 0 h 460992"/>
              <a:gd name="connsiteX2" fmla="*/ 709371 w 721867"/>
              <a:gd name="connsiteY2" fmla="*/ 458247 h 460992"/>
              <a:gd name="connsiteX3" fmla="*/ 0 w 721867"/>
              <a:gd name="connsiteY3" fmla="*/ 460992 h 460992"/>
              <a:gd name="connsiteX4" fmla="*/ 73685 w 721867"/>
              <a:gd name="connsiteY4" fmla="*/ 50430 h 460992"/>
              <a:gd name="connsiteX0" fmla="*/ 73685 w 721867"/>
              <a:gd name="connsiteY0" fmla="*/ 50430 h 460992"/>
              <a:gd name="connsiteX1" fmla="*/ 721867 w 721867"/>
              <a:gd name="connsiteY1" fmla="*/ 0 h 460992"/>
              <a:gd name="connsiteX2" fmla="*/ 709371 w 721867"/>
              <a:gd name="connsiteY2" fmla="*/ 458247 h 460992"/>
              <a:gd name="connsiteX3" fmla="*/ 0 w 721867"/>
              <a:gd name="connsiteY3" fmla="*/ 460992 h 460992"/>
              <a:gd name="connsiteX4" fmla="*/ 73685 w 721867"/>
              <a:gd name="connsiteY4" fmla="*/ 50430 h 460992"/>
              <a:gd name="connsiteX0" fmla="*/ 90103 w 738285"/>
              <a:gd name="connsiteY0" fmla="*/ 50430 h 470182"/>
              <a:gd name="connsiteX1" fmla="*/ 738285 w 738285"/>
              <a:gd name="connsiteY1" fmla="*/ 0 h 470182"/>
              <a:gd name="connsiteX2" fmla="*/ 725789 w 738285"/>
              <a:gd name="connsiteY2" fmla="*/ 458247 h 470182"/>
              <a:gd name="connsiteX3" fmla="*/ 0 w 738285"/>
              <a:gd name="connsiteY3" fmla="*/ 470182 h 470182"/>
              <a:gd name="connsiteX4" fmla="*/ 90103 w 738285"/>
              <a:gd name="connsiteY4" fmla="*/ 50430 h 470182"/>
              <a:gd name="connsiteX0" fmla="*/ 91156 w 739338"/>
              <a:gd name="connsiteY0" fmla="*/ 50430 h 483709"/>
              <a:gd name="connsiteX1" fmla="*/ 739338 w 739338"/>
              <a:gd name="connsiteY1" fmla="*/ 0 h 483709"/>
              <a:gd name="connsiteX2" fmla="*/ 726842 w 739338"/>
              <a:gd name="connsiteY2" fmla="*/ 458247 h 483709"/>
              <a:gd name="connsiteX3" fmla="*/ 0 w 739338"/>
              <a:gd name="connsiteY3" fmla="*/ 483709 h 483709"/>
              <a:gd name="connsiteX4" fmla="*/ 91156 w 739338"/>
              <a:gd name="connsiteY4" fmla="*/ 50430 h 48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338" h="483709">
                <a:moveTo>
                  <a:pt x="91156" y="50430"/>
                </a:moveTo>
                <a:cubicBezTo>
                  <a:pt x="307217" y="33620"/>
                  <a:pt x="513819" y="30728"/>
                  <a:pt x="739338" y="0"/>
                </a:cubicBezTo>
                <a:lnTo>
                  <a:pt x="726842" y="458247"/>
                </a:lnTo>
                <a:lnTo>
                  <a:pt x="0" y="483709"/>
                </a:lnTo>
                <a:lnTo>
                  <a:pt x="91156" y="504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5" name="image9.png">
            <a:extLst>
              <a:ext uri="{FF2B5EF4-FFF2-40B4-BE49-F238E27FC236}">
                <a16:creationId xmlns:a16="http://schemas.microsoft.com/office/drawing/2014/main" id="{83D448FE-5A1F-47B0-BFDB-53F40BFE3D8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10263">
            <a:off x="8258513" y="3036820"/>
            <a:ext cx="397276" cy="4055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58D5EEE-5308-4CC1-9E3C-7372B04A2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25" y="1706751"/>
            <a:ext cx="1499265" cy="1999021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D788C20E-9218-4A37-8DE8-15309832580D}"/>
              </a:ext>
            </a:extLst>
          </p:cNvPr>
          <p:cNvSpPr/>
          <p:nvPr/>
        </p:nvSpPr>
        <p:spPr>
          <a:xfrm>
            <a:off x="5858966" y="2364817"/>
            <a:ext cx="699910" cy="7144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8" name="image9.png">
            <a:extLst>
              <a:ext uri="{FF2B5EF4-FFF2-40B4-BE49-F238E27FC236}">
                <a16:creationId xmlns:a16="http://schemas.microsoft.com/office/drawing/2014/main" id="{418FFED4-BAAA-4CE8-A174-DB255A1B7AE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8966" y="2364817"/>
            <a:ext cx="699910" cy="714411"/>
          </a:xfrm>
          <a:prstGeom prst="rect">
            <a:avLst/>
          </a:prstGeom>
        </p:spPr>
      </p:pic>
      <p:pic>
        <p:nvPicPr>
          <p:cNvPr id="1032" name="Picture 8" descr="No hay ninguna descripción de la foto disponible.">
            <a:extLst>
              <a:ext uri="{FF2B5EF4-FFF2-40B4-BE49-F238E27FC236}">
                <a16:creationId xmlns:a16="http://schemas.microsoft.com/office/drawing/2014/main" id="{5DE8955B-9B4A-425C-A16E-66BCAE994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826" y="1802872"/>
            <a:ext cx="1879602" cy="187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367F80FD-D129-4C67-8EDB-472136CAC42D}"/>
              </a:ext>
            </a:extLst>
          </p:cNvPr>
          <p:cNvSpPr txBox="1"/>
          <p:nvPr/>
        </p:nvSpPr>
        <p:spPr>
          <a:xfrm>
            <a:off x="10072826" y="3796441"/>
            <a:ext cx="2280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Kuali</a:t>
            </a:r>
            <a:r>
              <a:rPr lang="es-MX" dirty="0"/>
              <a:t> </a:t>
            </a:r>
            <a:r>
              <a:rPr lang="es-MX" dirty="0" err="1"/>
              <a:t>Chipala</a:t>
            </a:r>
            <a:r>
              <a:rPr lang="es-MX" dirty="0"/>
              <a:t> Nueva línea de sabores betabel, chile, </a:t>
            </a:r>
            <a:r>
              <a:rPr lang="es-MX" dirty="0" err="1"/>
              <a:t>chia</a:t>
            </a:r>
            <a:r>
              <a:rPr lang="es-MX" dirty="0"/>
              <a:t>, avena etc. </a:t>
            </a:r>
          </a:p>
          <a:p>
            <a:r>
              <a:rPr lang="es-MX" dirty="0"/>
              <a:t>$18.00 kilo</a:t>
            </a:r>
          </a:p>
        </p:txBody>
      </p:sp>
    </p:spTree>
    <p:extLst>
      <p:ext uri="{BB962C8B-B14F-4D97-AF65-F5344CB8AC3E}">
        <p14:creationId xmlns:p14="http://schemas.microsoft.com/office/powerpoint/2010/main" val="20219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4EC747B-959D-4A1C-8D24-5D6FB1F59BFF}"/>
              </a:ext>
            </a:extLst>
          </p:cNvPr>
          <p:cNvSpPr/>
          <p:nvPr/>
        </p:nvSpPr>
        <p:spPr>
          <a:xfrm>
            <a:off x="-1" y="-47303"/>
            <a:ext cx="12192000" cy="1156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r>
              <a:rPr lang="es-MX" sz="3600" dirty="0">
                <a:solidFill>
                  <a:schemeClr val="tx1"/>
                </a:solidFill>
                <a:latin typeface="Arial Black" panose="020B0A04020102020204" pitchFamily="34" charset="0"/>
              </a:rPr>
              <a:t>Contacto 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109DF3-B650-41A4-B1A6-67D3AC4912D3}"/>
              </a:ext>
            </a:extLst>
          </p:cNvPr>
          <p:cNvSpPr txBox="1"/>
          <p:nvPr/>
        </p:nvSpPr>
        <p:spPr>
          <a:xfrm>
            <a:off x="3667431" y="1460114"/>
            <a:ext cx="6007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Dirección </a:t>
            </a:r>
          </a:p>
          <a:p>
            <a:r>
              <a:rPr lang="es-MX" b="1" dirty="0" err="1"/>
              <a:t>Kuali</a:t>
            </a:r>
            <a:r>
              <a:rPr lang="es-MX" b="1" dirty="0"/>
              <a:t> </a:t>
            </a:r>
            <a:r>
              <a:rPr lang="es-MX" b="1" dirty="0" err="1"/>
              <a:t>Chipala</a:t>
            </a:r>
            <a:r>
              <a:rPr lang="es-MX" b="1" dirty="0"/>
              <a:t> salud a tu mesa SA de CV</a:t>
            </a:r>
          </a:p>
          <a:p>
            <a:r>
              <a:rPr lang="es-MX" b="1" dirty="0"/>
              <a:t>55755, Sta. Lucia 5, San Jerónimo Xonacahuacan, San María </a:t>
            </a:r>
            <a:r>
              <a:rPr lang="es-MX" b="1" dirty="0" err="1"/>
              <a:t>Ajolopan</a:t>
            </a:r>
            <a:r>
              <a:rPr lang="es-MX" b="1" dirty="0"/>
              <a:t>, Méx.</a:t>
            </a:r>
          </a:p>
          <a:p>
            <a:endParaRPr lang="es-MX" b="1" dirty="0"/>
          </a:p>
          <a:p>
            <a:r>
              <a:rPr lang="es-MX" b="1" dirty="0"/>
              <a:t>Correo electrónico </a:t>
            </a:r>
          </a:p>
          <a:p>
            <a:r>
              <a:rPr lang="es-MX" b="1" dirty="0">
                <a:hlinkClick r:id="rId2"/>
              </a:rPr>
              <a:t>kualichipala@gmail.com</a:t>
            </a:r>
            <a:endParaRPr lang="es-MX" b="1" dirty="0"/>
          </a:p>
          <a:p>
            <a:endParaRPr lang="es-MX" b="1" dirty="0"/>
          </a:p>
          <a:p>
            <a:r>
              <a:rPr lang="es-MX" b="1" dirty="0" err="1"/>
              <a:t>Telefono</a:t>
            </a:r>
            <a:r>
              <a:rPr lang="es-MX" b="1" dirty="0"/>
              <a:t> </a:t>
            </a:r>
          </a:p>
          <a:p>
            <a:r>
              <a:rPr lang="es-MX" b="1" dirty="0"/>
              <a:t>5587327487</a:t>
            </a:r>
          </a:p>
          <a:p>
            <a:endParaRPr lang="es-MX" b="1" dirty="0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0A06D1FF-33B1-4545-8B44-EF4C275A8C9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74490" y="4314906"/>
            <a:ext cx="2121988" cy="21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8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0895AC-8DA1-4806-8711-CF884DAC9B92}"/>
              </a:ext>
            </a:extLst>
          </p:cNvPr>
          <p:cNvSpPr txBox="1"/>
          <p:nvPr/>
        </p:nvSpPr>
        <p:spPr>
          <a:xfrm>
            <a:off x="4758811" y="1269249"/>
            <a:ext cx="60075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KUALI CHIPALA</a:t>
            </a:r>
          </a:p>
          <a:p>
            <a:r>
              <a:rPr lang="es-MX" dirty="0"/>
              <a:t> </a:t>
            </a:r>
          </a:p>
          <a:p>
            <a:pPr algn="just"/>
            <a:r>
              <a:rPr lang="es-MX" dirty="0"/>
              <a:t>Somo una microempresa que presente recuperar y conservar la tradición, revalorar el maíz e introducirlo nuevamente a la mesa de las familias mexicanas, proponiendo una nueva variedad de tortillas, hechas con maíz criollo es decir, libre de químicos y modificaciones genéticas, ni afectaciones en su cultivo, garantizando colocar en el mercado siendo una tortilla de excelente calidad.</a:t>
            </a:r>
          </a:p>
          <a:p>
            <a:pPr algn="just"/>
            <a:r>
              <a:rPr lang="es-MX" dirty="0"/>
              <a:t>Al mimos tiempo se obtienen beneficios en la salud del consumidor ciertamente nuestro producto esta dirigido a la población en general a quien pretenda modificar y mejorar favorablemente sus cambios alimenticios. 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b="1" dirty="0"/>
              <a:t>Estas tortillas son ideales para quienes buscan mantener un peso saludable o perder unos cuantos kilos.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19A8876-B6D4-4E30-AB00-AB325EB8419F}"/>
              </a:ext>
            </a:extLst>
          </p:cNvPr>
          <p:cNvSpPr/>
          <p:nvPr/>
        </p:nvSpPr>
        <p:spPr>
          <a:xfrm>
            <a:off x="5545393" y="0"/>
            <a:ext cx="6007510" cy="1156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r>
              <a:rPr lang="es-MX" sz="3600" dirty="0">
                <a:solidFill>
                  <a:schemeClr val="tx1"/>
                </a:solidFill>
                <a:latin typeface="Arial Black" panose="020B0A04020102020204" pitchFamily="34" charset="0"/>
              </a:rPr>
              <a:t>Acerca de la empresa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B33D14-0037-4F54-A486-86C3962A2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62"/>
          <a:stretch/>
        </p:blipFill>
        <p:spPr>
          <a:xfrm>
            <a:off x="167148" y="283324"/>
            <a:ext cx="4438350" cy="629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7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376C79-DF5B-4ED4-AE46-0F3D625D3B5F}"/>
              </a:ext>
            </a:extLst>
          </p:cNvPr>
          <p:cNvSpPr txBox="1"/>
          <p:nvPr/>
        </p:nvSpPr>
        <p:spPr>
          <a:xfrm>
            <a:off x="526026" y="1581158"/>
            <a:ext cx="11139948" cy="3462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500"/>
              </a:spcAft>
            </a:pPr>
            <a:r>
              <a:rPr lang="es-MX" sz="1200" b="1" dirty="0">
                <a:solidFill>
                  <a:srgbClr val="70AD47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Términos y condiciones</a:t>
            </a:r>
            <a:endParaRPr lang="es-MX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200"/>
              </a:spcBef>
            </a:pPr>
            <a:r>
              <a:rPr lang="es-MX" sz="1200" b="1" dirty="0">
                <a:solidFill>
                  <a:srgbClr val="70AD47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Información general</a:t>
            </a:r>
            <a:endParaRPr lang="es-MX" sz="12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s-MX" sz="1200" dirty="0">
                <a:solidFill>
                  <a:srgbClr val="666666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Este sitio web es operado por Abraham Eduardo Zamora Valdes con nombre comercial </a:t>
            </a:r>
            <a:r>
              <a:rPr lang="es-MX" sz="1200" dirty="0" err="1">
                <a:solidFill>
                  <a:srgbClr val="666666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Kuali</a:t>
            </a:r>
            <a:r>
              <a:rPr lang="es-MX" sz="1200" dirty="0">
                <a:solidFill>
                  <a:srgbClr val="666666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MX" sz="1200" dirty="0" err="1">
                <a:solidFill>
                  <a:srgbClr val="666666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Chipala</a:t>
            </a:r>
            <a:r>
              <a:rPr lang="es-MX" sz="1200" dirty="0">
                <a:solidFill>
                  <a:srgbClr val="666666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En todo el sitio, los términos “nosotros”, “nos” y “nuestro” se refieren a Abraham Eduardo Zamora Valdes con nombre comercial </a:t>
            </a:r>
            <a:r>
              <a:rPr lang="es-MX" sz="1200" dirty="0" err="1">
                <a:solidFill>
                  <a:srgbClr val="666666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Kuali</a:t>
            </a:r>
            <a:r>
              <a:rPr lang="es-MX" sz="1200" dirty="0">
                <a:solidFill>
                  <a:srgbClr val="666666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MX" sz="1200" dirty="0" err="1">
                <a:solidFill>
                  <a:srgbClr val="666666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Chipala</a:t>
            </a:r>
            <a:r>
              <a:rPr lang="es-MX" sz="1200" dirty="0">
                <a:solidFill>
                  <a:srgbClr val="666666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ofrece este sitio web, incluyendo toda la información, herramientas y servicios disponibles para ti en este sitio, el usuario, está condicionado a la aceptación de todos los términos, condiciones, políticas y notificaciones aquí establecidos.</a:t>
            </a:r>
            <a:endParaRPr lang="es-MX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es-MX" sz="1200" dirty="0">
                <a:solidFill>
                  <a:srgbClr val="666666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Al visitar nuestro sitio y/o comprar algo de nosotros, participas en nuestro “Servicio” y aceptas los siguientes términos y condiciones (“Términos de Servicio”, “Términos”), incluidos todos los términos y condiciones adicionales y las políticas a las que se hace referencia en el presente documento y/o disponible a través de hipervínculos. Estas Condiciones de Servicio se aplican a todos los usuarios del sitio, incluyendo sin limitación a usuarios que sean navegadores, proveedores, clientes, comerciantes, y/o colaboradores de contenido.</a:t>
            </a:r>
            <a:endParaRPr lang="es-MX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es-MX" sz="1200" dirty="0">
                <a:solidFill>
                  <a:srgbClr val="666666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Por favor, lee estos Términos de Servicio cuidadosamente antes de acceder o utilizar nuestro sitio web. Al acceder o utilizar cualquier parte del sitio, estás aceptando los Términos de Servicio. Si no estás de acuerdo con todos los términos y condiciones de este acuerdo, entonces no deberías acceder a la página web o usar cualquiera de los servicios. Si las Términos de Servicio son considerados una oferta, la aceptación está expresamente limitada a estos Términos de Servicio.</a:t>
            </a:r>
            <a:endParaRPr lang="es-MX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es-MX" sz="1200" dirty="0">
                <a:solidFill>
                  <a:srgbClr val="666666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Cualquier función nueva o herramienta que se añadan a la tienda actual, también estarán sujetas a los Términos de Servicio. Puedes revisar la versión actualizada de los Términos de Servicio, en cualquier momento en esta página. Nos reservamos el derecho de actualizar, cambiar o reemplazar cualquier parte de los Términos de Servicio mediante la publicación de actualizaciones y/o cambios en nuestro sitio web. Es tu responsabilidad chequear esta página periódicamente para verificar cambios. Tu uso continuo o el acceso al sitio web después de la publicación de cualquier cambio constituye la aceptación de dichos cambios.</a:t>
            </a:r>
            <a:endParaRPr lang="es-MX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9.png">
            <a:extLst>
              <a:ext uri="{FF2B5EF4-FFF2-40B4-BE49-F238E27FC236}">
                <a16:creationId xmlns:a16="http://schemas.microsoft.com/office/drawing/2014/main" id="{8535761C-569D-40CD-8CAC-8F5F9E9AE0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2245" y="58763"/>
            <a:ext cx="1491489" cy="152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3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629</Words>
  <Application>Microsoft Office PowerPoint</Application>
  <PresentationFormat>Panorámica</PresentationFormat>
  <Paragraphs>52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Helvetica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SoyLeoZaval Games</dc:creator>
  <cp:lastModifiedBy>SoyLeoZaval Games</cp:lastModifiedBy>
  <cp:revision>3</cp:revision>
  <dcterms:created xsi:type="dcterms:W3CDTF">2022-02-19T05:23:18Z</dcterms:created>
  <dcterms:modified xsi:type="dcterms:W3CDTF">2022-02-19T20:06:59Z</dcterms:modified>
</cp:coreProperties>
</file>