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London" panose="020B0604020202020204" charset="0"/>
      <p:regular r:id="rId14"/>
    </p:embeddedFont>
    <p:embeddedFont>
      <p:font typeface="Open Sans" panose="020B0606030504020204" pitchFamily="34" charset="0"/>
      <p:regular r:id="rId15"/>
    </p:embeddedFont>
    <p:embeddedFont>
      <p:font typeface="Open Sans Bold" panose="020B0806030504020204" charset="0"/>
      <p:regular r:id="rId16"/>
    </p:embeddedFont>
    <p:embeddedFont>
      <p:font typeface="Open Sans Bold Italics" panose="020B0604020202020204" charset="0"/>
      <p:regular r:id="rId17"/>
    </p:embeddedFont>
    <p:embeddedFont>
      <p:font typeface="Quicksand Light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876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899414" y="-827439"/>
            <a:ext cx="22255059" cy="12520995"/>
          </a:xfrm>
          <a:custGeom>
            <a:avLst/>
            <a:gdLst/>
            <a:ahLst/>
            <a:cxnLst/>
            <a:rect l="l" t="t" r="r" b="b"/>
            <a:pathLst>
              <a:path w="22255059" h="12520995">
                <a:moveTo>
                  <a:pt x="0" y="0"/>
                </a:moveTo>
                <a:lnTo>
                  <a:pt x="22255059" y="0"/>
                </a:lnTo>
                <a:lnTo>
                  <a:pt x="22255059" y="12520995"/>
                </a:lnTo>
                <a:lnTo>
                  <a:pt x="0" y="125209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311733" y="1028700"/>
            <a:ext cx="6981184" cy="6981184"/>
          </a:xfrm>
          <a:custGeom>
            <a:avLst/>
            <a:gdLst/>
            <a:ahLst/>
            <a:cxnLst/>
            <a:rect l="l" t="t" r="r" b="b"/>
            <a:pathLst>
              <a:path w="6981184" h="6981184">
                <a:moveTo>
                  <a:pt x="0" y="0"/>
                </a:moveTo>
                <a:lnTo>
                  <a:pt x="6981184" y="0"/>
                </a:lnTo>
                <a:lnTo>
                  <a:pt x="6981184" y="6981184"/>
                </a:lnTo>
                <a:lnTo>
                  <a:pt x="0" y="69811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5791470" y="3503591"/>
            <a:ext cx="11249617" cy="22816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64"/>
              </a:lnSpc>
            </a:pPr>
            <a:r>
              <a:rPr lang="en-US" sz="6545">
                <a:solidFill>
                  <a:srgbClr val="FFFFFF"/>
                </a:solidFill>
                <a:latin typeface="London"/>
                <a:ea typeface="London"/>
                <a:cs typeface="London"/>
                <a:sym typeface="London"/>
              </a:rPr>
              <a:t>Corinthiano de Coração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947518" y="9153525"/>
            <a:ext cx="8891736" cy="880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139"/>
              </a:lnSpc>
              <a:spcBef>
                <a:spcPct val="0"/>
              </a:spcBef>
            </a:pPr>
            <a:r>
              <a:rPr lang="en-US" sz="5099" i="1" u="none" strike="noStrike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Por: Eduardo Almeida Mendes</a:t>
            </a: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825631" y="-876073"/>
            <a:ext cx="21398612" cy="12039146"/>
          </a:xfrm>
          <a:custGeom>
            <a:avLst/>
            <a:gdLst/>
            <a:ahLst/>
            <a:cxnLst/>
            <a:rect l="l" t="t" r="r" b="b"/>
            <a:pathLst>
              <a:path w="21398612" h="12039146">
                <a:moveTo>
                  <a:pt x="0" y="0"/>
                </a:moveTo>
                <a:lnTo>
                  <a:pt x="21398611" y="0"/>
                </a:lnTo>
                <a:lnTo>
                  <a:pt x="21398611" y="12039146"/>
                </a:lnTo>
                <a:lnTo>
                  <a:pt x="0" y="120391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323208" y="5938372"/>
            <a:ext cx="3144167" cy="3319928"/>
          </a:xfrm>
          <a:custGeom>
            <a:avLst/>
            <a:gdLst/>
            <a:ahLst/>
            <a:cxnLst/>
            <a:rect l="l" t="t" r="r" b="b"/>
            <a:pathLst>
              <a:path w="3144167" h="3319928">
                <a:moveTo>
                  <a:pt x="0" y="0"/>
                </a:moveTo>
                <a:lnTo>
                  <a:pt x="3144167" y="0"/>
                </a:lnTo>
                <a:lnTo>
                  <a:pt x="3144167" y="3319928"/>
                </a:lnTo>
                <a:lnTo>
                  <a:pt x="0" y="33199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323208" y="2225020"/>
            <a:ext cx="3144167" cy="3162883"/>
          </a:xfrm>
          <a:custGeom>
            <a:avLst/>
            <a:gdLst/>
            <a:ahLst/>
            <a:cxnLst/>
            <a:rect l="l" t="t" r="r" b="b"/>
            <a:pathLst>
              <a:path w="3144167" h="3162883">
                <a:moveTo>
                  <a:pt x="0" y="0"/>
                </a:moveTo>
                <a:lnTo>
                  <a:pt x="3144167" y="0"/>
                </a:lnTo>
                <a:lnTo>
                  <a:pt x="3144167" y="3162882"/>
                </a:lnTo>
                <a:lnTo>
                  <a:pt x="0" y="31628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TextBox 5"/>
          <p:cNvSpPr txBox="1"/>
          <p:nvPr/>
        </p:nvSpPr>
        <p:spPr>
          <a:xfrm>
            <a:off x="2286001" y="159703"/>
            <a:ext cx="10092730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Tópicos</a:t>
            </a:r>
            <a:r>
              <a:rPr lang="en-US" sz="92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ONU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467375" y="2158345"/>
            <a:ext cx="14820625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 Corinthians é um time que sempre lutou pela igualdade das pessoas, seja ela na constante luta pelo racismo, pela democracia corinthiana, pelo time feminino que é o mais forte do mundo fora da Europa, o Corinthians sempre se fez constante para lutar contra as desigualdades no mundo.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716761" y="5871697"/>
            <a:ext cx="13791925" cy="4180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 Corinthians se conecta ao tema de Saúde e Bem-Estar da ONU porque o futebol tem um papel importante em cuidar da mente, do corpo e das relações entre as pessoas. O time vai além do esporte, unindo torcedores e promovendo valores como amizade e superação. Além disso, com projetos sociais e esportivos, o Corinthians ajuda muita gente a levar uma vida mais saudável e encontrar força nos momentos difíceis.</a:t>
            </a:r>
          </a:p>
        </p:txBody>
      </p:sp>
    </p:spTree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825631" y="-876073"/>
            <a:ext cx="21398612" cy="12039146"/>
          </a:xfrm>
          <a:custGeom>
            <a:avLst/>
            <a:gdLst/>
            <a:ahLst/>
            <a:cxnLst/>
            <a:rect l="l" t="t" r="r" b="b"/>
            <a:pathLst>
              <a:path w="21398612" h="12039146">
                <a:moveTo>
                  <a:pt x="0" y="0"/>
                </a:moveTo>
                <a:lnTo>
                  <a:pt x="21398611" y="0"/>
                </a:lnTo>
                <a:lnTo>
                  <a:pt x="21398611" y="12039146"/>
                </a:lnTo>
                <a:lnTo>
                  <a:pt x="0" y="120391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3886201" y="159703"/>
            <a:ext cx="8243144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Conclusão</a:t>
            </a:r>
            <a:endParaRPr lang="en-US" sz="92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01004" y="4186977"/>
            <a:ext cx="16885992" cy="4093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29"/>
              </a:lnSpc>
            </a:pPr>
            <a:r>
              <a:rPr lang="en-US" sz="387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Este projeto foi muito mais do que uma forma de contar minha história com o Corinthians; foi uma oportunidade de reviver memórias, refletir sobre a importância desse amor em minha vida e celebrar tudo o que o Timão representa. Mais do que títulos e jogos, o Corinthians é sobre união, superação e pertencimento. É uma paixão que atravessa gerações, conecta pessoas e transforma momentos simples em algo inesquecível.</a:t>
            </a:r>
          </a:p>
        </p:txBody>
      </p:sp>
    </p:spTree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825631" y="-876073"/>
            <a:ext cx="21398612" cy="12039146"/>
          </a:xfrm>
          <a:custGeom>
            <a:avLst/>
            <a:gdLst/>
            <a:ahLst/>
            <a:cxnLst/>
            <a:rect l="l" t="t" r="r" b="b"/>
            <a:pathLst>
              <a:path w="21398612" h="12039146">
                <a:moveTo>
                  <a:pt x="0" y="0"/>
                </a:moveTo>
                <a:lnTo>
                  <a:pt x="21398611" y="0"/>
                </a:lnTo>
                <a:lnTo>
                  <a:pt x="21398611" y="12039146"/>
                </a:lnTo>
                <a:lnTo>
                  <a:pt x="0" y="120391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6573020" y="4633616"/>
            <a:ext cx="5141961" cy="5141961"/>
          </a:xfrm>
          <a:custGeom>
            <a:avLst/>
            <a:gdLst/>
            <a:ahLst/>
            <a:cxnLst/>
            <a:rect l="l" t="t" r="r" b="b"/>
            <a:pathLst>
              <a:path w="5141961" h="5141961">
                <a:moveTo>
                  <a:pt x="0" y="0"/>
                </a:moveTo>
                <a:lnTo>
                  <a:pt x="5141960" y="0"/>
                </a:lnTo>
                <a:lnTo>
                  <a:pt x="5141960" y="5141960"/>
                </a:lnTo>
                <a:lnTo>
                  <a:pt x="0" y="51419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0" y="2398326"/>
            <a:ext cx="17994497" cy="1901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23"/>
              </a:lnSpc>
            </a:pPr>
            <a:r>
              <a:rPr lang="en-US" sz="5445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Saudações</a:t>
            </a:r>
            <a:r>
              <a:rPr lang="en-US" sz="5445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5445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corinthianas</a:t>
            </a:r>
            <a:r>
              <a:rPr lang="en-US" sz="5445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e um </a:t>
            </a:r>
            <a:r>
              <a:rPr lang="en-US" sz="5445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muito</a:t>
            </a:r>
            <a:r>
              <a:rPr lang="en-US" sz="5445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5445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obrigado</a:t>
            </a:r>
            <a:r>
              <a:rPr lang="en-US" sz="5445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pela </a:t>
            </a:r>
            <a:r>
              <a:rPr lang="en-US" sz="5445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atenção</a:t>
            </a:r>
            <a:r>
              <a:rPr lang="en-US" sz="5445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!</a:t>
            </a:r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825631" y="-876073"/>
            <a:ext cx="21398612" cy="12039146"/>
          </a:xfrm>
          <a:custGeom>
            <a:avLst/>
            <a:gdLst/>
            <a:ahLst/>
            <a:cxnLst/>
            <a:rect l="l" t="t" r="r" b="b"/>
            <a:pathLst>
              <a:path w="21398612" h="12039146">
                <a:moveTo>
                  <a:pt x="0" y="0"/>
                </a:moveTo>
                <a:lnTo>
                  <a:pt x="21398611" y="0"/>
                </a:lnTo>
                <a:lnTo>
                  <a:pt x="21398611" y="12039146"/>
                </a:lnTo>
                <a:lnTo>
                  <a:pt x="0" y="120391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-479004" y="4437755"/>
            <a:ext cx="19246009" cy="1900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61"/>
              </a:lnSpc>
            </a:pPr>
            <a:r>
              <a:rPr lang="en-US" sz="5472" b="1" i="1">
                <a:solidFill>
                  <a:srgbClr val="FFFFFF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Ser corintiano é um sentimento que não se explica, apenas se vive intensamente! </a:t>
            </a:r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620925" y="-748658"/>
            <a:ext cx="20945673" cy="11784317"/>
          </a:xfrm>
          <a:custGeom>
            <a:avLst/>
            <a:gdLst/>
            <a:ahLst/>
            <a:cxnLst/>
            <a:rect l="l" t="t" r="r" b="b"/>
            <a:pathLst>
              <a:path w="20945673" h="11784317">
                <a:moveTo>
                  <a:pt x="0" y="0"/>
                </a:moveTo>
                <a:lnTo>
                  <a:pt x="20945673" y="0"/>
                </a:lnTo>
                <a:lnTo>
                  <a:pt x="20945673" y="11784316"/>
                </a:lnTo>
                <a:lnTo>
                  <a:pt x="0" y="117843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10976896" y="1768499"/>
            <a:ext cx="6750003" cy="6750003"/>
          </a:xfrm>
          <a:custGeom>
            <a:avLst/>
            <a:gdLst/>
            <a:ahLst/>
            <a:cxnLst/>
            <a:rect l="l" t="t" r="r" b="b"/>
            <a:pathLst>
              <a:path w="6750003" h="6750003">
                <a:moveTo>
                  <a:pt x="0" y="0"/>
                </a:moveTo>
                <a:lnTo>
                  <a:pt x="6750003" y="0"/>
                </a:lnTo>
                <a:lnTo>
                  <a:pt x="6750003" y="6750002"/>
                </a:lnTo>
                <a:lnTo>
                  <a:pt x="0" y="67500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713192" y="512077"/>
            <a:ext cx="5327501" cy="928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24"/>
              </a:lnSpc>
              <a:spcBef>
                <a:spcPct val="0"/>
              </a:spcBef>
            </a:pPr>
            <a:r>
              <a:rPr lang="en-US" sz="5446">
                <a:solidFill>
                  <a:srgbClr val="FFFFFF"/>
                </a:solidFill>
                <a:latin typeface="London"/>
                <a:ea typeface="London"/>
                <a:cs typeface="London"/>
                <a:sym typeface="London"/>
              </a:rPr>
              <a:t>Contexto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7984" y="2077085"/>
            <a:ext cx="9684175" cy="7181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Meu amor pelo Corinthians começou ainda criança, por volta dos meus 3 anos de idade, a paixão por este clube foi despertada em mim muito novo pelo meu pai, com o passar dos anos eu fui criando um amor e uma identificação muito grande pelo clube e hoje em dia acabo acompanhando mais o time do que meu pai, assisto todos os jogos, vou ao estádio sempre que posso, as melhores lembrança que tenho relacionada ao Corinthians é o Mundial de Clubes em 2012 e a primeira vez que fui ao estádio em 2023.</a:t>
            </a:r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825631" y="-876073"/>
            <a:ext cx="21398612" cy="12039146"/>
          </a:xfrm>
          <a:custGeom>
            <a:avLst/>
            <a:gdLst/>
            <a:ahLst/>
            <a:cxnLst/>
            <a:rect l="l" t="t" r="r" b="b"/>
            <a:pathLst>
              <a:path w="21398612" h="12039146">
                <a:moveTo>
                  <a:pt x="0" y="0"/>
                </a:moveTo>
                <a:lnTo>
                  <a:pt x="21398611" y="0"/>
                </a:lnTo>
                <a:lnTo>
                  <a:pt x="21398611" y="12039146"/>
                </a:lnTo>
                <a:lnTo>
                  <a:pt x="0" y="120391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4745295" y="232014"/>
            <a:ext cx="8189501" cy="215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67"/>
              </a:lnSpc>
            </a:pPr>
            <a:r>
              <a:rPr lang="en-US" sz="411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Em que momento o Corinthians apareceu na minha vida?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2939289"/>
            <a:ext cx="18288000" cy="7659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50"/>
              </a:lnSpc>
            </a:pPr>
            <a:r>
              <a:rPr lang="en-US" sz="332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 Corinthians está na minha vida desde que eu nasci mas a minha primeira lembrança com o Corinthians é no dia 26 de abril de 2009 quando o Corinthians ganhou de 4x1 do Santos com um golaço do Ronaldo Fenômeno de cavadinha, desde esse dia o Corinthians se tornou presente constantemente na minha vida, o meu amor pelo Corinthians se tornou algo enorme chegando até a moldar minhas emoções dependendo do resultado de algum jogo e hoje não me vejo vivendo sem o Corinthians, sem assistir algum jogo ou ficar sem ver algo relacionado ao Corinthians durante algum dia da minha semana, o Corinthians se tornou uma emoção a parte minha, uma frase do Sócrates que me marcou muito como corinthiano foi “O CORINTHIANS não é só um time e uma torcida. É um estado de Espírito.”, creio que para alguns torcedores como eu essa frase se torna verdade pois todos os jogos é a mesma adrenalina de não saber o que vai acontecer ou todas as vezes que vou ao estádio é como se fosse a primeira vez. </a:t>
            </a:r>
          </a:p>
          <a:p>
            <a:pPr algn="ctr">
              <a:lnSpc>
                <a:spcPts val="4650"/>
              </a:lnSpc>
            </a:pPr>
            <a:endParaRPr lang="en-US" sz="3322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919151" y="-876073"/>
            <a:ext cx="21398612" cy="12039146"/>
          </a:xfrm>
          <a:custGeom>
            <a:avLst/>
            <a:gdLst/>
            <a:ahLst/>
            <a:cxnLst/>
            <a:rect l="l" t="t" r="r" b="b"/>
            <a:pathLst>
              <a:path w="21398612" h="12039146">
                <a:moveTo>
                  <a:pt x="0" y="0"/>
                </a:moveTo>
                <a:lnTo>
                  <a:pt x="21398611" y="0"/>
                </a:lnTo>
                <a:lnTo>
                  <a:pt x="21398611" y="12039146"/>
                </a:lnTo>
                <a:lnTo>
                  <a:pt x="0" y="120391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5257801" y="159703"/>
            <a:ext cx="5654210" cy="15452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Valores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3090470"/>
            <a:ext cx="18288000" cy="6685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4"/>
              </a:lnSpc>
            </a:pPr>
            <a:r>
              <a:rPr lang="en-US" sz="343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Uma coisa que me aproxima muito do Corinthians é tanto o time quanto a torcida terem os mesmos valores, que são a lealdade, humildade, confiança, força e os laços.</a:t>
            </a:r>
          </a:p>
          <a:p>
            <a:pPr algn="ctr">
              <a:lnSpc>
                <a:spcPts val="4804"/>
              </a:lnSpc>
            </a:pPr>
            <a:r>
              <a:rPr lang="en-US" sz="343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Não atoa a torcida do Corinthians tem o apelido de “Fiel Torcida” que é pelo fato de não abandonar o time em nenhuma situação que possa ocorrer e sempre ter esperança e confiança de que a fase ruim vai passar, o maior exemplo disso é de quando aconteceu o rebaixamento do Corinthians para a série b do Campeonato Brasileiro em 2007, no Estádio Olímpico ao apito final a torcida criou um novo grito de arquibancada, o estádio ecoava o som de “Eu nunca vou te abandonar porque eu te amo, eu sou Corinthians.”, isso é uma coisa que se passa de geração em geração de torcedor pra torcedor, o amor e paixão pelo Corinthians é uma coisa que vem de berço e você não vira corinthiano, você nasce corinthiano.</a:t>
            </a:r>
          </a:p>
        </p:txBody>
      </p: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825631" y="-876073"/>
            <a:ext cx="21398612" cy="12039146"/>
          </a:xfrm>
          <a:custGeom>
            <a:avLst/>
            <a:gdLst/>
            <a:ahLst/>
            <a:cxnLst/>
            <a:rect l="l" t="t" r="r" b="b"/>
            <a:pathLst>
              <a:path w="21398612" h="12039146">
                <a:moveTo>
                  <a:pt x="0" y="0"/>
                </a:moveTo>
                <a:lnTo>
                  <a:pt x="21398611" y="0"/>
                </a:lnTo>
                <a:lnTo>
                  <a:pt x="21398611" y="12039146"/>
                </a:lnTo>
                <a:lnTo>
                  <a:pt x="0" y="120391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6395926" y="78233"/>
            <a:ext cx="4722844" cy="1696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07"/>
              </a:lnSpc>
            </a:pPr>
            <a:r>
              <a:rPr lang="en-US" sz="9933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Desafio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3032929"/>
            <a:ext cx="18288000" cy="7520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Ao começar o projeto, um dos maiores desafios foi resgatar memórias de momentos específicos e a eventos históricos do Corinthians. Embora a paixão pelo time sempre estivesse presente, organizar essas lembranças de forma cronológica e com detalhes precisos revelou-se mais difícil do que o esperado. Alguns episódios marcantes, como o primeiro jogo no estádio ou um título inesquecível, vinham à mente, e as emoções misturavam-se ao longo do tempo, dificultando a reconstrução das histórias.</a:t>
            </a:r>
          </a:p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Além disso, havia o medo de que o projeto não transmitisse adequadamente a profundidade do sentimento corinthiano ou que parecesse algo pessoal demais para se conectar com outras pessoas.</a:t>
            </a:r>
          </a:p>
          <a:p>
            <a:pPr algn="ctr">
              <a:lnSpc>
                <a:spcPts val="5459"/>
              </a:lnSpc>
            </a:pPr>
            <a:endParaRPr lang="en-US" sz="38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590800" y="-876073"/>
            <a:ext cx="21398612" cy="12039146"/>
          </a:xfrm>
          <a:custGeom>
            <a:avLst/>
            <a:gdLst/>
            <a:ahLst/>
            <a:cxnLst/>
            <a:rect l="l" t="t" r="r" b="b"/>
            <a:pathLst>
              <a:path w="21398612" h="12039146">
                <a:moveTo>
                  <a:pt x="0" y="0"/>
                </a:moveTo>
                <a:lnTo>
                  <a:pt x="21398611" y="0"/>
                </a:lnTo>
                <a:lnTo>
                  <a:pt x="21398611" y="12039146"/>
                </a:lnTo>
                <a:lnTo>
                  <a:pt x="0" y="120391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TextBox 3"/>
          <p:cNvSpPr txBox="1"/>
          <p:nvPr/>
        </p:nvSpPr>
        <p:spPr>
          <a:xfrm>
            <a:off x="3352800" y="159703"/>
            <a:ext cx="8283587" cy="15452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Superação</a:t>
            </a:r>
            <a:endParaRPr lang="en-US" sz="92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-10886" y="2346134"/>
            <a:ext cx="17682905" cy="7781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6"/>
              </a:lnSpc>
            </a:pP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Pesquisa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Detalhada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Revisitei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arquivos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pessoais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como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fotografias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além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consultar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registros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históricos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do Corinthians para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situar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minhas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memórias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um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contexto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mais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amplo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Isso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trouxe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clareza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detalhes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ricos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às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histórias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Troca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Experiências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Conversei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com amigos e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familiares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compartilharam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comigo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momentos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marcantes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Suas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lembranças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junto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comigo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não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apenas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preencheram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lacunas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na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minha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memória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mas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também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acrescentaram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novas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camadas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significado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às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histórias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Abordagem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Emocional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Aceitei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minha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história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é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única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mas que a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paixão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pelo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Corinthians é algo que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une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milhões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Confiar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na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autenticidade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dos meus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sentimentos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foi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chave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fazer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um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projeto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se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conectasse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com outros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torcedores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ctr">
              <a:lnSpc>
                <a:spcPts val="4766"/>
              </a:lnSpc>
            </a:pP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Essa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superação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não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só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enriqueceu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projeto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mas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também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fortaleceu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ainda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mais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meu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vínculo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com o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clube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pois reviver esses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momentos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me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lembrou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o Corinthians é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tão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importante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na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minha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4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vida</a:t>
            </a:r>
            <a:r>
              <a:rPr lang="en-US" sz="340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ctr">
              <a:lnSpc>
                <a:spcPts val="4766"/>
              </a:lnSpc>
            </a:pPr>
            <a:endParaRPr lang="en-US" sz="3404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825631" y="-876073"/>
            <a:ext cx="21398612" cy="12039146"/>
          </a:xfrm>
          <a:custGeom>
            <a:avLst/>
            <a:gdLst/>
            <a:ahLst/>
            <a:cxnLst/>
            <a:rect l="l" t="t" r="r" b="b"/>
            <a:pathLst>
              <a:path w="21398612" h="12039146">
                <a:moveTo>
                  <a:pt x="0" y="0"/>
                </a:moveTo>
                <a:lnTo>
                  <a:pt x="21398611" y="0"/>
                </a:lnTo>
                <a:lnTo>
                  <a:pt x="21398611" y="12039146"/>
                </a:lnTo>
                <a:lnTo>
                  <a:pt x="0" y="120391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-1498925" y="-395673"/>
            <a:ext cx="18745200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Mensagem</a:t>
            </a:r>
            <a:r>
              <a:rPr lang="en-US" sz="92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</a:t>
            </a:r>
            <a:r>
              <a:rPr lang="en-US" sz="92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Gratidão</a:t>
            </a:r>
            <a:endParaRPr lang="en-US" sz="92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0" y="1817857"/>
            <a:ext cx="18288000" cy="8698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Primeiramente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quero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agradecer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ao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meu pai, que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plantou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mim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semente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do amor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pelo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Corinthians.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Foi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ele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quem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me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mostrou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torcer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pelo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Timão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é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muito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mais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do que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acompanhar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um time; é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abraçar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uma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filosofia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vida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feita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luta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resiliência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união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Pai,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obrigado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me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ensinar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 que é ser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corinthiano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ser meu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exemplo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paixão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lealdade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ctr">
              <a:lnSpc>
                <a:spcPts val="4620"/>
              </a:lnSpc>
            </a:pP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À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minha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mãe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minha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gratidão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eterna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ter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sido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responsável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um dos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momentos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mais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marcantes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da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minha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vida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minha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primeira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vez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no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estádio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Foi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graças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você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mãe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que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vivi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aquela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experiência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mágica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ver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 Corinthians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ao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vivo,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sentir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energia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da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torcida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perceber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o amor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pelo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Timão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é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ainda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maior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quando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compartilhado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com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quem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gente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ama.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Obrigado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sua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paciência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seu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carinho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me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levar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aquele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lugar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onde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tantas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emoções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memórias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inesquecíveis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começaram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ctr">
              <a:lnSpc>
                <a:spcPts val="4620"/>
              </a:lnSpc>
            </a:pP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Este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projeto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não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seria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possível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sem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vocês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Vocês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são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parte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fundamental da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minha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história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com o Corinthians, e meu amor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pelo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clube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será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sempre um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reflexo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do amor e do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apoio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recebi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vocês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Obrigado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tudo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! 🖤🤍</a:t>
            </a:r>
          </a:p>
          <a:p>
            <a:pPr algn="ctr">
              <a:lnSpc>
                <a:spcPts val="4620"/>
              </a:lnSpc>
            </a:pPr>
            <a:endParaRPr lang="en-US" sz="33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67000" y="-1104900"/>
            <a:ext cx="21398612" cy="12039146"/>
          </a:xfrm>
          <a:custGeom>
            <a:avLst/>
            <a:gdLst/>
            <a:ahLst/>
            <a:cxnLst/>
            <a:rect l="l" t="t" r="r" b="b"/>
            <a:pathLst>
              <a:path w="21398612" h="12039146">
                <a:moveTo>
                  <a:pt x="0" y="0"/>
                </a:moveTo>
                <a:lnTo>
                  <a:pt x="21398611" y="0"/>
                </a:lnTo>
                <a:lnTo>
                  <a:pt x="21398611" y="12039146"/>
                </a:lnTo>
                <a:lnTo>
                  <a:pt x="0" y="120391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11308224" y="5952649"/>
            <a:ext cx="5662011" cy="4351321"/>
          </a:xfrm>
          <a:custGeom>
            <a:avLst/>
            <a:gdLst/>
            <a:ahLst/>
            <a:cxnLst/>
            <a:rect l="l" t="t" r="r" b="b"/>
            <a:pathLst>
              <a:path w="5662011" h="4351321">
                <a:moveTo>
                  <a:pt x="0" y="0"/>
                </a:moveTo>
                <a:lnTo>
                  <a:pt x="5662011" y="0"/>
                </a:lnTo>
                <a:lnTo>
                  <a:pt x="5662011" y="4351321"/>
                </a:lnTo>
                <a:lnTo>
                  <a:pt x="0" y="43513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168" t="-15082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1931036" y="6323647"/>
            <a:ext cx="3954594" cy="3609324"/>
          </a:xfrm>
          <a:custGeom>
            <a:avLst/>
            <a:gdLst/>
            <a:ahLst/>
            <a:cxnLst/>
            <a:rect l="l" t="t" r="r" b="b"/>
            <a:pathLst>
              <a:path w="3954594" h="3609324">
                <a:moveTo>
                  <a:pt x="0" y="0"/>
                </a:moveTo>
                <a:lnTo>
                  <a:pt x="3954594" y="0"/>
                </a:lnTo>
                <a:lnTo>
                  <a:pt x="3954594" y="3609324"/>
                </a:lnTo>
                <a:lnTo>
                  <a:pt x="0" y="36093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3618" b="-22469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12825451" y="2087744"/>
            <a:ext cx="2939289" cy="3503408"/>
          </a:xfrm>
          <a:custGeom>
            <a:avLst/>
            <a:gdLst/>
            <a:ahLst/>
            <a:cxnLst/>
            <a:rect l="l" t="t" r="r" b="b"/>
            <a:pathLst>
              <a:path w="2939289" h="3503408">
                <a:moveTo>
                  <a:pt x="0" y="0"/>
                </a:moveTo>
                <a:lnTo>
                  <a:pt x="2939289" y="0"/>
                </a:lnTo>
                <a:lnTo>
                  <a:pt x="2939289" y="3503408"/>
                </a:lnTo>
                <a:lnTo>
                  <a:pt x="0" y="35034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5931" b="-5931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>
            <a:off x="1931036" y="2097246"/>
            <a:ext cx="4218492" cy="3855403"/>
          </a:xfrm>
          <a:custGeom>
            <a:avLst/>
            <a:gdLst/>
            <a:ahLst/>
            <a:cxnLst/>
            <a:rect l="l" t="t" r="r" b="b"/>
            <a:pathLst>
              <a:path w="4218492" h="3855403">
                <a:moveTo>
                  <a:pt x="0" y="0"/>
                </a:moveTo>
                <a:lnTo>
                  <a:pt x="4218492" y="0"/>
                </a:lnTo>
                <a:lnTo>
                  <a:pt x="4218492" y="3855403"/>
                </a:lnTo>
                <a:lnTo>
                  <a:pt x="0" y="38554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22945" b="-22945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7"/>
          <p:cNvSpPr/>
          <p:nvPr/>
        </p:nvSpPr>
        <p:spPr>
          <a:xfrm>
            <a:off x="6480030" y="3986390"/>
            <a:ext cx="4497692" cy="4674515"/>
          </a:xfrm>
          <a:custGeom>
            <a:avLst/>
            <a:gdLst/>
            <a:ahLst/>
            <a:cxnLst/>
            <a:rect l="l" t="t" r="r" b="b"/>
            <a:pathLst>
              <a:path w="4497692" h="4674515">
                <a:moveTo>
                  <a:pt x="0" y="0"/>
                </a:moveTo>
                <a:lnTo>
                  <a:pt x="4497692" y="0"/>
                </a:lnTo>
                <a:lnTo>
                  <a:pt x="4497692" y="4674515"/>
                </a:lnTo>
                <a:lnTo>
                  <a:pt x="0" y="467451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14144" b="-14144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TextBox 8"/>
          <p:cNvSpPr txBox="1"/>
          <p:nvPr/>
        </p:nvSpPr>
        <p:spPr>
          <a:xfrm>
            <a:off x="-1268337" y="159703"/>
            <a:ext cx="20010835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Momentos</a:t>
            </a:r>
            <a:r>
              <a:rPr lang="en-US" sz="92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</a:t>
            </a:r>
            <a:r>
              <a:rPr lang="en-US" sz="92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Corinthianismo</a:t>
            </a:r>
            <a:endParaRPr lang="en-US" sz="92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1197</Words>
  <Application>Microsoft Office PowerPoint</Application>
  <PresentationFormat>Personalizar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Open Sans Bold</vt:lpstr>
      <vt:lpstr>Arial</vt:lpstr>
      <vt:lpstr>Calibri</vt:lpstr>
      <vt:lpstr>London</vt:lpstr>
      <vt:lpstr>Open Sans</vt:lpstr>
      <vt:lpstr>Open Sans Bold Italics</vt:lpstr>
      <vt:lpstr>Quicksand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Corinthiano de Coração</dc:title>
  <cp:lastModifiedBy>EDUARDO ALMEIDA MENDES .</cp:lastModifiedBy>
  <cp:revision>3</cp:revision>
  <dcterms:created xsi:type="dcterms:W3CDTF">2006-08-16T00:00:00Z</dcterms:created>
  <dcterms:modified xsi:type="dcterms:W3CDTF">2024-11-27T09:50:52Z</dcterms:modified>
  <dc:identifier>DAGXnWzeGkY</dc:identifier>
</cp:coreProperties>
</file>